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702" r:id="rId2"/>
    <p:sldMasterId id="2147483707" r:id="rId3"/>
    <p:sldMasterId id="2147483710" r:id="rId4"/>
  </p:sldMasterIdLst>
  <p:notesMasterIdLst>
    <p:notesMasterId r:id="rId32"/>
  </p:notesMasterIdLst>
  <p:sldIdLst>
    <p:sldId id="277" r:id="rId5"/>
    <p:sldId id="291" r:id="rId6"/>
    <p:sldId id="302" r:id="rId7"/>
    <p:sldId id="305" r:id="rId8"/>
    <p:sldId id="318" r:id="rId9"/>
    <p:sldId id="296" r:id="rId10"/>
    <p:sldId id="293" r:id="rId11"/>
    <p:sldId id="297" r:id="rId12"/>
    <p:sldId id="300" r:id="rId13"/>
    <p:sldId id="299" r:id="rId14"/>
    <p:sldId id="298" r:id="rId15"/>
    <p:sldId id="303" r:id="rId16"/>
    <p:sldId id="304" r:id="rId17"/>
    <p:sldId id="301" r:id="rId18"/>
    <p:sldId id="294" r:id="rId19"/>
    <p:sldId id="316" r:id="rId20"/>
    <p:sldId id="317" r:id="rId21"/>
    <p:sldId id="311" r:id="rId22"/>
    <p:sldId id="306" r:id="rId23"/>
    <p:sldId id="307" r:id="rId24"/>
    <p:sldId id="310" r:id="rId25"/>
    <p:sldId id="309" r:id="rId26"/>
    <p:sldId id="287" r:id="rId27"/>
    <p:sldId id="313" r:id="rId28"/>
    <p:sldId id="312" r:id="rId29"/>
    <p:sldId id="314" r:id="rId30"/>
    <p:sldId id="31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6127" autoAdjust="0"/>
  </p:normalViewPr>
  <p:slideViewPr>
    <p:cSldViewPr snapToGrid="0">
      <p:cViewPr varScale="1">
        <p:scale>
          <a:sx n="79" d="100"/>
          <a:sy n="79" d="100"/>
        </p:scale>
        <p:origin x="96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787CC-9C7B-8A4C-B1FE-E9167EA4F417}" type="datetimeFigureOut">
              <a:rPr kumimoji="1" lang="zh-CN" altLang="en-US" smtClean="0"/>
              <a:pPr/>
              <a:t>2018/12/18</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F8075-4E32-E44D-9055-006626A9E13F}" type="slidenum">
              <a:rPr kumimoji="1" lang="zh-CN" altLang="en-US" smtClean="0"/>
              <a:pPr/>
              <a:t>‹#›</a:t>
            </a:fld>
            <a:endParaRPr kumimoji="1" lang="zh-CN" altLang="en-US"/>
          </a:p>
        </p:txBody>
      </p:sp>
    </p:spTree>
    <p:extLst>
      <p:ext uri="{BB962C8B-B14F-4D97-AF65-F5344CB8AC3E}">
        <p14:creationId xmlns:p14="http://schemas.microsoft.com/office/powerpoint/2010/main" val="222688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F8075-4E32-E44D-9055-006626A9E13F}" type="slidenum">
              <a:rPr kumimoji="1" lang="zh-CN" altLang="en-US" smtClean="0"/>
              <a:pPr/>
              <a:t>1</a:t>
            </a:fld>
            <a:endParaRPr kumimoji="1" lang="zh-CN" altLang="en-US"/>
          </a:p>
        </p:txBody>
      </p:sp>
    </p:spTree>
    <p:extLst>
      <p:ext uri="{BB962C8B-B14F-4D97-AF65-F5344CB8AC3E}">
        <p14:creationId xmlns:p14="http://schemas.microsoft.com/office/powerpoint/2010/main" val="196132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F8075-4E32-E44D-9055-006626A9E13F}" type="slidenum">
              <a:rPr kumimoji="1" lang="zh-CN" altLang="en-US" smtClean="0"/>
              <a:pPr/>
              <a:t>17</a:t>
            </a:fld>
            <a:endParaRPr kumimoji="1" lang="zh-CN" altLang="en-US"/>
          </a:p>
        </p:txBody>
      </p:sp>
    </p:spTree>
    <p:extLst>
      <p:ext uri="{BB962C8B-B14F-4D97-AF65-F5344CB8AC3E}">
        <p14:creationId xmlns:p14="http://schemas.microsoft.com/office/powerpoint/2010/main" val="1756774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F8075-4E32-E44D-9055-006626A9E13F}" type="slidenum">
              <a:rPr kumimoji="1" lang="zh-CN" altLang="en-US" smtClean="0"/>
              <a:pPr/>
              <a:t>18</a:t>
            </a:fld>
            <a:endParaRPr kumimoji="1" lang="zh-CN" altLang="en-US"/>
          </a:p>
        </p:txBody>
      </p:sp>
    </p:spTree>
    <p:extLst>
      <p:ext uri="{BB962C8B-B14F-4D97-AF65-F5344CB8AC3E}">
        <p14:creationId xmlns:p14="http://schemas.microsoft.com/office/powerpoint/2010/main" val="2671169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F8075-4E32-E44D-9055-006626A9E13F}" type="slidenum">
              <a:rPr kumimoji="1" lang="zh-CN" altLang="en-US" smtClean="0"/>
              <a:pPr/>
              <a:t>19</a:t>
            </a:fld>
            <a:endParaRPr kumimoji="1" lang="zh-CN" altLang="en-US"/>
          </a:p>
        </p:txBody>
      </p:sp>
    </p:spTree>
    <p:extLst>
      <p:ext uri="{BB962C8B-B14F-4D97-AF65-F5344CB8AC3E}">
        <p14:creationId xmlns:p14="http://schemas.microsoft.com/office/powerpoint/2010/main" val="3206824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F8075-4E32-E44D-9055-006626A9E13F}" type="slidenum">
              <a:rPr kumimoji="1" lang="zh-CN" altLang="en-US" smtClean="0"/>
              <a:pPr/>
              <a:t>20</a:t>
            </a:fld>
            <a:endParaRPr kumimoji="1" lang="zh-CN" altLang="en-US"/>
          </a:p>
        </p:txBody>
      </p:sp>
    </p:spTree>
    <p:extLst>
      <p:ext uri="{BB962C8B-B14F-4D97-AF65-F5344CB8AC3E}">
        <p14:creationId xmlns:p14="http://schemas.microsoft.com/office/powerpoint/2010/main" val="4292886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F8075-4E32-E44D-9055-006626A9E13F}" type="slidenum">
              <a:rPr kumimoji="1" lang="zh-CN" altLang="en-US" smtClean="0"/>
              <a:pPr/>
              <a:t>25</a:t>
            </a:fld>
            <a:endParaRPr kumimoji="1" lang="zh-CN" altLang="en-US"/>
          </a:p>
        </p:txBody>
      </p:sp>
    </p:spTree>
    <p:extLst>
      <p:ext uri="{BB962C8B-B14F-4D97-AF65-F5344CB8AC3E}">
        <p14:creationId xmlns:p14="http://schemas.microsoft.com/office/powerpoint/2010/main" val="393940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F8075-4E32-E44D-9055-006626A9E13F}" type="slidenum">
              <a:rPr kumimoji="1" lang="zh-CN" altLang="en-US" smtClean="0"/>
              <a:pPr/>
              <a:t>3</a:t>
            </a:fld>
            <a:endParaRPr kumimoji="1" lang="zh-CN" altLang="en-US"/>
          </a:p>
        </p:txBody>
      </p:sp>
    </p:spTree>
    <p:extLst>
      <p:ext uri="{BB962C8B-B14F-4D97-AF65-F5344CB8AC3E}">
        <p14:creationId xmlns:p14="http://schemas.microsoft.com/office/powerpoint/2010/main" val="258696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F8075-4E32-E44D-9055-006626A9E13F}" type="slidenum">
              <a:rPr kumimoji="1" lang="zh-CN" altLang="en-US" smtClean="0"/>
              <a:pPr/>
              <a:t>4</a:t>
            </a:fld>
            <a:endParaRPr kumimoji="1" lang="zh-CN" altLang="en-US"/>
          </a:p>
        </p:txBody>
      </p:sp>
    </p:spTree>
    <p:extLst>
      <p:ext uri="{BB962C8B-B14F-4D97-AF65-F5344CB8AC3E}">
        <p14:creationId xmlns:p14="http://schemas.microsoft.com/office/powerpoint/2010/main" val="3048527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F8075-4E32-E44D-9055-006626A9E13F}" type="slidenum">
              <a:rPr kumimoji="1" lang="zh-CN" altLang="en-US" smtClean="0"/>
              <a:pPr/>
              <a:t>7</a:t>
            </a:fld>
            <a:endParaRPr kumimoji="1" lang="zh-CN" altLang="en-US"/>
          </a:p>
        </p:txBody>
      </p:sp>
    </p:spTree>
    <p:extLst>
      <p:ext uri="{BB962C8B-B14F-4D97-AF65-F5344CB8AC3E}">
        <p14:creationId xmlns:p14="http://schemas.microsoft.com/office/powerpoint/2010/main" val="1900498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F8075-4E32-E44D-9055-006626A9E13F}" type="slidenum">
              <a:rPr kumimoji="1" lang="zh-CN" altLang="en-US" smtClean="0"/>
              <a:pPr/>
              <a:t>8</a:t>
            </a:fld>
            <a:endParaRPr kumimoji="1" lang="zh-CN" altLang="en-US"/>
          </a:p>
        </p:txBody>
      </p:sp>
    </p:spTree>
    <p:extLst>
      <p:ext uri="{BB962C8B-B14F-4D97-AF65-F5344CB8AC3E}">
        <p14:creationId xmlns:p14="http://schemas.microsoft.com/office/powerpoint/2010/main" val="27334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F8075-4E32-E44D-9055-006626A9E13F}" type="slidenum">
              <a:rPr kumimoji="1" lang="zh-CN" altLang="en-US" smtClean="0"/>
              <a:pPr/>
              <a:t>9</a:t>
            </a:fld>
            <a:endParaRPr kumimoji="1" lang="zh-CN" altLang="en-US"/>
          </a:p>
        </p:txBody>
      </p:sp>
    </p:spTree>
    <p:extLst>
      <p:ext uri="{BB962C8B-B14F-4D97-AF65-F5344CB8AC3E}">
        <p14:creationId xmlns:p14="http://schemas.microsoft.com/office/powerpoint/2010/main" val="3217787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F8075-4E32-E44D-9055-006626A9E13F}" type="slidenum">
              <a:rPr kumimoji="1" lang="zh-CN" altLang="en-US" smtClean="0"/>
              <a:pPr/>
              <a:t>10</a:t>
            </a:fld>
            <a:endParaRPr kumimoji="1" lang="zh-CN" altLang="en-US"/>
          </a:p>
        </p:txBody>
      </p:sp>
    </p:spTree>
    <p:extLst>
      <p:ext uri="{BB962C8B-B14F-4D97-AF65-F5344CB8AC3E}">
        <p14:creationId xmlns:p14="http://schemas.microsoft.com/office/powerpoint/2010/main" val="32665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F8075-4E32-E44D-9055-006626A9E13F}" type="slidenum">
              <a:rPr kumimoji="1" lang="zh-CN" altLang="en-US" smtClean="0"/>
              <a:pPr/>
              <a:t>11</a:t>
            </a:fld>
            <a:endParaRPr kumimoji="1" lang="zh-CN" altLang="en-US"/>
          </a:p>
        </p:txBody>
      </p:sp>
    </p:spTree>
    <p:extLst>
      <p:ext uri="{BB962C8B-B14F-4D97-AF65-F5344CB8AC3E}">
        <p14:creationId xmlns:p14="http://schemas.microsoft.com/office/powerpoint/2010/main" val="1872717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F8075-4E32-E44D-9055-006626A9E13F}" type="slidenum">
              <a:rPr kumimoji="1" lang="zh-CN" altLang="en-US" smtClean="0"/>
              <a:pPr/>
              <a:t>12</a:t>
            </a:fld>
            <a:endParaRPr kumimoji="1" lang="zh-CN" altLang="en-US"/>
          </a:p>
        </p:txBody>
      </p:sp>
    </p:spTree>
    <p:extLst>
      <p:ext uri="{BB962C8B-B14F-4D97-AF65-F5344CB8AC3E}">
        <p14:creationId xmlns:p14="http://schemas.microsoft.com/office/powerpoint/2010/main" val="2738790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1"/>
            <a:ext cx="12192000" cy="127974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NTC_Brand-Graphics-4.0-12.png"/>
          <p:cNvPicPr>
            <a:picLocks noChangeAspect="1"/>
          </p:cNvPicPr>
          <p:nvPr/>
        </p:nvPicPr>
        <p:blipFill rotWithShape="1">
          <a:blip r:embed="rId2" cstate="print">
            <a:extLst>
              <a:ext uri="{28A0092B-C50C-407E-A947-70E740481C1C}">
                <a14:useLocalDpi xmlns:a14="http://schemas.microsoft.com/office/drawing/2010/main" val="0"/>
              </a:ext>
            </a:extLst>
          </a:blip>
          <a:srcRect l="716" r="-716"/>
          <a:stretch/>
        </p:blipFill>
        <p:spPr>
          <a:xfrm>
            <a:off x="0" y="0"/>
            <a:ext cx="12180722" cy="6858000"/>
          </a:xfrm>
          <a:prstGeom prst="rect">
            <a:avLst/>
          </a:prstGeom>
          <a:ln>
            <a:noFill/>
          </a:ln>
        </p:spPr>
      </p:pic>
      <p:sp>
        <p:nvSpPr>
          <p:cNvPr id="2" name="Title 1"/>
          <p:cNvSpPr>
            <a:spLocks noGrp="1"/>
          </p:cNvSpPr>
          <p:nvPr>
            <p:ph type="title" hasCustomPrompt="1"/>
          </p:nvPr>
        </p:nvSpPr>
        <p:spPr>
          <a:xfrm>
            <a:off x="5532439" y="2895548"/>
            <a:ext cx="5407024" cy="1450671"/>
          </a:xfrm>
        </p:spPr>
        <p:txBody>
          <a:bodyPr anchor="b">
            <a:noAutofit/>
          </a:bodyPr>
          <a:lstStyle>
            <a:lvl1pPr>
              <a:lnSpc>
                <a:spcPct val="88000"/>
              </a:lnSpc>
              <a:defRPr sz="5500">
                <a:solidFill>
                  <a:schemeClr val="bg2"/>
                </a:solidFill>
              </a:defRPr>
            </a:lvl1pPr>
          </a:lstStyle>
          <a:p>
            <a:r>
              <a:rPr lang="en-US" dirty="0"/>
              <a:t>Title</a:t>
            </a:r>
          </a:p>
        </p:txBody>
      </p:sp>
      <p:sp>
        <p:nvSpPr>
          <p:cNvPr id="3" name="Text Placeholder 2"/>
          <p:cNvSpPr>
            <a:spLocks noGrp="1"/>
          </p:cNvSpPr>
          <p:nvPr>
            <p:ph type="body" idx="1" hasCustomPrompt="1"/>
          </p:nvPr>
        </p:nvSpPr>
        <p:spPr>
          <a:xfrm>
            <a:off x="5532439" y="4451603"/>
            <a:ext cx="5407024" cy="553797"/>
          </a:xfrm>
        </p:spPr>
        <p:txBody>
          <a:bodyPr lIns="0" tIns="0" rIns="0" bIns="0">
            <a:noAutofit/>
          </a:bodyPr>
          <a:lstStyle>
            <a:lvl1pPr marL="0" indent="0">
              <a:lnSpc>
                <a:spcPct val="100000"/>
              </a:lnSpc>
              <a:spcBef>
                <a:spcPts val="0"/>
              </a:spcBef>
              <a:buNone/>
              <a:defRPr sz="20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873" t="27025" r="8873" b="27026"/>
          <a:stretch/>
        </p:blipFill>
        <p:spPr>
          <a:xfrm>
            <a:off x="5532437" y="382216"/>
            <a:ext cx="2743201" cy="452438"/>
          </a:xfrm>
          <a:prstGeom prst="rect">
            <a:avLst/>
          </a:prstGeom>
        </p:spPr>
      </p:pic>
    </p:spTree>
    <p:extLst>
      <p:ext uri="{BB962C8B-B14F-4D97-AF65-F5344CB8AC3E}">
        <p14:creationId xmlns:p14="http://schemas.microsoft.com/office/powerpoint/2010/main" val="16214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Numbered List) - 2 col">
    <p:spTree>
      <p:nvGrpSpPr>
        <p:cNvPr id="1" name=""/>
        <p:cNvGrpSpPr/>
        <p:nvPr/>
      </p:nvGrpSpPr>
      <p:grpSpPr>
        <a:xfrm>
          <a:off x="0" y="0"/>
          <a:ext cx="0" cy="0"/>
          <a:chOff x="0" y="0"/>
          <a:chExt cx="0" cy="0"/>
        </a:xfrm>
      </p:grpSpPr>
      <p:sp>
        <p:nvSpPr>
          <p:cNvPr id="4" name="Rectangle 3"/>
          <p:cNvSpPr/>
          <p:nvPr/>
        </p:nvSpPr>
        <p:spPr>
          <a:xfrm>
            <a:off x="0" y="1"/>
            <a:ext cx="12192000" cy="621588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hasCustomPrompt="1"/>
          </p:nvPr>
        </p:nvSpPr>
        <p:spPr/>
        <p:txBody>
          <a:bodyPr/>
          <a:lstStyle>
            <a:lvl1pPr>
              <a:defRPr>
                <a:solidFill>
                  <a:srgbClr val="FFFFFF"/>
                </a:solidFill>
              </a:defRPr>
            </a:lvl1pPr>
          </a:lstStyle>
          <a:p>
            <a:r>
              <a:rPr lang="en-US" dirty="0"/>
              <a:t>Agenda</a:t>
            </a:r>
          </a:p>
        </p:txBody>
      </p:sp>
      <p:sp>
        <p:nvSpPr>
          <p:cNvPr id="6" name="Rectangle 5"/>
          <p:cNvSpPr/>
          <p:nvPr/>
        </p:nvSpPr>
        <p:spPr>
          <a:xfrm rot="5400000">
            <a:off x="1726078" y="-484675"/>
            <a:ext cx="137160" cy="11065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p:cNvSpPr>
            <a:spLocks noGrp="1"/>
          </p:cNvSpPr>
          <p:nvPr>
            <p:ph idx="10"/>
          </p:nvPr>
        </p:nvSpPr>
        <p:spPr>
          <a:xfrm>
            <a:off x="1241403" y="1197863"/>
            <a:ext cx="9702033" cy="4864608"/>
          </a:xfrm>
        </p:spPr>
        <p:txBody>
          <a:bodyPr lIns="0" tIns="0" rIns="0" bIns="0" numCol="2" spcCol="137160"/>
          <a:lstStyle>
            <a:lvl1pPr marL="228600" indent="-228600">
              <a:lnSpc>
                <a:spcPct val="113000"/>
              </a:lnSpc>
              <a:buFont typeface="+mj-lt"/>
              <a:buAutoNum type="arabicPeriod"/>
              <a:defRPr sz="2000">
                <a:solidFill>
                  <a:schemeClr val="bg1"/>
                </a:solidFill>
              </a:defRPr>
            </a:lvl1pPr>
            <a:lvl2pPr marL="502920" indent="-274320">
              <a:lnSpc>
                <a:spcPct val="113000"/>
              </a:lnSpc>
              <a:buFont typeface="+mj-lt"/>
              <a:buAutoNum type="alphaUcPeriod"/>
              <a:defRPr sz="1600">
                <a:solidFill>
                  <a:schemeClr val="bg1"/>
                </a:solidFill>
              </a:defRPr>
            </a:lvl2pPr>
            <a:lvl3pPr marL="777240" indent="-231775">
              <a:lnSpc>
                <a:spcPct val="113000"/>
              </a:lnSpc>
              <a:buFont typeface="+mj-lt"/>
              <a:buAutoNum type="arabicPeriod"/>
              <a:defRPr sz="1600">
                <a:solidFill>
                  <a:schemeClr val="bg1"/>
                </a:solidFill>
              </a:defRPr>
            </a:lvl3pPr>
            <a:lvl4pPr marL="1005840" indent="-228600">
              <a:lnSpc>
                <a:spcPct val="113000"/>
              </a:lnSpc>
              <a:buFont typeface="+mj-lt"/>
              <a:buAutoNum type="alphaLcPeriod"/>
              <a:defRPr sz="1600">
                <a:solidFill>
                  <a:schemeClr val="bg1"/>
                </a:solidFill>
              </a:defRPr>
            </a:lvl4pPr>
            <a:lvl5pPr marL="1225296" indent="-228600">
              <a:lnSpc>
                <a:spcPct val="113000"/>
              </a:lnSpc>
              <a:buFont typeface="+mj-lt"/>
              <a:buAutoNum type="arabicPeriod"/>
              <a:defRPr sz="1600">
                <a:solidFill>
                  <a:schemeClr val="bg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59542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Numbered List) - 1 col">
    <p:spTree>
      <p:nvGrpSpPr>
        <p:cNvPr id="1" name=""/>
        <p:cNvGrpSpPr/>
        <p:nvPr/>
      </p:nvGrpSpPr>
      <p:grpSpPr>
        <a:xfrm>
          <a:off x="0" y="0"/>
          <a:ext cx="0" cy="0"/>
          <a:chOff x="0" y="0"/>
          <a:chExt cx="0" cy="0"/>
        </a:xfrm>
      </p:grpSpPr>
      <p:sp>
        <p:nvSpPr>
          <p:cNvPr id="4" name="Rectangle 3"/>
          <p:cNvSpPr/>
          <p:nvPr/>
        </p:nvSpPr>
        <p:spPr>
          <a:xfrm>
            <a:off x="0" y="1"/>
            <a:ext cx="12192000" cy="621588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hasCustomPrompt="1"/>
          </p:nvPr>
        </p:nvSpPr>
        <p:spPr/>
        <p:txBody>
          <a:bodyPr/>
          <a:lstStyle>
            <a:lvl1pPr>
              <a:defRPr>
                <a:solidFill>
                  <a:srgbClr val="FFFFFF"/>
                </a:solidFill>
              </a:defRPr>
            </a:lvl1pPr>
          </a:lstStyle>
          <a:p>
            <a:r>
              <a:rPr lang="en-US" dirty="0"/>
              <a:t>Agenda</a:t>
            </a:r>
          </a:p>
        </p:txBody>
      </p:sp>
      <p:sp>
        <p:nvSpPr>
          <p:cNvPr id="6" name="Rectangle 5"/>
          <p:cNvSpPr/>
          <p:nvPr/>
        </p:nvSpPr>
        <p:spPr>
          <a:xfrm rot="5400000">
            <a:off x="1726078" y="-484675"/>
            <a:ext cx="137160" cy="11065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p:cNvSpPr>
            <a:spLocks noGrp="1"/>
          </p:cNvSpPr>
          <p:nvPr>
            <p:ph idx="10"/>
          </p:nvPr>
        </p:nvSpPr>
        <p:spPr>
          <a:xfrm>
            <a:off x="1241402" y="1197864"/>
            <a:ext cx="9702033" cy="4861092"/>
          </a:xfrm>
        </p:spPr>
        <p:txBody>
          <a:bodyPr lIns="0" tIns="0" rIns="0" bIns="0" numCol="1" spcCol="137160"/>
          <a:lstStyle>
            <a:lvl1pPr marL="228600" indent="-228600">
              <a:lnSpc>
                <a:spcPct val="113000"/>
              </a:lnSpc>
              <a:buFont typeface="+mj-lt"/>
              <a:buAutoNum type="arabicPeriod"/>
              <a:defRPr sz="2000">
                <a:solidFill>
                  <a:srgbClr val="FFFFFF"/>
                </a:solidFill>
              </a:defRPr>
            </a:lvl1pPr>
            <a:lvl2pPr marL="502920" indent="-274320">
              <a:lnSpc>
                <a:spcPct val="113000"/>
              </a:lnSpc>
              <a:buFont typeface="+mj-lt"/>
              <a:buAutoNum type="alphaUcPeriod"/>
              <a:defRPr sz="1600">
                <a:solidFill>
                  <a:srgbClr val="FFFFFF"/>
                </a:solidFill>
              </a:defRPr>
            </a:lvl2pPr>
            <a:lvl3pPr marL="777240" indent="-231775">
              <a:lnSpc>
                <a:spcPct val="113000"/>
              </a:lnSpc>
              <a:buFont typeface="+mj-lt"/>
              <a:buAutoNum type="arabicPeriod"/>
              <a:defRPr sz="1600">
                <a:solidFill>
                  <a:srgbClr val="FFFFFF"/>
                </a:solidFill>
              </a:defRPr>
            </a:lvl3pPr>
            <a:lvl4pPr marL="1005840" indent="-228600">
              <a:lnSpc>
                <a:spcPct val="113000"/>
              </a:lnSpc>
              <a:buFont typeface="+mj-lt"/>
              <a:buAutoNum type="alphaLcPeriod"/>
              <a:defRPr sz="1600">
                <a:solidFill>
                  <a:srgbClr val="FFFFFF"/>
                </a:solidFill>
              </a:defRPr>
            </a:lvl4pPr>
            <a:lvl5pPr marL="1225296" indent="-228600">
              <a:lnSpc>
                <a:spcPct val="113000"/>
              </a:lnSpc>
              <a:buFont typeface="+mj-lt"/>
              <a:buAutoNum type="arabicPeriod"/>
              <a:defRPr sz="1600">
                <a:solidFill>
                  <a:srgbClr val="FFFFFF"/>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7132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ed List with Heading">
    <p:spTree>
      <p:nvGrpSpPr>
        <p:cNvPr id="1" name=""/>
        <p:cNvGrpSpPr/>
        <p:nvPr/>
      </p:nvGrpSpPr>
      <p:grpSpPr>
        <a:xfrm>
          <a:off x="0" y="0"/>
          <a:ext cx="0" cy="0"/>
          <a:chOff x="0" y="0"/>
          <a:chExt cx="0" cy="0"/>
        </a:xfrm>
      </p:grpSpPr>
      <p:sp>
        <p:nvSpPr>
          <p:cNvPr id="5" name="Text Placeholder 7"/>
          <p:cNvSpPr>
            <a:spLocks noGrp="1"/>
          </p:cNvSpPr>
          <p:nvPr>
            <p:ph type="body" sz="quarter" idx="13" hasCustomPrompt="1"/>
          </p:nvPr>
        </p:nvSpPr>
        <p:spPr>
          <a:xfrm>
            <a:off x="1241425" y="1197864"/>
            <a:ext cx="9702009" cy="343200"/>
          </a:xfrm>
        </p:spPr>
        <p:txBody>
          <a:bodyPr>
            <a:noAutofit/>
          </a:bodyPr>
          <a:lstStyle>
            <a:lvl1pPr marL="0" indent="0">
              <a:lnSpc>
                <a:spcPct val="100000"/>
              </a:lnSpc>
              <a:spcBef>
                <a:spcPts val="0"/>
              </a:spcBef>
              <a:buNone/>
              <a:defRPr sz="20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p:txBody>
      </p:sp>
      <p:sp>
        <p:nvSpPr>
          <p:cNvPr id="4" name="Title 3"/>
          <p:cNvSpPr>
            <a:spLocks noGrp="1"/>
          </p:cNvSpPr>
          <p:nvPr>
            <p:ph type="title"/>
          </p:nvPr>
        </p:nvSpPr>
        <p:spPr/>
        <p:txBody>
          <a:bodyPr/>
          <a:lstStyle/>
          <a:p>
            <a:r>
              <a:rPr lang="ru-RU"/>
              <a:t>Образец заголовка</a:t>
            </a:r>
            <a:endParaRPr lang="en-US" dirty="0"/>
          </a:p>
        </p:txBody>
      </p:sp>
      <p:sp>
        <p:nvSpPr>
          <p:cNvPr id="7" name="Content Placeholder 6"/>
          <p:cNvSpPr>
            <a:spLocks noGrp="1"/>
          </p:cNvSpPr>
          <p:nvPr>
            <p:ph sz="quarter" idx="14"/>
          </p:nvPr>
        </p:nvSpPr>
        <p:spPr>
          <a:xfrm>
            <a:off x="1241425" y="1765300"/>
            <a:ext cx="9702800" cy="4297680"/>
          </a:xfrm>
        </p:spPr>
        <p:txBody>
          <a:bodyPr/>
          <a:lstStyle>
            <a:lvl1pPr>
              <a:defRPr sz="1600"/>
            </a:lvl1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83579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umbered List with Heading">
    <p:spTree>
      <p:nvGrpSpPr>
        <p:cNvPr id="1" name=""/>
        <p:cNvGrpSpPr/>
        <p:nvPr/>
      </p:nvGrpSpPr>
      <p:grpSpPr>
        <a:xfrm>
          <a:off x="0" y="0"/>
          <a:ext cx="0" cy="0"/>
          <a:chOff x="0" y="0"/>
          <a:chExt cx="0" cy="0"/>
        </a:xfrm>
      </p:grpSpPr>
      <p:sp>
        <p:nvSpPr>
          <p:cNvPr id="3" name="Content Placeholder 2"/>
          <p:cNvSpPr>
            <a:spLocks noGrp="1" noChangeAspect="1"/>
          </p:cNvSpPr>
          <p:nvPr>
            <p:ph idx="1"/>
          </p:nvPr>
        </p:nvSpPr>
        <p:spPr>
          <a:xfrm>
            <a:off x="1241402" y="1764792"/>
            <a:ext cx="9560878" cy="4297680"/>
          </a:xfrm>
        </p:spPr>
        <p:txBody>
          <a:bodyPr lIns="0" tIns="0" rIns="0" bIns="0" numCol="2" spcCol="137160"/>
          <a:lstStyle>
            <a:lvl1pPr marL="228600" indent="-228600">
              <a:lnSpc>
                <a:spcPct val="113000"/>
              </a:lnSpc>
              <a:buFont typeface="+mj-lt"/>
              <a:buAutoNum type="arabicPeriod"/>
              <a:defRPr sz="1600">
                <a:solidFill>
                  <a:schemeClr val="accent4"/>
                </a:solidFill>
              </a:defRPr>
            </a:lvl1pPr>
            <a:lvl2pPr marL="502920" indent="-274320">
              <a:lnSpc>
                <a:spcPct val="113000"/>
              </a:lnSpc>
              <a:buFont typeface="+mj-lt"/>
              <a:buAutoNum type="alphaUcPeriod"/>
              <a:defRPr sz="1600">
                <a:solidFill>
                  <a:schemeClr val="accent4"/>
                </a:solidFill>
              </a:defRPr>
            </a:lvl2pPr>
            <a:lvl3pPr marL="777240" indent="-231775">
              <a:lnSpc>
                <a:spcPct val="113000"/>
              </a:lnSpc>
              <a:buFont typeface="+mj-lt"/>
              <a:buAutoNum type="arabicPeriod"/>
              <a:defRPr sz="1600">
                <a:solidFill>
                  <a:schemeClr val="accent4"/>
                </a:solidFill>
              </a:defRPr>
            </a:lvl3pPr>
            <a:lvl4pPr marL="1005840" indent="-228600">
              <a:lnSpc>
                <a:spcPct val="113000"/>
              </a:lnSpc>
              <a:buFont typeface="+mj-lt"/>
              <a:buAutoNum type="alphaLcPeriod"/>
              <a:defRPr sz="1600">
                <a:solidFill>
                  <a:schemeClr val="accent4"/>
                </a:solidFill>
              </a:defRPr>
            </a:lvl4pPr>
            <a:lvl5pPr marL="1225296" indent="-228600">
              <a:lnSpc>
                <a:spcPct val="113000"/>
              </a:lnSpc>
              <a:buFont typeface="+mj-lt"/>
              <a:buAutoNum type="arabicPeriod"/>
              <a:defRPr sz="1600">
                <a:solidFill>
                  <a:schemeClr val="accent4"/>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7"/>
          <p:cNvSpPr>
            <a:spLocks noGrp="1"/>
          </p:cNvSpPr>
          <p:nvPr>
            <p:ph type="body" sz="quarter" idx="13" hasCustomPrompt="1"/>
          </p:nvPr>
        </p:nvSpPr>
        <p:spPr>
          <a:xfrm>
            <a:off x="1241425" y="1197864"/>
            <a:ext cx="9702009" cy="343200"/>
          </a:xfrm>
        </p:spPr>
        <p:txBody>
          <a:bodyPr>
            <a:noAutofit/>
          </a:bodyPr>
          <a:lstStyle>
            <a:lvl1pPr marL="0" indent="0">
              <a:lnSpc>
                <a:spcPct val="100000"/>
              </a:lnSpc>
              <a:spcBef>
                <a:spcPts val="0"/>
              </a:spcBef>
              <a:buNone/>
              <a:defRPr sz="20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p:txBody>
      </p:sp>
      <p:sp>
        <p:nvSpPr>
          <p:cNvPr id="4" name="Title 3"/>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77406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lin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1402" y="1193452"/>
            <a:ext cx="9702033" cy="4870798"/>
          </a:xfrm>
        </p:spPr>
        <p:txBody>
          <a:bodyPr lIns="0" tIns="0" rIns="0" bIns="0"/>
          <a:lstStyle>
            <a:lvl1pPr>
              <a:lnSpc>
                <a:spcPct val="100000"/>
              </a:lnSpc>
              <a:defRPr>
                <a:solidFill>
                  <a:schemeClr val="accent4"/>
                </a:solidFill>
              </a:defRPr>
            </a:lvl1pPr>
            <a:lvl2pPr>
              <a:lnSpc>
                <a:spcPct val="113000"/>
              </a:lnSpc>
              <a:defRPr>
                <a:solidFill>
                  <a:schemeClr val="accent4"/>
                </a:solidFill>
              </a:defRPr>
            </a:lvl2pPr>
            <a:lvl3pPr>
              <a:lnSpc>
                <a:spcPct val="113000"/>
              </a:lnSpc>
              <a:defRPr>
                <a:solidFill>
                  <a:schemeClr val="accent4"/>
                </a:solidFill>
              </a:defRPr>
            </a:lvl3pPr>
            <a:lvl4pPr>
              <a:lnSpc>
                <a:spcPct val="113000"/>
              </a:lnSpc>
              <a:defRPr>
                <a:solidFill>
                  <a:schemeClr val="accent4"/>
                </a:solidFill>
              </a:defRPr>
            </a:lvl4pPr>
            <a:lvl5pPr>
              <a:lnSpc>
                <a:spcPct val="113000"/>
              </a:lnSpc>
              <a:defRPr>
                <a:solidFill>
                  <a:schemeClr val="accent4"/>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Title 1"/>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270701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ulleted List – Graphic">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41403" y="591653"/>
            <a:ext cx="9701784" cy="443332"/>
          </a:xfrm>
        </p:spPr>
        <p:txBody>
          <a:bodyPr/>
          <a:lstStyle/>
          <a:p>
            <a:r>
              <a:rPr lang="en-US" dirty="0"/>
              <a:t>Click to edit title style</a:t>
            </a:r>
          </a:p>
        </p:txBody>
      </p:sp>
      <p:sp>
        <p:nvSpPr>
          <p:cNvPr id="5" name="Content Placeholder 4"/>
          <p:cNvSpPr>
            <a:spLocks noGrp="1"/>
          </p:cNvSpPr>
          <p:nvPr>
            <p:ph sz="quarter" idx="10"/>
          </p:nvPr>
        </p:nvSpPr>
        <p:spPr>
          <a:xfrm>
            <a:off x="1241425" y="1197864"/>
            <a:ext cx="4782312" cy="4852988"/>
          </a:xfrm>
        </p:spPr>
        <p:txBody>
          <a:bodyPr/>
          <a:lstStyle>
            <a:lvl2pPr>
              <a:lnSpc>
                <a:spcPct val="114000"/>
              </a:lnSpc>
              <a:defRPr/>
            </a:lvl2pPr>
            <a:lvl3pPr>
              <a:lnSpc>
                <a:spcPct val="114000"/>
              </a:lnSpc>
              <a:defRPr/>
            </a:lvl3pPr>
            <a:lvl4pPr>
              <a:lnSpc>
                <a:spcPct val="114000"/>
              </a:lnSpc>
              <a:defRPr/>
            </a:lvl4pPr>
            <a:lvl5pPr>
              <a:lnSpc>
                <a:spcPct val="114000"/>
              </a:lnSpc>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5405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ulleted List with Heading – Graphic">
    <p:spTree>
      <p:nvGrpSpPr>
        <p:cNvPr id="1" name=""/>
        <p:cNvGrpSpPr/>
        <p:nvPr/>
      </p:nvGrpSpPr>
      <p:grpSpPr>
        <a:xfrm>
          <a:off x="0" y="0"/>
          <a:ext cx="0" cy="0"/>
          <a:chOff x="0" y="0"/>
          <a:chExt cx="0" cy="0"/>
        </a:xfrm>
      </p:grpSpPr>
      <p:sp>
        <p:nvSpPr>
          <p:cNvPr id="5" name="Text Placeholder 7"/>
          <p:cNvSpPr>
            <a:spLocks noGrp="1"/>
          </p:cNvSpPr>
          <p:nvPr>
            <p:ph type="body" sz="quarter" idx="13" hasCustomPrompt="1"/>
          </p:nvPr>
        </p:nvSpPr>
        <p:spPr>
          <a:xfrm>
            <a:off x="1241425" y="1197864"/>
            <a:ext cx="4781561" cy="343200"/>
          </a:xfrm>
        </p:spPr>
        <p:txBody>
          <a:bodyPr>
            <a:noAutofit/>
          </a:bodyPr>
          <a:lstStyle>
            <a:lvl1pPr marL="0" indent="0">
              <a:lnSpc>
                <a:spcPct val="100000"/>
              </a:lnSpc>
              <a:spcBef>
                <a:spcPts val="0"/>
              </a:spcBef>
              <a:buNone/>
              <a:defRPr sz="20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p:txBody>
      </p:sp>
      <p:sp>
        <p:nvSpPr>
          <p:cNvPr id="6" name="Title 5"/>
          <p:cNvSpPr>
            <a:spLocks noGrp="1"/>
          </p:cNvSpPr>
          <p:nvPr>
            <p:ph type="title" hasCustomPrompt="1"/>
          </p:nvPr>
        </p:nvSpPr>
        <p:spPr>
          <a:xfrm>
            <a:off x="1241402" y="591653"/>
            <a:ext cx="9701784" cy="443332"/>
          </a:xfrm>
        </p:spPr>
        <p:txBody>
          <a:bodyPr/>
          <a:lstStyle/>
          <a:p>
            <a:r>
              <a:rPr lang="en-US" dirty="0"/>
              <a:t>Click to edit title style</a:t>
            </a:r>
          </a:p>
        </p:txBody>
      </p:sp>
      <p:sp>
        <p:nvSpPr>
          <p:cNvPr id="4" name="Content Placeholder 3"/>
          <p:cNvSpPr>
            <a:spLocks noGrp="1"/>
          </p:cNvSpPr>
          <p:nvPr>
            <p:ph sz="quarter" idx="14"/>
          </p:nvPr>
        </p:nvSpPr>
        <p:spPr>
          <a:xfrm>
            <a:off x="1241402" y="1764793"/>
            <a:ext cx="4781573" cy="4299458"/>
          </a:xfrm>
        </p:spPr>
        <p:txBody>
          <a:bodyPr/>
          <a:lstStyle>
            <a:lvl1pPr>
              <a:defRPr sz="1600"/>
            </a:lvl1pPr>
            <a:lvl2pPr>
              <a:spcBef>
                <a:spcPts val="500"/>
              </a:spcBef>
              <a:defRPr/>
            </a:lvl2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2518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umbered List – Graphic">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41403" y="591653"/>
            <a:ext cx="9701784" cy="443332"/>
          </a:xfrm>
        </p:spPr>
        <p:txBody>
          <a:bodyPr/>
          <a:lstStyle/>
          <a:p>
            <a:r>
              <a:rPr lang="en-US" dirty="0"/>
              <a:t>Click to edit title style</a:t>
            </a:r>
          </a:p>
        </p:txBody>
      </p:sp>
      <p:sp>
        <p:nvSpPr>
          <p:cNvPr id="6" name="Content Placeholder 2"/>
          <p:cNvSpPr>
            <a:spLocks noGrp="1"/>
          </p:cNvSpPr>
          <p:nvPr>
            <p:ph idx="1"/>
          </p:nvPr>
        </p:nvSpPr>
        <p:spPr>
          <a:xfrm>
            <a:off x="1241403" y="1197864"/>
            <a:ext cx="4773636" cy="4866386"/>
          </a:xfrm>
        </p:spPr>
        <p:txBody>
          <a:bodyPr lIns="0" tIns="0" rIns="0" bIns="0" numCol="1" spcCol="137160"/>
          <a:lstStyle>
            <a:lvl1pPr marL="228600" indent="-228600">
              <a:lnSpc>
                <a:spcPct val="100000"/>
              </a:lnSpc>
              <a:buFont typeface="+mj-lt"/>
              <a:buAutoNum type="arabicPeriod"/>
              <a:defRPr sz="2000" baseline="0">
                <a:solidFill>
                  <a:schemeClr val="accent4"/>
                </a:solidFill>
              </a:defRPr>
            </a:lvl1pPr>
            <a:lvl2pPr marL="502920" indent="-274320">
              <a:lnSpc>
                <a:spcPct val="100000"/>
              </a:lnSpc>
              <a:buFont typeface="+mj-lt"/>
              <a:buAutoNum type="alphaUcPeriod"/>
              <a:defRPr sz="1600">
                <a:solidFill>
                  <a:schemeClr val="accent4"/>
                </a:solidFill>
              </a:defRPr>
            </a:lvl2pPr>
            <a:lvl3pPr marL="777240" indent="-231775">
              <a:lnSpc>
                <a:spcPct val="100000"/>
              </a:lnSpc>
              <a:buFont typeface="+mj-lt"/>
              <a:buAutoNum type="arabicPeriod"/>
              <a:defRPr sz="1600">
                <a:solidFill>
                  <a:schemeClr val="accent4"/>
                </a:solidFill>
              </a:defRPr>
            </a:lvl3pPr>
            <a:lvl4pPr marL="1005840" indent="-228600">
              <a:lnSpc>
                <a:spcPct val="100000"/>
              </a:lnSpc>
              <a:buFont typeface="+mj-lt"/>
              <a:buAutoNum type="alphaLcPeriod"/>
              <a:defRPr sz="1600">
                <a:solidFill>
                  <a:schemeClr val="accent4"/>
                </a:solidFill>
              </a:defRPr>
            </a:lvl4pPr>
            <a:lvl5pPr marL="1225296" indent="-228600">
              <a:lnSpc>
                <a:spcPct val="100000"/>
              </a:lnSpc>
              <a:buFont typeface="+mj-lt"/>
              <a:buAutoNum type="arabicPeriod"/>
              <a:defRPr sz="1600">
                <a:solidFill>
                  <a:schemeClr val="accent4"/>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31309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umbered List with Heading – Graphic">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1241403" y="591653"/>
            <a:ext cx="9701784" cy="443332"/>
          </a:xfrm>
        </p:spPr>
        <p:txBody>
          <a:bodyPr/>
          <a:lstStyle/>
          <a:p>
            <a:r>
              <a:rPr lang="en-US" dirty="0"/>
              <a:t>Click to edit title style</a:t>
            </a:r>
          </a:p>
        </p:txBody>
      </p:sp>
      <p:sp>
        <p:nvSpPr>
          <p:cNvPr id="7" name="Text Placeholder 7"/>
          <p:cNvSpPr>
            <a:spLocks noGrp="1"/>
          </p:cNvSpPr>
          <p:nvPr>
            <p:ph type="body" sz="quarter" idx="13" hasCustomPrompt="1"/>
          </p:nvPr>
        </p:nvSpPr>
        <p:spPr>
          <a:xfrm>
            <a:off x="1241425" y="1197864"/>
            <a:ext cx="4781561" cy="343200"/>
          </a:xfrm>
        </p:spPr>
        <p:txBody>
          <a:bodyPr>
            <a:noAutofit/>
          </a:bodyPr>
          <a:lstStyle>
            <a:lvl1pPr marL="0" indent="0">
              <a:lnSpc>
                <a:spcPct val="100000"/>
              </a:lnSpc>
              <a:spcBef>
                <a:spcPts val="0"/>
              </a:spcBef>
              <a:buNone/>
              <a:defRPr sz="20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p:txBody>
      </p:sp>
      <p:sp>
        <p:nvSpPr>
          <p:cNvPr id="5" name="Content Placeholder 2"/>
          <p:cNvSpPr>
            <a:spLocks noGrp="1"/>
          </p:cNvSpPr>
          <p:nvPr>
            <p:ph idx="14"/>
          </p:nvPr>
        </p:nvSpPr>
        <p:spPr>
          <a:xfrm>
            <a:off x="1241425" y="1764792"/>
            <a:ext cx="4781584" cy="4297680"/>
          </a:xfrm>
        </p:spPr>
        <p:txBody>
          <a:bodyPr lIns="0" tIns="0" rIns="0" bIns="0" numCol="1" spcCol="137160"/>
          <a:lstStyle>
            <a:lvl1pPr marL="182880" indent="-228600">
              <a:lnSpc>
                <a:spcPct val="100000"/>
              </a:lnSpc>
              <a:buFont typeface="+mj-lt"/>
              <a:buAutoNum type="arabicPeriod"/>
              <a:defRPr sz="1600">
                <a:solidFill>
                  <a:schemeClr val="accent4"/>
                </a:solidFill>
              </a:defRPr>
            </a:lvl1pPr>
            <a:lvl2pPr marL="502920" indent="-274320">
              <a:lnSpc>
                <a:spcPct val="100000"/>
              </a:lnSpc>
              <a:buFont typeface="+mj-lt"/>
              <a:buAutoNum type="alphaUcPeriod"/>
              <a:defRPr sz="1600">
                <a:solidFill>
                  <a:schemeClr val="accent4"/>
                </a:solidFill>
              </a:defRPr>
            </a:lvl2pPr>
            <a:lvl3pPr marL="777240" indent="-231775">
              <a:lnSpc>
                <a:spcPct val="100000"/>
              </a:lnSpc>
              <a:buFont typeface="+mj-lt"/>
              <a:buAutoNum type="arabicPeriod"/>
              <a:defRPr sz="1600">
                <a:solidFill>
                  <a:schemeClr val="accent4"/>
                </a:solidFill>
              </a:defRPr>
            </a:lvl3pPr>
            <a:lvl4pPr marL="1005840" indent="-228600">
              <a:lnSpc>
                <a:spcPct val="100000"/>
              </a:lnSpc>
              <a:buFont typeface="+mj-lt"/>
              <a:buAutoNum type="alphaLcPeriod"/>
              <a:defRPr sz="1600">
                <a:solidFill>
                  <a:schemeClr val="accent4"/>
                </a:solidFill>
              </a:defRPr>
            </a:lvl4pPr>
            <a:lvl5pPr marL="1225296" indent="-228600">
              <a:lnSpc>
                <a:spcPct val="100000"/>
              </a:lnSpc>
              <a:buFont typeface="+mj-lt"/>
              <a:buAutoNum type="arabicPeriod"/>
              <a:defRPr sz="1600">
                <a:solidFill>
                  <a:schemeClr val="accent4"/>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86071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Row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a:t>Образец заголовка</a:t>
            </a:r>
            <a:endParaRPr lang="en-US" dirty="0"/>
          </a:p>
        </p:txBody>
      </p:sp>
      <p:sp>
        <p:nvSpPr>
          <p:cNvPr id="8" name="Text Placeholder 7"/>
          <p:cNvSpPr>
            <a:spLocks noGrp="1"/>
          </p:cNvSpPr>
          <p:nvPr>
            <p:ph type="body" sz="quarter" idx="13" hasCustomPrompt="1"/>
          </p:nvPr>
        </p:nvSpPr>
        <p:spPr>
          <a:xfrm>
            <a:off x="1241425" y="1197864"/>
            <a:ext cx="9702010" cy="343200"/>
          </a:xfrm>
        </p:spPr>
        <p:txBody>
          <a:bodyPr>
            <a:noAutofit/>
          </a:bodyPr>
          <a:lstStyle>
            <a:lvl1pPr marL="0" indent="0">
              <a:lnSpc>
                <a:spcPct val="100000"/>
              </a:lnSpc>
              <a:spcBef>
                <a:spcPts val="0"/>
              </a:spcBef>
              <a:buNone/>
              <a:defRPr sz="20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p:txBody>
      </p:sp>
      <p:sp>
        <p:nvSpPr>
          <p:cNvPr id="7" name="Content Placeholder 6"/>
          <p:cNvSpPr>
            <a:spLocks noGrp="1"/>
          </p:cNvSpPr>
          <p:nvPr>
            <p:ph sz="quarter" idx="16"/>
          </p:nvPr>
        </p:nvSpPr>
        <p:spPr>
          <a:xfrm>
            <a:off x="1241425" y="1764792"/>
            <a:ext cx="9702800" cy="1846771"/>
          </a:xfrm>
        </p:spPr>
        <p:txBody>
          <a:bodyPr/>
          <a:lstStyle>
            <a:lvl1pPr>
              <a:defRPr sz="1600"/>
            </a:lvl1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7"/>
          <p:cNvSpPr>
            <a:spLocks noGrp="1"/>
          </p:cNvSpPr>
          <p:nvPr>
            <p:ph type="body" sz="quarter" idx="17" hasCustomPrompt="1"/>
          </p:nvPr>
        </p:nvSpPr>
        <p:spPr>
          <a:xfrm>
            <a:off x="1236663" y="3735388"/>
            <a:ext cx="9702010" cy="343200"/>
          </a:xfrm>
        </p:spPr>
        <p:txBody>
          <a:bodyPr>
            <a:noAutofit/>
          </a:bodyPr>
          <a:lstStyle>
            <a:lvl1pPr marL="0" indent="0">
              <a:lnSpc>
                <a:spcPct val="100000"/>
              </a:lnSpc>
              <a:spcBef>
                <a:spcPts val="0"/>
              </a:spcBef>
              <a:buNone/>
              <a:defRPr sz="20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p:txBody>
      </p:sp>
      <p:sp>
        <p:nvSpPr>
          <p:cNvPr id="12" name="Content Placeholder 6"/>
          <p:cNvSpPr>
            <a:spLocks noGrp="1"/>
          </p:cNvSpPr>
          <p:nvPr>
            <p:ph sz="quarter" idx="18"/>
          </p:nvPr>
        </p:nvSpPr>
        <p:spPr>
          <a:xfrm>
            <a:off x="1236663" y="4302316"/>
            <a:ext cx="9702800" cy="1846771"/>
          </a:xfrm>
        </p:spPr>
        <p:txBody>
          <a:bodyPr/>
          <a:lstStyle>
            <a:lvl1pPr>
              <a:defRPr sz="1600"/>
            </a:lvl1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65169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a – Client logo">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1"/>
            <a:ext cx="12192000" cy="127974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NTC_Brand-Graphics-4.0-12.png"/>
          <p:cNvPicPr>
            <a:picLocks noChangeAspect="1"/>
          </p:cNvPicPr>
          <p:nvPr/>
        </p:nvPicPr>
        <p:blipFill rotWithShape="1">
          <a:blip r:embed="rId2" cstate="print">
            <a:extLst>
              <a:ext uri="{28A0092B-C50C-407E-A947-70E740481C1C}">
                <a14:useLocalDpi xmlns:a14="http://schemas.microsoft.com/office/drawing/2010/main" val="0"/>
              </a:ext>
            </a:extLst>
          </a:blip>
          <a:srcRect l="716" r="-716"/>
          <a:stretch/>
        </p:blipFill>
        <p:spPr>
          <a:xfrm>
            <a:off x="0" y="0"/>
            <a:ext cx="12180722" cy="6858000"/>
          </a:xfrm>
          <a:prstGeom prst="rect">
            <a:avLst/>
          </a:prstGeom>
        </p:spPr>
      </p:pic>
      <p:sp>
        <p:nvSpPr>
          <p:cNvPr id="2" name="Title 1"/>
          <p:cNvSpPr>
            <a:spLocks noGrp="1"/>
          </p:cNvSpPr>
          <p:nvPr>
            <p:ph type="title" hasCustomPrompt="1"/>
          </p:nvPr>
        </p:nvSpPr>
        <p:spPr>
          <a:xfrm>
            <a:off x="5532439" y="2895548"/>
            <a:ext cx="5407024" cy="1450671"/>
          </a:xfrm>
        </p:spPr>
        <p:txBody>
          <a:bodyPr anchor="b">
            <a:noAutofit/>
          </a:bodyPr>
          <a:lstStyle>
            <a:lvl1pPr>
              <a:lnSpc>
                <a:spcPct val="88000"/>
              </a:lnSpc>
              <a:defRPr sz="5500">
                <a:solidFill>
                  <a:schemeClr val="bg2"/>
                </a:solidFill>
              </a:defRPr>
            </a:lvl1pPr>
          </a:lstStyle>
          <a:p>
            <a:r>
              <a:rPr lang="en-US" dirty="0"/>
              <a:t>Title</a:t>
            </a:r>
          </a:p>
        </p:txBody>
      </p:sp>
      <p:sp>
        <p:nvSpPr>
          <p:cNvPr id="22" name="Picture Placeholder 21"/>
          <p:cNvSpPr>
            <a:spLocks noGrp="1"/>
          </p:cNvSpPr>
          <p:nvPr>
            <p:ph type="pic" sz="quarter" idx="10" hasCustomPrompt="1"/>
          </p:nvPr>
        </p:nvSpPr>
        <p:spPr>
          <a:xfrm>
            <a:off x="9303155" y="312383"/>
            <a:ext cx="1636712" cy="679450"/>
          </a:xfrm>
        </p:spPr>
        <p:txBody>
          <a:bodyPr>
            <a:normAutofit/>
          </a:bodyPr>
          <a:lstStyle>
            <a:lvl1pPr marL="0" indent="0">
              <a:buNone/>
              <a:defRPr sz="1200">
                <a:solidFill>
                  <a:schemeClr val="accent6"/>
                </a:solidFill>
              </a:defRPr>
            </a:lvl1pPr>
          </a:lstStyle>
          <a:p>
            <a:r>
              <a:rPr lang="en-US" dirty="0"/>
              <a:t>Click to insert company logo</a:t>
            </a:r>
          </a:p>
        </p:txBody>
      </p:sp>
      <p:sp>
        <p:nvSpPr>
          <p:cNvPr id="3" name="Text Placeholder 2"/>
          <p:cNvSpPr>
            <a:spLocks noGrp="1"/>
          </p:cNvSpPr>
          <p:nvPr>
            <p:ph type="body" idx="1" hasCustomPrompt="1"/>
          </p:nvPr>
        </p:nvSpPr>
        <p:spPr>
          <a:xfrm>
            <a:off x="5532439" y="4451603"/>
            <a:ext cx="5407024" cy="553797"/>
          </a:xfrm>
        </p:spPr>
        <p:txBody>
          <a:bodyPr lIns="0" tIns="0" rIns="0" bIns="0">
            <a:noAutofit/>
          </a:bodyPr>
          <a:lstStyle>
            <a:lvl1pPr marL="0" indent="0">
              <a:lnSpc>
                <a:spcPct val="100000"/>
              </a:lnSpc>
              <a:spcBef>
                <a:spcPts val="0"/>
              </a:spcBef>
              <a:buNone/>
              <a:defRPr sz="20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cxnSp>
        <p:nvCxnSpPr>
          <p:cNvPr id="15" name="Straight Connector 14"/>
          <p:cNvCxnSpPr/>
          <p:nvPr/>
        </p:nvCxnSpPr>
        <p:spPr>
          <a:xfrm>
            <a:off x="8842023" y="285395"/>
            <a:ext cx="0" cy="7366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8873" t="27025" r="8873" b="27026"/>
          <a:stretch/>
        </p:blipFill>
        <p:spPr>
          <a:xfrm>
            <a:off x="5532437" y="382216"/>
            <a:ext cx="2743201" cy="452438"/>
          </a:xfrm>
          <a:prstGeom prst="rect">
            <a:avLst/>
          </a:prstGeom>
        </p:spPr>
      </p:pic>
    </p:spTree>
    <p:extLst>
      <p:ext uri="{BB962C8B-B14F-4D97-AF65-F5344CB8AC3E}">
        <p14:creationId xmlns:p14="http://schemas.microsoft.com/office/powerpoint/2010/main" val="198557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baseline="0"/>
            </a:lvl1pPr>
          </a:lstStyle>
          <a:p>
            <a:r>
              <a:rPr lang="ru-RU"/>
              <a:t>Образец заголовка</a:t>
            </a:r>
            <a:endParaRPr lang="en-US" dirty="0"/>
          </a:p>
        </p:txBody>
      </p:sp>
    </p:spTree>
    <p:extLst>
      <p:ext uri="{BB962C8B-B14F-4D97-AF65-F5344CB8AC3E}">
        <p14:creationId xmlns:p14="http://schemas.microsoft.com/office/powerpoint/2010/main" val="126546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line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4" name="Text Placeholder 7"/>
          <p:cNvSpPr>
            <a:spLocks noGrp="1"/>
          </p:cNvSpPr>
          <p:nvPr>
            <p:ph type="body" sz="quarter" idx="14" hasCustomPrompt="1"/>
          </p:nvPr>
        </p:nvSpPr>
        <p:spPr>
          <a:xfrm>
            <a:off x="1241425" y="1197864"/>
            <a:ext cx="9702010" cy="580301"/>
          </a:xfrm>
        </p:spPr>
        <p:txBody>
          <a:bodyPr>
            <a:noAutofit/>
          </a:bodyPr>
          <a:lstStyle>
            <a:lvl1pPr marL="0" indent="0">
              <a:lnSpc>
                <a:spcPct val="100000"/>
              </a:lnSpc>
              <a:spcBef>
                <a:spcPts val="0"/>
              </a:spcBef>
              <a:buNone/>
              <a:defRPr sz="20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a:p>
            <a:pPr lvl="0"/>
            <a:r>
              <a:rPr lang="en-US" dirty="0"/>
              <a:t>On two lines</a:t>
            </a:r>
          </a:p>
        </p:txBody>
      </p:sp>
    </p:spTree>
    <p:extLst>
      <p:ext uri="{BB962C8B-B14F-4D97-AF65-F5344CB8AC3E}">
        <p14:creationId xmlns:p14="http://schemas.microsoft.com/office/powerpoint/2010/main" val="203556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236664" y="1654902"/>
            <a:ext cx="4786312" cy="572792"/>
          </a:xfrm>
        </p:spPr>
        <p:txBody>
          <a:bodyPr lIns="0" tIns="0" rIns="0" bIns="0" anchor="t">
            <a:noAutofit/>
          </a:bodyPr>
          <a:lstStyle>
            <a:lvl1pPr marL="0" indent="0">
              <a:lnSpc>
                <a:spcPct val="100000"/>
              </a:lnSpc>
              <a:buNone/>
              <a:defRPr sz="2000" b="0" baseline="0">
                <a:solidFill>
                  <a:srgbClr val="617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a:t>
            </a:r>
          </a:p>
        </p:txBody>
      </p:sp>
      <p:sp>
        <p:nvSpPr>
          <p:cNvPr id="4" name="Content Placeholder 3"/>
          <p:cNvSpPr>
            <a:spLocks noGrp="1"/>
          </p:cNvSpPr>
          <p:nvPr>
            <p:ph sz="half" idx="2"/>
          </p:nvPr>
        </p:nvSpPr>
        <p:spPr>
          <a:xfrm>
            <a:off x="1236665" y="2468244"/>
            <a:ext cx="4786312" cy="3596006"/>
          </a:xfrm>
        </p:spPr>
        <p:txBody>
          <a:bodyPr lIns="0" tIns="0" rIns="0" bIns="0">
            <a:noAutofit/>
          </a:bodyPr>
          <a:lstStyle>
            <a:lvl1pPr>
              <a:lnSpc>
                <a:spcPct val="114000"/>
              </a:lnSpc>
              <a:defRPr sz="1600">
                <a:solidFill>
                  <a:srgbClr val="61707E"/>
                </a:solidFill>
              </a:defRPr>
            </a:lvl1pPr>
            <a:lvl2pPr>
              <a:lnSpc>
                <a:spcPct val="114000"/>
              </a:lnSpc>
              <a:defRPr sz="1600">
                <a:solidFill>
                  <a:srgbClr val="61707E"/>
                </a:solidFill>
              </a:defRPr>
            </a:lvl2pPr>
            <a:lvl3pPr>
              <a:lnSpc>
                <a:spcPct val="114000"/>
              </a:lnSpc>
              <a:defRPr sz="1600">
                <a:solidFill>
                  <a:srgbClr val="61707E"/>
                </a:solidFill>
              </a:defRPr>
            </a:lvl3pPr>
            <a:lvl4pPr>
              <a:lnSpc>
                <a:spcPct val="114000"/>
              </a:lnSpc>
              <a:defRPr sz="1600">
                <a:solidFill>
                  <a:srgbClr val="61707E"/>
                </a:solidFill>
              </a:defRPr>
            </a:lvl4pPr>
            <a:lvl5pPr>
              <a:lnSpc>
                <a:spcPct val="114000"/>
              </a:lnSpc>
              <a:defRPr sz="1600">
                <a:solidFill>
                  <a:srgbClr val="61707E"/>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5" name="Text Placeholder 4"/>
          <p:cNvSpPr>
            <a:spLocks noGrp="1"/>
          </p:cNvSpPr>
          <p:nvPr>
            <p:ph type="body" sz="quarter" idx="3" hasCustomPrompt="1"/>
          </p:nvPr>
        </p:nvSpPr>
        <p:spPr>
          <a:xfrm>
            <a:off x="6151563" y="1654902"/>
            <a:ext cx="4791871" cy="572792"/>
          </a:xfrm>
        </p:spPr>
        <p:txBody>
          <a:bodyPr lIns="0" tIns="0" rIns="0" bIns="0" anchor="t">
            <a:noAutofit/>
          </a:bodyPr>
          <a:lstStyle>
            <a:lvl1pPr marL="0" indent="0">
              <a:lnSpc>
                <a:spcPct val="100000"/>
              </a:lnSpc>
              <a:buNone/>
              <a:defRPr sz="2000" b="0">
                <a:solidFill>
                  <a:srgbClr val="617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a:t>
            </a:r>
          </a:p>
        </p:txBody>
      </p:sp>
      <p:sp>
        <p:nvSpPr>
          <p:cNvPr id="6" name="Content Placeholder 5"/>
          <p:cNvSpPr>
            <a:spLocks noGrp="1"/>
          </p:cNvSpPr>
          <p:nvPr>
            <p:ph sz="quarter" idx="4"/>
          </p:nvPr>
        </p:nvSpPr>
        <p:spPr>
          <a:xfrm>
            <a:off x="6151563" y="2468244"/>
            <a:ext cx="4791871" cy="3596006"/>
          </a:xfrm>
        </p:spPr>
        <p:txBody>
          <a:bodyPr lIns="0" tIns="0" rIns="0" bIns="0">
            <a:noAutofit/>
          </a:bodyPr>
          <a:lstStyle>
            <a:lvl1pPr>
              <a:lnSpc>
                <a:spcPct val="114000"/>
              </a:lnSpc>
              <a:defRPr sz="1600">
                <a:solidFill>
                  <a:srgbClr val="61707E"/>
                </a:solidFill>
              </a:defRPr>
            </a:lvl1pPr>
            <a:lvl2pPr>
              <a:lnSpc>
                <a:spcPct val="114000"/>
              </a:lnSpc>
              <a:defRPr sz="1600">
                <a:solidFill>
                  <a:srgbClr val="61707E"/>
                </a:solidFill>
              </a:defRPr>
            </a:lvl2pPr>
            <a:lvl3pPr>
              <a:lnSpc>
                <a:spcPct val="114000"/>
              </a:lnSpc>
              <a:defRPr sz="1600">
                <a:solidFill>
                  <a:srgbClr val="61707E"/>
                </a:solidFill>
              </a:defRPr>
            </a:lvl3pPr>
            <a:lvl4pPr>
              <a:lnSpc>
                <a:spcPct val="114000"/>
              </a:lnSpc>
              <a:defRPr sz="1600">
                <a:solidFill>
                  <a:srgbClr val="61707E"/>
                </a:solidFill>
              </a:defRPr>
            </a:lvl4pPr>
            <a:lvl5pPr>
              <a:lnSpc>
                <a:spcPct val="114000"/>
              </a:lnSpc>
              <a:defRPr sz="1600">
                <a:solidFill>
                  <a:srgbClr val="61707E"/>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7" name="Title 6"/>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5065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6664" y="3124731"/>
            <a:ext cx="2935225" cy="610658"/>
          </a:xfrm>
        </p:spPr>
        <p:txBody>
          <a:bodyPr lIns="0" tIns="0" rIns="0" bIns="0" anchor="t" anchorCtr="0">
            <a:noAutofit/>
          </a:bodyPr>
          <a:lstStyle>
            <a:lvl1pPr marL="0" indent="0">
              <a:lnSpc>
                <a:spcPct val="100000"/>
              </a:lnSpc>
              <a:spcBef>
                <a:spcPts val="0"/>
              </a:spcBef>
              <a:buNone/>
              <a:defRPr sz="1600" b="1">
                <a:solidFill>
                  <a:srgbClr val="61707E"/>
                </a:solidFill>
              </a:defRPr>
            </a:lvl1pPr>
            <a:lvl2pPr marL="457200" indent="0">
              <a:buNone/>
              <a:defRPr sz="2000" b="0"/>
            </a:lvl2pPr>
            <a:lvl3pPr marL="914400" indent="0">
              <a:buNone/>
              <a:defRPr sz="1800" b="0"/>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36665" y="3907767"/>
            <a:ext cx="2935224" cy="2156484"/>
          </a:xfrm>
        </p:spPr>
        <p:txBody>
          <a:bodyPr lIns="0" tIns="0" rIns="0" bIns="0">
            <a:noAutofit/>
          </a:bodyPr>
          <a:lstStyle>
            <a:lvl1pPr>
              <a:lnSpc>
                <a:spcPct val="114000"/>
              </a:lnSpc>
              <a:defRPr sz="1400">
                <a:solidFill>
                  <a:srgbClr val="61707E"/>
                </a:solidFill>
              </a:defRPr>
            </a:lvl1pPr>
            <a:lvl2pPr>
              <a:lnSpc>
                <a:spcPct val="114000"/>
              </a:lnSpc>
              <a:defRPr sz="1200">
                <a:solidFill>
                  <a:srgbClr val="61707E"/>
                </a:solidFill>
              </a:defRPr>
            </a:lvl2pPr>
            <a:lvl3pPr>
              <a:lnSpc>
                <a:spcPct val="114000"/>
              </a:lnSpc>
              <a:defRPr sz="1200">
                <a:solidFill>
                  <a:srgbClr val="61707E"/>
                </a:solidFill>
              </a:defRPr>
            </a:lvl3pPr>
            <a:lvl4pPr>
              <a:lnSpc>
                <a:spcPct val="114000"/>
              </a:lnSpc>
              <a:defRPr sz="1200">
                <a:solidFill>
                  <a:srgbClr val="61707E"/>
                </a:solidFill>
              </a:defRPr>
            </a:lvl4pPr>
            <a:lvl5pPr>
              <a:lnSpc>
                <a:spcPct val="114000"/>
              </a:lnSpc>
              <a:defRPr sz="1200">
                <a:solidFill>
                  <a:srgbClr val="61707E"/>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311649" y="3124731"/>
            <a:ext cx="2932113" cy="610658"/>
          </a:xfrm>
        </p:spPr>
        <p:txBody>
          <a:bodyPr lIns="0" tIns="0" rIns="0" bIns="0" anchor="t" anchorCtr="0">
            <a:noAutofit/>
          </a:bodyPr>
          <a:lstStyle>
            <a:lvl1pPr marL="0" indent="0">
              <a:lnSpc>
                <a:spcPct val="100000"/>
              </a:lnSpc>
              <a:spcBef>
                <a:spcPts val="0"/>
              </a:spcBef>
              <a:buNone/>
              <a:defRPr sz="1600" b="1">
                <a:solidFill>
                  <a:srgbClr val="617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311649" y="3907767"/>
            <a:ext cx="2932113" cy="2156484"/>
          </a:xfrm>
        </p:spPr>
        <p:txBody>
          <a:bodyPr lIns="0" tIns="0" rIns="0" bIns="0">
            <a:noAutofit/>
          </a:bodyPr>
          <a:lstStyle>
            <a:lvl1pPr>
              <a:lnSpc>
                <a:spcPct val="114000"/>
              </a:lnSpc>
              <a:defRPr sz="1400">
                <a:solidFill>
                  <a:srgbClr val="61707E"/>
                </a:solidFill>
              </a:defRPr>
            </a:lvl1pPr>
            <a:lvl2pPr>
              <a:lnSpc>
                <a:spcPct val="114000"/>
              </a:lnSpc>
              <a:defRPr sz="1200">
                <a:solidFill>
                  <a:srgbClr val="61707E"/>
                </a:solidFill>
              </a:defRPr>
            </a:lvl2pPr>
            <a:lvl3pPr>
              <a:lnSpc>
                <a:spcPct val="114000"/>
              </a:lnSpc>
              <a:defRPr sz="1200">
                <a:solidFill>
                  <a:srgbClr val="61707E"/>
                </a:solidFill>
              </a:defRPr>
            </a:lvl3pPr>
            <a:lvl4pPr>
              <a:lnSpc>
                <a:spcPct val="114000"/>
              </a:lnSpc>
              <a:defRPr sz="1200">
                <a:solidFill>
                  <a:srgbClr val="61707E"/>
                </a:solidFill>
              </a:defRPr>
            </a:lvl4pPr>
            <a:lvl5pPr>
              <a:lnSpc>
                <a:spcPct val="114000"/>
              </a:lnSpc>
              <a:defRPr sz="1200">
                <a:solidFill>
                  <a:srgbClr val="61707E"/>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7381875" y="3124731"/>
            <a:ext cx="2936875" cy="610658"/>
          </a:xfrm>
        </p:spPr>
        <p:txBody>
          <a:bodyPr lIns="0" tIns="0" rIns="0" bIns="0" anchor="t" anchorCtr="0">
            <a:noAutofit/>
          </a:bodyPr>
          <a:lstStyle>
            <a:lvl1pPr marL="0" indent="0">
              <a:lnSpc>
                <a:spcPct val="100000"/>
              </a:lnSpc>
              <a:spcBef>
                <a:spcPts val="0"/>
              </a:spcBef>
              <a:buNone/>
              <a:defRPr sz="1600" b="1">
                <a:solidFill>
                  <a:srgbClr val="617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7381875" y="3907767"/>
            <a:ext cx="2936875" cy="2156484"/>
          </a:xfrm>
        </p:spPr>
        <p:txBody>
          <a:bodyPr lIns="0" tIns="0" rIns="0" bIns="0">
            <a:noAutofit/>
          </a:bodyPr>
          <a:lstStyle>
            <a:lvl1pPr>
              <a:lnSpc>
                <a:spcPct val="114000"/>
              </a:lnSpc>
              <a:defRPr sz="1400">
                <a:solidFill>
                  <a:srgbClr val="61707E"/>
                </a:solidFill>
              </a:defRPr>
            </a:lvl1pPr>
            <a:lvl2pPr>
              <a:lnSpc>
                <a:spcPct val="114000"/>
              </a:lnSpc>
              <a:defRPr sz="1200">
                <a:solidFill>
                  <a:srgbClr val="61707E"/>
                </a:solidFill>
              </a:defRPr>
            </a:lvl2pPr>
            <a:lvl3pPr>
              <a:lnSpc>
                <a:spcPct val="114000"/>
              </a:lnSpc>
              <a:defRPr sz="1200">
                <a:solidFill>
                  <a:srgbClr val="61707E"/>
                </a:solidFill>
              </a:defRPr>
            </a:lvl3pPr>
            <a:lvl4pPr>
              <a:lnSpc>
                <a:spcPct val="114000"/>
              </a:lnSpc>
              <a:defRPr sz="1200">
                <a:solidFill>
                  <a:srgbClr val="61707E"/>
                </a:solidFill>
              </a:defRPr>
            </a:lvl4pPr>
            <a:lvl5pPr>
              <a:lnSpc>
                <a:spcPct val="114000"/>
              </a:lnSpc>
              <a:defRPr sz="1200">
                <a:solidFill>
                  <a:srgbClr val="61707E"/>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Picture Placeholder 7"/>
          <p:cNvSpPr>
            <a:spLocks noGrp="1"/>
          </p:cNvSpPr>
          <p:nvPr>
            <p:ph type="pic" sz="quarter" idx="18" hasCustomPrompt="1"/>
          </p:nvPr>
        </p:nvSpPr>
        <p:spPr>
          <a:xfrm>
            <a:off x="1236663" y="1768475"/>
            <a:ext cx="2946399" cy="1098550"/>
          </a:xfrm>
        </p:spPr>
        <p:txBody>
          <a:bodyPr/>
          <a:lstStyle>
            <a:lvl1pPr marL="0" indent="0" algn="ctr">
              <a:buNone/>
              <a:defRPr baseline="0">
                <a:solidFill>
                  <a:schemeClr val="accent6"/>
                </a:solidFill>
              </a:defRPr>
            </a:lvl1pPr>
          </a:lstStyle>
          <a:p>
            <a:r>
              <a:rPr lang="en-US" dirty="0"/>
              <a:t>Click to insert picture</a:t>
            </a:r>
          </a:p>
        </p:txBody>
      </p:sp>
      <p:sp>
        <p:nvSpPr>
          <p:cNvPr id="15" name="Picture Placeholder 7"/>
          <p:cNvSpPr>
            <a:spLocks noGrp="1"/>
          </p:cNvSpPr>
          <p:nvPr>
            <p:ph type="pic" sz="quarter" idx="19" hasCustomPrompt="1"/>
          </p:nvPr>
        </p:nvSpPr>
        <p:spPr>
          <a:xfrm>
            <a:off x="4311649" y="1768475"/>
            <a:ext cx="2932113" cy="1098550"/>
          </a:xfrm>
        </p:spPr>
        <p:txBody>
          <a:bodyPr/>
          <a:lstStyle>
            <a:lvl1pPr marL="0" indent="0" algn="ctr">
              <a:buNone/>
              <a:defRPr baseline="0">
                <a:solidFill>
                  <a:schemeClr val="accent6"/>
                </a:solidFill>
              </a:defRPr>
            </a:lvl1pPr>
          </a:lstStyle>
          <a:p>
            <a:r>
              <a:rPr lang="en-US" dirty="0"/>
              <a:t>Click to insert picture</a:t>
            </a:r>
          </a:p>
        </p:txBody>
      </p:sp>
      <p:sp>
        <p:nvSpPr>
          <p:cNvPr id="19" name="Picture Placeholder 7"/>
          <p:cNvSpPr>
            <a:spLocks noGrp="1"/>
          </p:cNvSpPr>
          <p:nvPr>
            <p:ph type="pic" sz="quarter" idx="20" hasCustomPrompt="1"/>
          </p:nvPr>
        </p:nvSpPr>
        <p:spPr>
          <a:xfrm>
            <a:off x="7381875" y="1768475"/>
            <a:ext cx="2936875" cy="1098550"/>
          </a:xfrm>
        </p:spPr>
        <p:txBody>
          <a:bodyPr/>
          <a:lstStyle>
            <a:lvl1pPr marL="0" indent="0" algn="ctr">
              <a:buNone/>
              <a:defRPr baseline="0">
                <a:solidFill>
                  <a:schemeClr val="accent6"/>
                </a:solidFill>
              </a:defRPr>
            </a:lvl1pPr>
          </a:lstStyle>
          <a:p>
            <a:r>
              <a:rPr lang="en-US" dirty="0"/>
              <a:t>Click to insert picture</a:t>
            </a: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204799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ur colum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236665" y="3127248"/>
            <a:ext cx="2324098" cy="597896"/>
          </a:xfrm>
        </p:spPr>
        <p:txBody>
          <a:bodyPr lIns="0" tIns="0" rIns="0" bIns="0" anchor="t" anchorCtr="0">
            <a:noAutofit/>
          </a:bodyPr>
          <a:lstStyle>
            <a:lvl1pPr marL="0" indent="0">
              <a:lnSpc>
                <a:spcPct val="100000"/>
              </a:lnSpc>
              <a:spcBef>
                <a:spcPts val="0"/>
              </a:spcBef>
              <a:buNone/>
              <a:defRPr sz="1600" b="1" baseline="0">
                <a:solidFill>
                  <a:srgbClr val="617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two lines</a:t>
            </a:r>
          </a:p>
        </p:txBody>
      </p:sp>
      <p:sp>
        <p:nvSpPr>
          <p:cNvPr id="4" name="Content Placeholder 3"/>
          <p:cNvSpPr>
            <a:spLocks noGrp="1"/>
          </p:cNvSpPr>
          <p:nvPr>
            <p:ph sz="half" idx="2"/>
          </p:nvPr>
        </p:nvSpPr>
        <p:spPr>
          <a:xfrm>
            <a:off x="1236666" y="3904488"/>
            <a:ext cx="2324098" cy="2159762"/>
          </a:xfrm>
        </p:spPr>
        <p:txBody>
          <a:bodyPr lIns="0" tIns="0" rIns="0" bIns="0">
            <a:noAutofit/>
          </a:bodyPr>
          <a:lstStyle>
            <a:lvl1pPr>
              <a:lnSpc>
                <a:spcPct val="114000"/>
              </a:lnSpc>
              <a:defRPr sz="1400">
                <a:solidFill>
                  <a:srgbClr val="61707E"/>
                </a:solidFill>
              </a:defRPr>
            </a:lvl1pPr>
            <a:lvl2pPr>
              <a:lnSpc>
                <a:spcPct val="114000"/>
              </a:lnSpc>
              <a:defRPr sz="1200">
                <a:solidFill>
                  <a:srgbClr val="61707E"/>
                </a:solidFill>
              </a:defRPr>
            </a:lvl2pPr>
            <a:lvl3pPr>
              <a:lnSpc>
                <a:spcPct val="114000"/>
              </a:lnSpc>
              <a:defRPr sz="1200">
                <a:solidFill>
                  <a:srgbClr val="61707E"/>
                </a:solidFill>
              </a:defRPr>
            </a:lvl3pPr>
            <a:lvl4pPr>
              <a:lnSpc>
                <a:spcPct val="114000"/>
              </a:lnSpc>
              <a:defRPr sz="1200">
                <a:solidFill>
                  <a:srgbClr val="61707E"/>
                </a:solidFill>
              </a:defRPr>
            </a:lvl4pPr>
            <a:lvl5pPr>
              <a:lnSpc>
                <a:spcPct val="114000"/>
              </a:lnSpc>
              <a:defRPr sz="1200">
                <a:solidFill>
                  <a:srgbClr val="61707E"/>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hasCustomPrompt="1"/>
          </p:nvPr>
        </p:nvSpPr>
        <p:spPr>
          <a:xfrm>
            <a:off x="3696738" y="3127248"/>
            <a:ext cx="2322576" cy="597896"/>
          </a:xfrm>
        </p:spPr>
        <p:txBody>
          <a:bodyPr lIns="0" tIns="0" rIns="0" bIns="0" anchor="t" anchorCtr="0">
            <a:noAutofit/>
          </a:bodyPr>
          <a:lstStyle>
            <a:lvl1pPr marL="0" indent="0">
              <a:lnSpc>
                <a:spcPct val="100000"/>
              </a:lnSpc>
              <a:spcBef>
                <a:spcPts val="0"/>
              </a:spcBef>
              <a:buNone/>
              <a:defRPr sz="1600" b="1" baseline="0">
                <a:solidFill>
                  <a:srgbClr val="617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two lines</a:t>
            </a:r>
          </a:p>
        </p:txBody>
      </p:sp>
      <p:sp>
        <p:nvSpPr>
          <p:cNvPr id="6" name="Content Placeholder 5"/>
          <p:cNvSpPr>
            <a:spLocks noGrp="1"/>
          </p:cNvSpPr>
          <p:nvPr>
            <p:ph sz="quarter" idx="4"/>
          </p:nvPr>
        </p:nvSpPr>
        <p:spPr>
          <a:xfrm>
            <a:off x="3696738" y="3904488"/>
            <a:ext cx="2322576" cy="2159762"/>
          </a:xfrm>
        </p:spPr>
        <p:txBody>
          <a:bodyPr lIns="0" tIns="0" rIns="0" bIns="0">
            <a:noAutofit/>
          </a:bodyPr>
          <a:lstStyle>
            <a:lvl1pPr>
              <a:lnSpc>
                <a:spcPct val="114000"/>
              </a:lnSpc>
              <a:defRPr sz="1400">
                <a:solidFill>
                  <a:srgbClr val="61707E"/>
                </a:solidFill>
              </a:defRPr>
            </a:lvl1pPr>
            <a:lvl2pPr>
              <a:lnSpc>
                <a:spcPct val="114000"/>
              </a:lnSpc>
              <a:defRPr sz="1200">
                <a:solidFill>
                  <a:srgbClr val="61707E"/>
                </a:solidFill>
              </a:defRPr>
            </a:lvl2pPr>
            <a:lvl3pPr>
              <a:lnSpc>
                <a:spcPct val="114000"/>
              </a:lnSpc>
              <a:defRPr sz="1200">
                <a:solidFill>
                  <a:srgbClr val="61707E"/>
                </a:solidFill>
              </a:defRPr>
            </a:lvl3pPr>
            <a:lvl4pPr>
              <a:lnSpc>
                <a:spcPct val="114000"/>
              </a:lnSpc>
              <a:defRPr sz="1200">
                <a:solidFill>
                  <a:srgbClr val="61707E"/>
                </a:solidFill>
              </a:defRPr>
            </a:lvl4pPr>
            <a:lvl5pPr>
              <a:lnSpc>
                <a:spcPct val="114000"/>
              </a:lnSpc>
              <a:defRPr sz="1200">
                <a:solidFill>
                  <a:srgbClr val="61707E"/>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hasCustomPrompt="1"/>
          </p:nvPr>
        </p:nvSpPr>
        <p:spPr>
          <a:xfrm>
            <a:off x="6155289" y="3127248"/>
            <a:ext cx="2324100" cy="597896"/>
          </a:xfrm>
        </p:spPr>
        <p:txBody>
          <a:bodyPr lIns="0" tIns="0" rIns="0" bIns="0" anchor="t" anchorCtr="0">
            <a:noAutofit/>
          </a:bodyPr>
          <a:lstStyle>
            <a:lvl1pPr marL="0" indent="0">
              <a:lnSpc>
                <a:spcPct val="100000"/>
              </a:lnSpc>
              <a:spcBef>
                <a:spcPts val="0"/>
              </a:spcBef>
              <a:buNone/>
              <a:defRPr sz="1600" b="1" baseline="0">
                <a:solidFill>
                  <a:srgbClr val="617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two lines</a:t>
            </a:r>
          </a:p>
        </p:txBody>
      </p:sp>
      <p:sp>
        <p:nvSpPr>
          <p:cNvPr id="13" name="Content Placeholder 5"/>
          <p:cNvSpPr>
            <a:spLocks noGrp="1"/>
          </p:cNvSpPr>
          <p:nvPr>
            <p:ph sz="quarter" idx="14"/>
          </p:nvPr>
        </p:nvSpPr>
        <p:spPr>
          <a:xfrm>
            <a:off x="6155288" y="3904488"/>
            <a:ext cx="2324100" cy="2159762"/>
          </a:xfrm>
        </p:spPr>
        <p:txBody>
          <a:bodyPr lIns="0" tIns="0" rIns="0" bIns="0">
            <a:noAutofit/>
          </a:bodyPr>
          <a:lstStyle>
            <a:lvl1pPr>
              <a:lnSpc>
                <a:spcPct val="114000"/>
              </a:lnSpc>
              <a:defRPr sz="1400">
                <a:solidFill>
                  <a:srgbClr val="61707E"/>
                </a:solidFill>
              </a:defRPr>
            </a:lvl1pPr>
            <a:lvl2pPr>
              <a:lnSpc>
                <a:spcPct val="114000"/>
              </a:lnSpc>
              <a:defRPr sz="1200">
                <a:solidFill>
                  <a:srgbClr val="61707E"/>
                </a:solidFill>
              </a:defRPr>
            </a:lvl2pPr>
            <a:lvl3pPr>
              <a:lnSpc>
                <a:spcPct val="114000"/>
              </a:lnSpc>
              <a:defRPr sz="1200">
                <a:solidFill>
                  <a:srgbClr val="61707E"/>
                </a:solidFill>
              </a:defRPr>
            </a:lvl3pPr>
            <a:lvl4pPr>
              <a:lnSpc>
                <a:spcPct val="114000"/>
              </a:lnSpc>
              <a:defRPr sz="1200">
                <a:solidFill>
                  <a:srgbClr val="61707E"/>
                </a:solidFill>
              </a:defRPr>
            </a:lvl4pPr>
            <a:lvl5pPr>
              <a:lnSpc>
                <a:spcPct val="114000"/>
              </a:lnSpc>
              <a:defRPr sz="1200">
                <a:solidFill>
                  <a:srgbClr val="61707E"/>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Picture Placeholder 7"/>
          <p:cNvSpPr>
            <a:spLocks noGrp="1"/>
          </p:cNvSpPr>
          <p:nvPr>
            <p:ph type="pic" sz="quarter" idx="18" hasCustomPrompt="1"/>
          </p:nvPr>
        </p:nvSpPr>
        <p:spPr>
          <a:xfrm>
            <a:off x="1236662" y="1764792"/>
            <a:ext cx="2324100" cy="1098550"/>
          </a:xfrm>
        </p:spPr>
        <p:txBody>
          <a:bodyPr/>
          <a:lstStyle>
            <a:lvl1pPr marL="0" indent="0" algn="ctr">
              <a:buNone/>
              <a:defRPr baseline="0">
                <a:solidFill>
                  <a:schemeClr val="accent6"/>
                </a:solidFill>
              </a:defRPr>
            </a:lvl1pPr>
          </a:lstStyle>
          <a:p>
            <a:r>
              <a:rPr lang="en-US" dirty="0"/>
              <a:t>Click to insert picture</a:t>
            </a:r>
          </a:p>
        </p:txBody>
      </p:sp>
      <p:sp>
        <p:nvSpPr>
          <p:cNvPr id="15" name="Picture Placeholder 7"/>
          <p:cNvSpPr>
            <a:spLocks noGrp="1"/>
          </p:cNvSpPr>
          <p:nvPr>
            <p:ph type="pic" sz="quarter" idx="19" hasCustomPrompt="1"/>
          </p:nvPr>
        </p:nvSpPr>
        <p:spPr>
          <a:xfrm>
            <a:off x="3696737" y="1764792"/>
            <a:ext cx="2322576" cy="1098550"/>
          </a:xfrm>
        </p:spPr>
        <p:txBody>
          <a:bodyPr/>
          <a:lstStyle>
            <a:lvl1pPr marL="0" indent="0" algn="ctr">
              <a:buNone/>
              <a:defRPr baseline="0">
                <a:solidFill>
                  <a:schemeClr val="accent6"/>
                </a:solidFill>
              </a:defRPr>
            </a:lvl1pPr>
          </a:lstStyle>
          <a:p>
            <a:r>
              <a:rPr lang="en-US" dirty="0"/>
              <a:t>Click to insert picture</a:t>
            </a:r>
          </a:p>
        </p:txBody>
      </p:sp>
      <p:sp>
        <p:nvSpPr>
          <p:cNvPr id="19" name="Picture Placeholder 7"/>
          <p:cNvSpPr>
            <a:spLocks noGrp="1"/>
          </p:cNvSpPr>
          <p:nvPr>
            <p:ph type="pic" sz="quarter" idx="20" hasCustomPrompt="1"/>
          </p:nvPr>
        </p:nvSpPr>
        <p:spPr>
          <a:xfrm>
            <a:off x="6155288" y="1764792"/>
            <a:ext cx="2324100" cy="1098550"/>
          </a:xfrm>
        </p:spPr>
        <p:txBody>
          <a:bodyPr/>
          <a:lstStyle>
            <a:lvl1pPr marL="0" indent="0" algn="ctr">
              <a:buNone/>
              <a:defRPr baseline="0">
                <a:solidFill>
                  <a:schemeClr val="accent6"/>
                </a:solidFill>
              </a:defRPr>
            </a:lvl1pPr>
          </a:lstStyle>
          <a:p>
            <a:r>
              <a:rPr lang="en-US" dirty="0"/>
              <a:t>Click to insert picture</a:t>
            </a:r>
          </a:p>
        </p:txBody>
      </p:sp>
      <p:sp>
        <p:nvSpPr>
          <p:cNvPr id="16" name="Text Placeholder 4"/>
          <p:cNvSpPr>
            <a:spLocks noGrp="1"/>
          </p:cNvSpPr>
          <p:nvPr>
            <p:ph type="body" sz="quarter" idx="23" hasCustomPrompt="1"/>
          </p:nvPr>
        </p:nvSpPr>
        <p:spPr>
          <a:xfrm>
            <a:off x="8615363" y="3127248"/>
            <a:ext cx="2324100" cy="597896"/>
          </a:xfrm>
        </p:spPr>
        <p:txBody>
          <a:bodyPr lIns="0" tIns="0" rIns="0" bIns="0" anchor="t" anchorCtr="0">
            <a:noAutofit/>
          </a:bodyPr>
          <a:lstStyle>
            <a:lvl1pPr marL="0" indent="0">
              <a:lnSpc>
                <a:spcPct val="100000"/>
              </a:lnSpc>
              <a:spcBef>
                <a:spcPts val="0"/>
              </a:spcBef>
              <a:buNone/>
              <a:defRPr sz="1600" b="1">
                <a:solidFill>
                  <a:srgbClr val="617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two lines</a:t>
            </a:r>
          </a:p>
        </p:txBody>
      </p:sp>
      <p:sp>
        <p:nvSpPr>
          <p:cNvPr id="17" name="Content Placeholder 5"/>
          <p:cNvSpPr>
            <a:spLocks noGrp="1"/>
          </p:cNvSpPr>
          <p:nvPr>
            <p:ph sz="quarter" idx="24"/>
          </p:nvPr>
        </p:nvSpPr>
        <p:spPr>
          <a:xfrm>
            <a:off x="8615363" y="3904488"/>
            <a:ext cx="2324100" cy="2159762"/>
          </a:xfrm>
        </p:spPr>
        <p:txBody>
          <a:bodyPr lIns="0" tIns="0" rIns="0" bIns="0">
            <a:noAutofit/>
          </a:bodyPr>
          <a:lstStyle>
            <a:lvl1pPr>
              <a:lnSpc>
                <a:spcPct val="114000"/>
              </a:lnSpc>
              <a:defRPr sz="1400">
                <a:solidFill>
                  <a:srgbClr val="61707E"/>
                </a:solidFill>
              </a:defRPr>
            </a:lvl1pPr>
            <a:lvl2pPr>
              <a:lnSpc>
                <a:spcPct val="114000"/>
              </a:lnSpc>
              <a:defRPr sz="1200">
                <a:solidFill>
                  <a:srgbClr val="61707E"/>
                </a:solidFill>
              </a:defRPr>
            </a:lvl2pPr>
            <a:lvl3pPr>
              <a:lnSpc>
                <a:spcPct val="114000"/>
              </a:lnSpc>
              <a:defRPr sz="1200">
                <a:solidFill>
                  <a:srgbClr val="61707E"/>
                </a:solidFill>
              </a:defRPr>
            </a:lvl3pPr>
            <a:lvl4pPr>
              <a:lnSpc>
                <a:spcPct val="114000"/>
              </a:lnSpc>
              <a:defRPr sz="1200">
                <a:solidFill>
                  <a:srgbClr val="61707E"/>
                </a:solidFill>
              </a:defRPr>
            </a:lvl4pPr>
            <a:lvl5pPr>
              <a:lnSpc>
                <a:spcPct val="114000"/>
              </a:lnSpc>
              <a:defRPr sz="1200">
                <a:solidFill>
                  <a:srgbClr val="61707E"/>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8" name="Picture Placeholder 7"/>
          <p:cNvSpPr>
            <a:spLocks noGrp="1"/>
          </p:cNvSpPr>
          <p:nvPr>
            <p:ph type="pic" sz="quarter" idx="25" hasCustomPrompt="1"/>
          </p:nvPr>
        </p:nvSpPr>
        <p:spPr>
          <a:xfrm>
            <a:off x="8615363" y="1764792"/>
            <a:ext cx="2324100" cy="1098550"/>
          </a:xfrm>
        </p:spPr>
        <p:txBody>
          <a:bodyPr/>
          <a:lstStyle>
            <a:lvl1pPr marL="0" indent="0" algn="ctr">
              <a:buNone/>
              <a:defRPr baseline="0">
                <a:solidFill>
                  <a:schemeClr val="accent6"/>
                </a:solidFill>
              </a:defRPr>
            </a:lvl1pPr>
          </a:lstStyle>
          <a:p>
            <a:r>
              <a:rPr lang="en-US" dirty="0"/>
              <a:t>Click to insert picture</a:t>
            </a: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118931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ive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6665" y="3127248"/>
            <a:ext cx="1828800" cy="789431"/>
          </a:xfrm>
        </p:spPr>
        <p:txBody>
          <a:bodyPr lIns="0" tIns="0" rIns="0" bIns="0" anchor="t" anchorCtr="0">
            <a:noAutofit/>
          </a:bodyPr>
          <a:lstStyle>
            <a:lvl1pPr marL="0" indent="0">
              <a:lnSpc>
                <a:spcPct val="100000"/>
              </a:lnSpc>
              <a:spcBef>
                <a:spcPts val="0"/>
              </a:spcBef>
              <a:buNone/>
              <a:defRPr sz="1600" b="1">
                <a:solidFill>
                  <a:srgbClr val="617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a:p>
            <a:pPr lvl="1"/>
            <a:r>
              <a:rPr lang="ru-RU"/>
              <a:t>Второй уровень</a:t>
            </a:r>
          </a:p>
        </p:txBody>
      </p:sp>
      <p:sp>
        <p:nvSpPr>
          <p:cNvPr id="4" name="Content Placeholder 3"/>
          <p:cNvSpPr>
            <a:spLocks noGrp="1"/>
          </p:cNvSpPr>
          <p:nvPr>
            <p:ph sz="half" idx="2"/>
          </p:nvPr>
        </p:nvSpPr>
        <p:spPr>
          <a:xfrm>
            <a:off x="1236666" y="4099561"/>
            <a:ext cx="1828800" cy="1964690"/>
          </a:xfrm>
        </p:spPr>
        <p:txBody>
          <a:bodyPr lIns="0" tIns="0" rIns="0" bIns="0">
            <a:noAutofit/>
          </a:bodyPr>
          <a:lstStyle>
            <a:lvl1pPr marL="137160" indent="-137160">
              <a:lnSpc>
                <a:spcPct val="114000"/>
              </a:lnSpc>
              <a:defRPr sz="1400">
                <a:solidFill>
                  <a:srgbClr val="61707E"/>
                </a:solidFill>
              </a:defRPr>
            </a:lvl1pPr>
            <a:lvl2pPr marL="274320" indent="-137160">
              <a:lnSpc>
                <a:spcPct val="114000"/>
              </a:lnSpc>
              <a:defRPr sz="1200">
                <a:solidFill>
                  <a:srgbClr val="61707E"/>
                </a:solidFill>
              </a:defRPr>
            </a:lvl2pPr>
            <a:lvl3pPr marL="411480" indent="-137160">
              <a:lnSpc>
                <a:spcPct val="114000"/>
              </a:lnSpc>
              <a:defRPr sz="1200">
                <a:solidFill>
                  <a:srgbClr val="61707E"/>
                </a:solidFill>
              </a:defRPr>
            </a:lvl3pPr>
            <a:lvl4pPr marL="548640" indent="-137160">
              <a:lnSpc>
                <a:spcPct val="114000"/>
              </a:lnSpc>
              <a:defRPr sz="1200">
                <a:solidFill>
                  <a:srgbClr val="61707E"/>
                </a:solidFill>
              </a:defRPr>
            </a:lvl4pPr>
            <a:lvl5pPr marL="685800" indent="-137160">
              <a:lnSpc>
                <a:spcPct val="114000"/>
              </a:lnSpc>
              <a:defRPr sz="1200">
                <a:solidFill>
                  <a:srgbClr val="61707E"/>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5" name="Text Placeholder 4"/>
          <p:cNvSpPr>
            <a:spLocks noGrp="1"/>
          </p:cNvSpPr>
          <p:nvPr>
            <p:ph type="body" sz="quarter" idx="3"/>
          </p:nvPr>
        </p:nvSpPr>
        <p:spPr>
          <a:xfrm>
            <a:off x="3205029" y="3127248"/>
            <a:ext cx="1828800" cy="789431"/>
          </a:xfrm>
        </p:spPr>
        <p:txBody>
          <a:bodyPr lIns="0" tIns="0" rIns="0" bIns="0" anchor="t" anchorCtr="0">
            <a:noAutofit/>
          </a:bodyPr>
          <a:lstStyle>
            <a:lvl1pPr marL="0" indent="0">
              <a:lnSpc>
                <a:spcPct val="100000"/>
              </a:lnSpc>
              <a:spcBef>
                <a:spcPts val="0"/>
              </a:spcBef>
              <a:buNone/>
              <a:defRPr sz="1600" b="1">
                <a:solidFill>
                  <a:srgbClr val="617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a:p>
            <a:pPr lvl="1"/>
            <a:r>
              <a:rPr lang="ru-RU"/>
              <a:t>Второй уровень</a:t>
            </a:r>
          </a:p>
        </p:txBody>
      </p:sp>
      <p:sp>
        <p:nvSpPr>
          <p:cNvPr id="11" name="Text Placeholder 4"/>
          <p:cNvSpPr>
            <a:spLocks noGrp="1"/>
          </p:cNvSpPr>
          <p:nvPr>
            <p:ph type="body" sz="quarter" idx="13"/>
          </p:nvPr>
        </p:nvSpPr>
        <p:spPr>
          <a:xfrm>
            <a:off x="5173393" y="3127248"/>
            <a:ext cx="1828800" cy="789431"/>
          </a:xfrm>
        </p:spPr>
        <p:txBody>
          <a:bodyPr lIns="0" tIns="0" rIns="0" bIns="0" anchor="t" anchorCtr="0">
            <a:noAutofit/>
          </a:bodyPr>
          <a:lstStyle>
            <a:lvl1pPr marL="0" indent="0">
              <a:lnSpc>
                <a:spcPct val="100000"/>
              </a:lnSpc>
              <a:spcBef>
                <a:spcPts val="0"/>
              </a:spcBef>
              <a:buNone/>
              <a:defRPr sz="1600" b="1">
                <a:solidFill>
                  <a:srgbClr val="617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a:p>
            <a:pPr lvl="1"/>
            <a:r>
              <a:rPr lang="ru-RU"/>
              <a:t>Второй уровень</a:t>
            </a:r>
          </a:p>
        </p:txBody>
      </p:sp>
      <p:sp>
        <p:nvSpPr>
          <p:cNvPr id="8" name="Picture Placeholder 7"/>
          <p:cNvSpPr>
            <a:spLocks noGrp="1"/>
          </p:cNvSpPr>
          <p:nvPr>
            <p:ph type="pic" sz="quarter" idx="18" hasCustomPrompt="1"/>
          </p:nvPr>
        </p:nvSpPr>
        <p:spPr>
          <a:xfrm>
            <a:off x="1236663" y="1768475"/>
            <a:ext cx="1828800" cy="1098550"/>
          </a:xfrm>
        </p:spPr>
        <p:txBody>
          <a:bodyPr/>
          <a:lstStyle>
            <a:lvl1pPr marL="0" indent="0" algn="ctr">
              <a:buNone/>
              <a:defRPr baseline="0">
                <a:solidFill>
                  <a:schemeClr val="accent6"/>
                </a:solidFill>
              </a:defRPr>
            </a:lvl1pPr>
          </a:lstStyle>
          <a:p>
            <a:r>
              <a:rPr lang="en-US" dirty="0"/>
              <a:t>Click to insert picture</a:t>
            </a:r>
          </a:p>
        </p:txBody>
      </p:sp>
      <p:sp>
        <p:nvSpPr>
          <p:cNvPr id="15" name="Picture Placeholder 7"/>
          <p:cNvSpPr>
            <a:spLocks noGrp="1"/>
          </p:cNvSpPr>
          <p:nvPr>
            <p:ph type="pic" sz="quarter" idx="19" hasCustomPrompt="1"/>
          </p:nvPr>
        </p:nvSpPr>
        <p:spPr>
          <a:xfrm>
            <a:off x="3205029" y="1768475"/>
            <a:ext cx="1828800" cy="1098550"/>
          </a:xfrm>
        </p:spPr>
        <p:txBody>
          <a:bodyPr/>
          <a:lstStyle>
            <a:lvl1pPr marL="0" indent="0" algn="ctr">
              <a:buNone/>
              <a:defRPr baseline="0">
                <a:solidFill>
                  <a:schemeClr val="accent6"/>
                </a:solidFill>
              </a:defRPr>
            </a:lvl1pPr>
          </a:lstStyle>
          <a:p>
            <a:r>
              <a:rPr lang="en-US" dirty="0"/>
              <a:t>Click to insert picture</a:t>
            </a:r>
          </a:p>
        </p:txBody>
      </p:sp>
      <p:sp>
        <p:nvSpPr>
          <p:cNvPr id="19" name="Picture Placeholder 7"/>
          <p:cNvSpPr>
            <a:spLocks noGrp="1"/>
          </p:cNvSpPr>
          <p:nvPr>
            <p:ph type="pic" sz="quarter" idx="20" hasCustomPrompt="1"/>
          </p:nvPr>
        </p:nvSpPr>
        <p:spPr>
          <a:xfrm>
            <a:off x="5173393" y="1768475"/>
            <a:ext cx="1828800" cy="1098550"/>
          </a:xfrm>
        </p:spPr>
        <p:txBody>
          <a:bodyPr/>
          <a:lstStyle>
            <a:lvl1pPr marL="0" indent="0" algn="ctr">
              <a:buNone/>
              <a:defRPr baseline="0">
                <a:solidFill>
                  <a:schemeClr val="accent6"/>
                </a:solidFill>
              </a:defRPr>
            </a:lvl1pPr>
          </a:lstStyle>
          <a:p>
            <a:r>
              <a:rPr lang="en-US" dirty="0"/>
              <a:t>Click to insert picture</a:t>
            </a:r>
          </a:p>
        </p:txBody>
      </p:sp>
      <p:sp>
        <p:nvSpPr>
          <p:cNvPr id="16" name="Text Placeholder 4"/>
          <p:cNvSpPr>
            <a:spLocks noGrp="1"/>
          </p:cNvSpPr>
          <p:nvPr>
            <p:ph type="body" sz="quarter" idx="23"/>
          </p:nvPr>
        </p:nvSpPr>
        <p:spPr>
          <a:xfrm>
            <a:off x="7141757" y="3127248"/>
            <a:ext cx="1828800" cy="789431"/>
          </a:xfrm>
        </p:spPr>
        <p:txBody>
          <a:bodyPr lIns="0" tIns="0" rIns="0" bIns="0" anchor="t" anchorCtr="0">
            <a:noAutofit/>
          </a:bodyPr>
          <a:lstStyle>
            <a:lvl1pPr marL="0" indent="0">
              <a:lnSpc>
                <a:spcPct val="100000"/>
              </a:lnSpc>
              <a:spcBef>
                <a:spcPts val="0"/>
              </a:spcBef>
              <a:buNone/>
              <a:defRPr sz="1600" b="1">
                <a:solidFill>
                  <a:srgbClr val="617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a:p>
            <a:pPr lvl="1"/>
            <a:r>
              <a:rPr lang="ru-RU"/>
              <a:t>Второй уровень</a:t>
            </a:r>
          </a:p>
        </p:txBody>
      </p:sp>
      <p:sp>
        <p:nvSpPr>
          <p:cNvPr id="18" name="Picture Placeholder 7"/>
          <p:cNvSpPr>
            <a:spLocks noGrp="1"/>
          </p:cNvSpPr>
          <p:nvPr>
            <p:ph type="pic" sz="quarter" idx="25" hasCustomPrompt="1"/>
          </p:nvPr>
        </p:nvSpPr>
        <p:spPr>
          <a:xfrm>
            <a:off x="7141757" y="1768475"/>
            <a:ext cx="1828800" cy="1098550"/>
          </a:xfrm>
        </p:spPr>
        <p:txBody>
          <a:bodyPr/>
          <a:lstStyle>
            <a:lvl1pPr marL="0" indent="0" algn="ctr">
              <a:buNone/>
              <a:defRPr baseline="0">
                <a:solidFill>
                  <a:schemeClr val="accent6"/>
                </a:solidFill>
              </a:defRPr>
            </a:lvl1pPr>
          </a:lstStyle>
          <a:p>
            <a:r>
              <a:rPr lang="en-US" dirty="0"/>
              <a:t>Click to insert picture</a:t>
            </a:r>
          </a:p>
        </p:txBody>
      </p:sp>
      <p:sp>
        <p:nvSpPr>
          <p:cNvPr id="20" name="Text Placeholder 4"/>
          <p:cNvSpPr>
            <a:spLocks noGrp="1"/>
          </p:cNvSpPr>
          <p:nvPr>
            <p:ph type="body" sz="quarter" idx="26"/>
          </p:nvPr>
        </p:nvSpPr>
        <p:spPr>
          <a:xfrm>
            <a:off x="9110122" y="3127248"/>
            <a:ext cx="1828800" cy="789431"/>
          </a:xfrm>
        </p:spPr>
        <p:txBody>
          <a:bodyPr lIns="0" tIns="0" rIns="0" bIns="0" anchor="t" anchorCtr="0">
            <a:noAutofit/>
          </a:bodyPr>
          <a:lstStyle>
            <a:lvl1pPr marL="0" indent="0">
              <a:lnSpc>
                <a:spcPct val="100000"/>
              </a:lnSpc>
              <a:spcBef>
                <a:spcPts val="0"/>
              </a:spcBef>
              <a:buNone/>
              <a:defRPr sz="1600" b="1">
                <a:solidFill>
                  <a:srgbClr val="617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a:p>
            <a:pPr lvl="1"/>
            <a:r>
              <a:rPr lang="ru-RU"/>
              <a:t>Второй уровень</a:t>
            </a:r>
          </a:p>
        </p:txBody>
      </p:sp>
      <p:sp>
        <p:nvSpPr>
          <p:cNvPr id="22" name="Picture Placeholder 7"/>
          <p:cNvSpPr>
            <a:spLocks noGrp="1"/>
          </p:cNvSpPr>
          <p:nvPr>
            <p:ph type="pic" sz="quarter" idx="28" hasCustomPrompt="1"/>
          </p:nvPr>
        </p:nvSpPr>
        <p:spPr>
          <a:xfrm>
            <a:off x="9110123" y="1768475"/>
            <a:ext cx="1828800" cy="1098550"/>
          </a:xfrm>
        </p:spPr>
        <p:txBody>
          <a:bodyPr/>
          <a:lstStyle>
            <a:lvl1pPr marL="0" indent="0" algn="ctr">
              <a:buNone/>
              <a:defRPr baseline="0">
                <a:solidFill>
                  <a:schemeClr val="accent6"/>
                </a:solidFill>
              </a:defRPr>
            </a:lvl1pPr>
          </a:lstStyle>
          <a:p>
            <a:r>
              <a:rPr lang="en-US" dirty="0"/>
              <a:t>Click to insert picture</a:t>
            </a:r>
          </a:p>
        </p:txBody>
      </p:sp>
      <p:sp>
        <p:nvSpPr>
          <p:cNvPr id="7" name="Title 6"/>
          <p:cNvSpPr>
            <a:spLocks noGrp="1"/>
          </p:cNvSpPr>
          <p:nvPr>
            <p:ph type="title"/>
          </p:nvPr>
        </p:nvSpPr>
        <p:spPr/>
        <p:txBody>
          <a:bodyPr/>
          <a:lstStyle/>
          <a:p>
            <a:r>
              <a:rPr lang="ru-RU"/>
              <a:t>Образец заголовка</a:t>
            </a:r>
            <a:endParaRPr lang="en-US"/>
          </a:p>
        </p:txBody>
      </p:sp>
      <p:sp>
        <p:nvSpPr>
          <p:cNvPr id="23" name="Content Placeholder 3"/>
          <p:cNvSpPr>
            <a:spLocks noGrp="1"/>
          </p:cNvSpPr>
          <p:nvPr>
            <p:ph sz="half" idx="29"/>
          </p:nvPr>
        </p:nvSpPr>
        <p:spPr>
          <a:xfrm>
            <a:off x="3206158" y="4099561"/>
            <a:ext cx="1828800" cy="1964690"/>
          </a:xfrm>
        </p:spPr>
        <p:txBody>
          <a:bodyPr lIns="0" tIns="0" rIns="0" bIns="0">
            <a:noAutofit/>
          </a:bodyPr>
          <a:lstStyle>
            <a:lvl1pPr marL="137160" indent="-137160">
              <a:lnSpc>
                <a:spcPct val="114000"/>
              </a:lnSpc>
              <a:defRPr sz="1400">
                <a:solidFill>
                  <a:srgbClr val="61707E"/>
                </a:solidFill>
              </a:defRPr>
            </a:lvl1pPr>
            <a:lvl2pPr marL="274320" indent="-137160">
              <a:lnSpc>
                <a:spcPct val="114000"/>
              </a:lnSpc>
              <a:defRPr sz="1200">
                <a:solidFill>
                  <a:srgbClr val="61707E"/>
                </a:solidFill>
              </a:defRPr>
            </a:lvl2pPr>
            <a:lvl3pPr marL="411480" indent="-137160">
              <a:lnSpc>
                <a:spcPct val="114000"/>
              </a:lnSpc>
              <a:defRPr sz="1200">
                <a:solidFill>
                  <a:srgbClr val="61707E"/>
                </a:solidFill>
              </a:defRPr>
            </a:lvl3pPr>
            <a:lvl4pPr marL="548640" indent="-137160">
              <a:lnSpc>
                <a:spcPct val="114000"/>
              </a:lnSpc>
              <a:defRPr sz="1200">
                <a:solidFill>
                  <a:srgbClr val="61707E"/>
                </a:solidFill>
              </a:defRPr>
            </a:lvl4pPr>
            <a:lvl5pPr marL="685800" indent="-137160">
              <a:lnSpc>
                <a:spcPct val="114000"/>
              </a:lnSpc>
              <a:defRPr sz="1200">
                <a:solidFill>
                  <a:srgbClr val="61707E"/>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24" name="Content Placeholder 3"/>
          <p:cNvSpPr>
            <a:spLocks noGrp="1"/>
          </p:cNvSpPr>
          <p:nvPr>
            <p:ph sz="half" idx="30"/>
          </p:nvPr>
        </p:nvSpPr>
        <p:spPr>
          <a:xfrm>
            <a:off x="5175650" y="4099561"/>
            <a:ext cx="1828800" cy="1964690"/>
          </a:xfrm>
        </p:spPr>
        <p:txBody>
          <a:bodyPr lIns="0" tIns="0" rIns="0" bIns="0">
            <a:noAutofit/>
          </a:bodyPr>
          <a:lstStyle>
            <a:lvl1pPr marL="137160" indent="-137160">
              <a:lnSpc>
                <a:spcPct val="114000"/>
              </a:lnSpc>
              <a:defRPr sz="1400">
                <a:solidFill>
                  <a:srgbClr val="61707E"/>
                </a:solidFill>
              </a:defRPr>
            </a:lvl1pPr>
            <a:lvl2pPr marL="274320" indent="-137160">
              <a:lnSpc>
                <a:spcPct val="114000"/>
              </a:lnSpc>
              <a:defRPr sz="1200">
                <a:solidFill>
                  <a:srgbClr val="61707E"/>
                </a:solidFill>
              </a:defRPr>
            </a:lvl2pPr>
            <a:lvl3pPr marL="411480" indent="-137160">
              <a:lnSpc>
                <a:spcPct val="114000"/>
              </a:lnSpc>
              <a:defRPr sz="1200">
                <a:solidFill>
                  <a:srgbClr val="61707E"/>
                </a:solidFill>
              </a:defRPr>
            </a:lvl3pPr>
            <a:lvl4pPr marL="548640" indent="-137160">
              <a:lnSpc>
                <a:spcPct val="114000"/>
              </a:lnSpc>
              <a:defRPr sz="1200">
                <a:solidFill>
                  <a:srgbClr val="61707E"/>
                </a:solidFill>
              </a:defRPr>
            </a:lvl4pPr>
            <a:lvl5pPr marL="685800" indent="-137160">
              <a:lnSpc>
                <a:spcPct val="114000"/>
              </a:lnSpc>
              <a:defRPr sz="1200">
                <a:solidFill>
                  <a:srgbClr val="61707E"/>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25" name="Content Placeholder 3"/>
          <p:cNvSpPr>
            <a:spLocks noGrp="1"/>
          </p:cNvSpPr>
          <p:nvPr>
            <p:ph sz="half" idx="31"/>
          </p:nvPr>
        </p:nvSpPr>
        <p:spPr>
          <a:xfrm>
            <a:off x="7145142" y="4099561"/>
            <a:ext cx="1828800" cy="1964690"/>
          </a:xfrm>
        </p:spPr>
        <p:txBody>
          <a:bodyPr lIns="0" tIns="0" rIns="0" bIns="0">
            <a:noAutofit/>
          </a:bodyPr>
          <a:lstStyle>
            <a:lvl1pPr marL="137160" indent="-137160">
              <a:lnSpc>
                <a:spcPct val="114000"/>
              </a:lnSpc>
              <a:defRPr sz="1400">
                <a:solidFill>
                  <a:srgbClr val="61707E"/>
                </a:solidFill>
              </a:defRPr>
            </a:lvl1pPr>
            <a:lvl2pPr marL="274320" indent="-137160">
              <a:lnSpc>
                <a:spcPct val="114000"/>
              </a:lnSpc>
              <a:defRPr sz="1200">
                <a:solidFill>
                  <a:srgbClr val="61707E"/>
                </a:solidFill>
              </a:defRPr>
            </a:lvl2pPr>
            <a:lvl3pPr marL="411480" indent="-137160">
              <a:lnSpc>
                <a:spcPct val="114000"/>
              </a:lnSpc>
              <a:defRPr sz="1200">
                <a:solidFill>
                  <a:srgbClr val="61707E"/>
                </a:solidFill>
              </a:defRPr>
            </a:lvl3pPr>
            <a:lvl4pPr marL="548640" indent="-137160">
              <a:lnSpc>
                <a:spcPct val="114000"/>
              </a:lnSpc>
              <a:defRPr sz="1200">
                <a:solidFill>
                  <a:srgbClr val="61707E"/>
                </a:solidFill>
              </a:defRPr>
            </a:lvl4pPr>
            <a:lvl5pPr marL="685800" indent="-137160">
              <a:lnSpc>
                <a:spcPct val="114000"/>
              </a:lnSpc>
              <a:defRPr sz="1200">
                <a:solidFill>
                  <a:srgbClr val="61707E"/>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26" name="Content Placeholder 3"/>
          <p:cNvSpPr>
            <a:spLocks noGrp="1"/>
          </p:cNvSpPr>
          <p:nvPr>
            <p:ph sz="half" idx="32"/>
          </p:nvPr>
        </p:nvSpPr>
        <p:spPr>
          <a:xfrm>
            <a:off x="9114635" y="4099561"/>
            <a:ext cx="1828800" cy="1964690"/>
          </a:xfrm>
        </p:spPr>
        <p:txBody>
          <a:bodyPr lIns="0" tIns="0" rIns="0" bIns="0">
            <a:noAutofit/>
          </a:bodyPr>
          <a:lstStyle>
            <a:lvl1pPr marL="137160" indent="-137160">
              <a:lnSpc>
                <a:spcPct val="114000"/>
              </a:lnSpc>
              <a:defRPr sz="1400">
                <a:solidFill>
                  <a:srgbClr val="61707E"/>
                </a:solidFill>
              </a:defRPr>
            </a:lvl1pPr>
            <a:lvl2pPr marL="274320" indent="-137160">
              <a:lnSpc>
                <a:spcPct val="114000"/>
              </a:lnSpc>
              <a:defRPr sz="1200">
                <a:solidFill>
                  <a:srgbClr val="61707E"/>
                </a:solidFill>
              </a:defRPr>
            </a:lvl2pPr>
            <a:lvl3pPr marL="411480" indent="-137160">
              <a:lnSpc>
                <a:spcPct val="114000"/>
              </a:lnSpc>
              <a:defRPr sz="1200">
                <a:solidFill>
                  <a:srgbClr val="61707E"/>
                </a:solidFill>
              </a:defRPr>
            </a:lvl3pPr>
            <a:lvl4pPr marL="548640" indent="-137160">
              <a:lnSpc>
                <a:spcPct val="114000"/>
              </a:lnSpc>
              <a:defRPr sz="1200">
                <a:solidFill>
                  <a:srgbClr val="61707E"/>
                </a:solidFill>
              </a:defRPr>
            </a:lvl4pPr>
            <a:lvl5pPr marL="685800" indent="-137160">
              <a:lnSpc>
                <a:spcPct val="114000"/>
              </a:lnSpc>
              <a:defRPr sz="1200">
                <a:solidFill>
                  <a:srgbClr val="61707E"/>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Tree>
    <p:extLst>
      <p:ext uri="{BB962C8B-B14F-4D97-AF65-F5344CB8AC3E}">
        <p14:creationId xmlns:p14="http://schemas.microsoft.com/office/powerpoint/2010/main" val="91402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352" name="Rectangle 351"/>
          <p:cNvSpPr/>
          <p:nvPr/>
        </p:nvSpPr>
        <p:spPr>
          <a:xfrm>
            <a:off x="-69667" y="1"/>
            <a:ext cx="12340451" cy="621572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2002012" y="1268422"/>
            <a:ext cx="8058180" cy="4623207"/>
            <a:chOff x="1631950" y="1063626"/>
            <a:chExt cx="6040439" cy="3465572"/>
          </a:xfrm>
          <a:solidFill>
            <a:schemeClr val="accent1">
              <a:lumMod val="60000"/>
              <a:lumOff val="40000"/>
            </a:schemeClr>
          </a:solidFill>
        </p:grpSpPr>
        <p:grpSp>
          <p:nvGrpSpPr>
            <p:cNvPr id="4" name="Group 2268"/>
            <p:cNvGrpSpPr/>
            <p:nvPr/>
          </p:nvGrpSpPr>
          <p:grpSpPr>
            <a:xfrm>
              <a:off x="5693167" y="2040528"/>
              <a:ext cx="1979222" cy="2468778"/>
              <a:chOff x="7466013" y="2466975"/>
              <a:chExt cx="2843213" cy="3546476"/>
            </a:xfrm>
            <a:grpFill/>
          </p:grpSpPr>
          <p:sp>
            <p:nvSpPr>
              <p:cNvPr id="257" name="Freeform 355"/>
              <p:cNvSpPr>
                <a:spLocks/>
              </p:cNvSpPr>
              <p:nvPr/>
            </p:nvSpPr>
            <p:spPr bwMode="auto">
              <a:xfrm>
                <a:off x="8004176" y="3538538"/>
                <a:ext cx="127000" cy="160338"/>
              </a:xfrm>
              <a:custGeom>
                <a:avLst/>
                <a:gdLst>
                  <a:gd name="T0" fmla="*/ 21 w 80"/>
                  <a:gd name="T1" fmla="*/ 88 h 101"/>
                  <a:gd name="T2" fmla="*/ 10 w 80"/>
                  <a:gd name="T3" fmla="*/ 54 h 101"/>
                  <a:gd name="T4" fmla="*/ 12 w 80"/>
                  <a:gd name="T5" fmla="*/ 42 h 101"/>
                  <a:gd name="T6" fmla="*/ 3 w 80"/>
                  <a:gd name="T7" fmla="*/ 38 h 101"/>
                  <a:gd name="T8" fmla="*/ 0 w 80"/>
                  <a:gd name="T9" fmla="*/ 36 h 101"/>
                  <a:gd name="T10" fmla="*/ 3 w 80"/>
                  <a:gd name="T11" fmla="*/ 29 h 101"/>
                  <a:gd name="T12" fmla="*/ 3 w 80"/>
                  <a:gd name="T13" fmla="*/ 27 h 101"/>
                  <a:gd name="T14" fmla="*/ 12 w 80"/>
                  <a:gd name="T15" fmla="*/ 23 h 101"/>
                  <a:gd name="T16" fmla="*/ 10 w 80"/>
                  <a:gd name="T17" fmla="*/ 18 h 101"/>
                  <a:gd name="T18" fmla="*/ 6 w 80"/>
                  <a:gd name="T19" fmla="*/ 18 h 101"/>
                  <a:gd name="T20" fmla="*/ 0 w 80"/>
                  <a:gd name="T21" fmla="*/ 12 h 101"/>
                  <a:gd name="T22" fmla="*/ 0 w 80"/>
                  <a:gd name="T23" fmla="*/ 0 h 101"/>
                  <a:gd name="T24" fmla="*/ 10 w 80"/>
                  <a:gd name="T25" fmla="*/ 0 h 101"/>
                  <a:gd name="T26" fmla="*/ 19 w 80"/>
                  <a:gd name="T27" fmla="*/ 6 h 101"/>
                  <a:gd name="T28" fmla="*/ 25 w 80"/>
                  <a:gd name="T29" fmla="*/ 12 h 101"/>
                  <a:gd name="T30" fmla="*/ 32 w 80"/>
                  <a:gd name="T31" fmla="*/ 20 h 101"/>
                  <a:gd name="T32" fmla="*/ 28 w 80"/>
                  <a:gd name="T33" fmla="*/ 23 h 101"/>
                  <a:gd name="T34" fmla="*/ 65 w 80"/>
                  <a:gd name="T35" fmla="*/ 20 h 101"/>
                  <a:gd name="T36" fmla="*/ 69 w 80"/>
                  <a:gd name="T37" fmla="*/ 27 h 101"/>
                  <a:gd name="T38" fmla="*/ 69 w 80"/>
                  <a:gd name="T39" fmla="*/ 33 h 101"/>
                  <a:gd name="T40" fmla="*/ 69 w 80"/>
                  <a:gd name="T41" fmla="*/ 36 h 101"/>
                  <a:gd name="T42" fmla="*/ 55 w 80"/>
                  <a:gd name="T43" fmla="*/ 42 h 101"/>
                  <a:gd name="T44" fmla="*/ 55 w 80"/>
                  <a:gd name="T45" fmla="*/ 49 h 101"/>
                  <a:gd name="T46" fmla="*/ 49 w 80"/>
                  <a:gd name="T47" fmla="*/ 52 h 101"/>
                  <a:gd name="T48" fmla="*/ 53 w 80"/>
                  <a:gd name="T49" fmla="*/ 63 h 101"/>
                  <a:gd name="T50" fmla="*/ 55 w 80"/>
                  <a:gd name="T51" fmla="*/ 63 h 101"/>
                  <a:gd name="T52" fmla="*/ 59 w 80"/>
                  <a:gd name="T53" fmla="*/ 63 h 101"/>
                  <a:gd name="T54" fmla="*/ 65 w 80"/>
                  <a:gd name="T55" fmla="*/ 63 h 101"/>
                  <a:gd name="T56" fmla="*/ 69 w 80"/>
                  <a:gd name="T57" fmla="*/ 54 h 101"/>
                  <a:gd name="T58" fmla="*/ 71 w 80"/>
                  <a:gd name="T59" fmla="*/ 63 h 101"/>
                  <a:gd name="T60" fmla="*/ 74 w 80"/>
                  <a:gd name="T61" fmla="*/ 73 h 101"/>
                  <a:gd name="T62" fmla="*/ 78 w 80"/>
                  <a:gd name="T63" fmla="*/ 73 h 101"/>
                  <a:gd name="T64" fmla="*/ 80 w 80"/>
                  <a:gd name="T65" fmla="*/ 86 h 101"/>
                  <a:gd name="T66" fmla="*/ 80 w 80"/>
                  <a:gd name="T67" fmla="*/ 101 h 101"/>
                  <a:gd name="T68" fmla="*/ 78 w 80"/>
                  <a:gd name="T69" fmla="*/ 97 h 101"/>
                  <a:gd name="T70" fmla="*/ 74 w 80"/>
                  <a:gd name="T71" fmla="*/ 101 h 101"/>
                  <a:gd name="T72" fmla="*/ 69 w 80"/>
                  <a:gd name="T73" fmla="*/ 92 h 101"/>
                  <a:gd name="T74" fmla="*/ 69 w 80"/>
                  <a:gd name="T75" fmla="*/ 79 h 101"/>
                  <a:gd name="T76" fmla="*/ 59 w 80"/>
                  <a:gd name="T77" fmla="*/ 70 h 101"/>
                  <a:gd name="T78" fmla="*/ 46 w 80"/>
                  <a:gd name="T79" fmla="*/ 66 h 101"/>
                  <a:gd name="T80" fmla="*/ 44 w 80"/>
                  <a:gd name="T81" fmla="*/ 58 h 101"/>
                  <a:gd name="T82" fmla="*/ 34 w 80"/>
                  <a:gd name="T83" fmla="*/ 54 h 101"/>
                  <a:gd name="T84" fmla="*/ 34 w 80"/>
                  <a:gd name="T85" fmla="*/ 61 h 101"/>
                  <a:gd name="T86" fmla="*/ 37 w 80"/>
                  <a:gd name="T87" fmla="*/ 61 h 101"/>
                  <a:gd name="T88" fmla="*/ 44 w 80"/>
                  <a:gd name="T89" fmla="*/ 70 h 101"/>
                  <a:gd name="T90" fmla="*/ 41 w 80"/>
                  <a:gd name="T91" fmla="*/ 73 h 101"/>
                  <a:gd name="T92" fmla="*/ 44 w 80"/>
                  <a:gd name="T93" fmla="*/ 79 h 101"/>
                  <a:gd name="T94" fmla="*/ 41 w 80"/>
                  <a:gd name="T95" fmla="*/ 88 h 101"/>
                  <a:gd name="T96" fmla="*/ 34 w 80"/>
                  <a:gd name="T97" fmla="*/ 82 h 101"/>
                  <a:gd name="T98" fmla="*/ 34 w 80"/>
                  <a:gd name="T99" fmla="*/ 79 h 101"/>
                  <a:gd name="T100" fmla="*/ 32 w 80"/>
                  <a:gd name="T101" fmla="*/ 86 h 101"/>
                  <a:gd name="T102" fmla="*/ 34 w 80"/>
                  <a:gd name="T103" fmla="*/ 88 h 101"/>
                  <a:gd name="T104" fmla="*/ 28 w 80"/>
                  <a:gd name="T105" fmla="*/ 88 h 101"/>
                  <a:gd name="T106" fmla="*/ 21 w 80"/>
                  <a:gd name="T107" fmla="*/ 8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01">
                    <a:moveTo>
                      <a:pt x="21" y="88"/>
                    </a:moveTo>
                    <a:lnTo>
                      <a:pt x="10" y="54"/>
                    </a:lnTo>
                    <a:lnTo>
                      <a:pt x="12" y="42"/>
                    </a:lnTo>
                    <a:lnTo>
                      <a:pt x="3" y="38"/>
                    </a:lnTo>
                    <a:lnTo>
                      <a:pt x="0" y="36"/>
                    </a:lnTo>
                    <a:lnTo>
                      <a:pt x="3" y="29"/>
                    </a:lnTo>
                    <a:lnTo>
                      <a:pt x="3" y="27"/>
                    </a:lnTo>
                    <a:lnTo>
                      <a:pt x="12" y="23"/>
                    </a:lnTo>
                    <a:lnTo>
                      <a:pt x="10" y="18"/>
                    </a:lnTo>
                    <a:lnTo>
                      <a:pt x="6" y="18"/>
                    </a:lnTo>
                    <a:lnTo>
                      <a:pt x="0" y="12"/>
                    </a:lnTo>
                    <a:lnTo>
                      <a:pt x="0" y="0"/>
                    </a:lnTo>
                    <a:lnTo>
                      <a:pt x="10" y="0"/>
                    </a:lnTo>
                    <a:lnTo>
                      <a:pt x="19" y="6"/>
                    </a:lnTo>
                    <a:lnTo>
                      <a:pt x="25" y="12"/>
                    </a:lnTo>
                    <a:lnTo>
                      <a:pt x="32" y="20"/>
                    </a:lnTo>
                    <a:lnTo>
                      <a:pt x="28" y="23"/>
                    </a:lnTo>
                    <a:lnTo>
                      <a:pt x="65" y="20"/>
                    </a:lnTo>
                    <a:lnTo>
                      <a:pt x="69" y="27"/>
                    </a:lnTo>
                    <a:lnTo>
                      <a:pt x="69" y="33"/>
                    </a:lnTo>
                    <a:lnTo>
                      <a:pt x="69" y="36"/>
                    </a:lnTo>
                    <a:lnTo>
                      <a:pt x="55" y="42"/>
                    </a:lnTo>
                    <a:lnTo>
                      <a:pt x="55" y="49"/>
                    </a:lnTo>
                    <a:lnTo>
                      <a:pt x="49" y="52"/>
                    </a:lnTo>
                    <a:lnTo>
                      <a:pt x="53" y="63"/>
                    </a:lnTo>
                    <a:lnTo>
                      <a:pt x="55" y="63"/>
                    </a:lnTo>
                    <a:lnTo>
                      <a:pt x="59" y="63"/>
                    </a:lnTo>
                    <a:lnTo>
                      <a:pt x="65" y="63"/>
                    </a:lnTo>
                    <a:lnTo>
                      <a:pt x="69" y="54"/>
                    </a:lnTo>
                    <a:lnTo>
                      <a:pt x="71" y="63"/>
                    </a:lnTo>
                    <a:lnTo>
                      <a:pt x="74" y="73"/>
                    </a:lnTo>
                    <a:lnTo>
                      <a:pt x="78" y="73"/>
                    </a:lnTo>
                    <a:lnTo>
                      <a:pt x="80" y="86"/>
                    </a:lnTo>
                    <a:lnTo>
                      <a:pt x="80" y="101"/>
                    </a:lnTo>
                    <a:lnTo>
                      <a:pt x="78" y="97"/>
                    </a:lnTo>
                    <a:lnTo>
                      <a:pt x="74" y="101"/>
                    </a:lnTo>
                    <a:lnTo>
                      <a:pt x="69" y="92"/>
                    </a:lnTo>
                    <a:lnTo>
                      <a:pt x="69" y="79"/>
                    </a:lnTo>
                    <a:lnTo>
                      <a:pt x="59" y="70"/>
                    </a:lnTo>
                    <a:lnTo>
                      <a:pt x="46" y="66"/>
                    </a:lnTo>
                    <a:lnTo>
                      <a:pt x="44" y="58"/>
                    </a:lnTo>
                    <a:lnTo>
                      <a:pt x="34" y="54"/>
                    </a:lnTo>
                    <a:lnTo>
                      <a:pt x="34" y="61"/>
                    </a:lnTo>
                    <a:lnTo>
                      <a:pt x="37" y="61"/>
                    </a:lnTo>
                    <a:lnTo>
                      <a:pt x="44" y="70"/>
                    </a:lnTo>
                    <a:lnTo>
                      <a:pt x="41" y="73"/>
                    </a:lnTo>
                    <a:lnTo>
                      <a:pt x="44" y="79"/>
                    </a:lnTo>
                    <a:lnTo>
                      <a:pt x="41" y="88"/>
                    </a:lnTo>
                    <a:lnTo>
                      <a:pt x="34" y="82"/>
                    </a:lnTo>
                    <a:lnTo>
                      <a:pt x="34" y="79"/>
                    </a:lnTo>
                    <a:lnTo>
                      <a:pt x="32" y="86"/>
                    </a:lnTo>
                    <a:lnTo>
                      <a:pt x="34" y="88"/>
                    </a:lnTo>
                    <a:lnTo>
                      <a:pt x="28" y="88"/>
                    </a:lnTo>
                    <a:lnTo>
                      <a:pt x="21" y="8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356"/>
              <p:cNvSpPr>
                <a:spLocks/>
              </p:cNvSpPr>
              <p:nvPr/>
            </p:nvSpPr>
            <p:spPr bwMode="auto">
              <a:xfrm>
                <a:off x="8004176" y="3538538"/>
                <a:ext cx="127000" cy="160338"/>
              </a:xfrm>
              <a:custGeom>
                <a:avLst/>
                <a:gdLst>
                  <a:gd name="T0" fmla="*/ 21 w 80"/>
                  <a:gd name="T1" fmla="*/ 88 h 101"/>
                  <a:gd name="T2" fmla="*/ 10 w 80"/>
                  <a:gd name="T3" fmla="*/ 54 h 101"/>
                  <a:gd name="T4" fmla="*/ 12 w 80"/>
                  <a:gd name="T5" fmla="*/ 42 h 101"/>
                  <a:gd name="T6" fmla="*/ 3 w 80"/>
                  <a:gd name="T7" fmla="*/ 38 h 101"/>
                  <a:gd name="T8" fmla="*/ 0 w 80"/>
                  <a:gd name="T9" fmla="*/ 36 h 101"/>
                  <a:gd name="T10" fmla="*/ 3 w 80"/>
                  <a:gd name="T11" fmla="*/ 29 h 101"/>
                  <a:gd name="T12" fmla="*/ 3 w 80"/>
                  <a:gd name="T13" fmla="*/ 27 h 101"/>
                  <a:gd name="T14" fmla="*/ 12 w 80"/>
                  <a:gd name="T15" fmla="*/ 23 h 101"/>
                  <a:gd name="T16" fmla="*/ 10 w 80"/>
                  <a:gd name="T17" fmla="*/ 18 h 101"/>
                  <a:gd name="T18" fmla="*/ 6 w 80"/>
                  <a:gd name="T19" fmla="*/ 18 h 101"/>
                  <a:gd name="T20" fmla="*/ 0 w 80"/>
                  <a:gd name="T21" fmla="*/ 12 h 101"/>
                  <a:gd name="T22" fmla="*/ 0 w 80"/>
                  <a:gd name="T23" fmla="*/ 0 h 101"/>
                  <a:gd name="T24" fmla="*/ 10 w 80"/>
                  <a:gd name="T25" fmla="*/ 0 h 101"/>
                  <a:gd name="T26" fmla="*/ 19 w 80"/>
                  <a:gd name="T27" fmla="*/ 6 h 101"/>
                  <a:gd name="T28" fmla="*/ 25 w 80"/>
                  <a:gd name="T29" fmla="*/ 12 h 101"/>
                  <a:gd name="T30" fmla="*/ 32 w 80"/>
                  <a:gd name="T31" fmla="*/ 20 h 101"/>
                  <a:gd name="T32" fmla="*/ 28 w 80"/>
                  <a:gd name="T33" fmla="*/ 23 h 101"/>
                  <a:gd name="T34" fmla="*/ 65 w 80"/>
                  <a:gd name="T35" fmla="*/ 20 h 101"/>
                  <a:gd name="T36" fmla="*/ 69 w 80"/>
                  <a:gd name="T37" fmla="*/ 27 h 101"/>
                  <a:gd name="T38" fmla="*/ 69 w 80"/>
                  <a:gd name="T39" fmla="*/ 33 h 101"/>
                  <a:gd name="T40" fmla="*/ 69 w 80"/>
                  <a:gd name="T41" fmla="*/ 36 h 101"/>
                  <a:gd name="T42" fmla="*/ 55 w 80"/>
                  <a:gd name="T43" fmla="*/ 42 h 101"/>
                  <a:gd name="T44" fmla="*/ 55 w 80"/>
                  <a:gd name="T45" fmla="*/ 49 h 101"/>
                  <a:gd name="T46" fmla="*/ 49 w 80"/>
                  <a:gd name="T47" fmla="*/ 52 h 101"/>
                  <a:gd name="T48" fmla="*/ 53 w 80"/>
                  <a:gd name="T49" fmla="*/ 63 h 101"/>
                  <a:gd name="T50" fmla="*/ 55 w 80"/>
                  <a:gd name="T51" fmla="*/ 63 h 101"/>
                  <a:gd name="T52" fmla="*/ 59 w 80"/>
                  <a:gd name="T53" fmla="*/ 63 h 101"/>
                  <a:gd name="T54" fmla="*/ 65 w 80"/>
                  <a:gd name="T55" fmla="*/ 63 h 101"/>
                  <a:gd name="T56" fmla="*/ 69 w 80"/>
                  <a:gd name="T57" fmla="*/ 54 h 101"/>
                  <a:gd name="T58" fmla="*/ 71 w 80"/>
                  <a:gd name="T59" fmla="*/ 63 h 101"/>
                  <a:gd name="T60" fmla="*/ 74 w 80"/>
                  <a:gd name="T61" fmla="*/ 73 h 101"/>
                  <a:gd name="T62" fmla="*/ 78 w 80"/>
                  <a:gd name="T63" fmla="*/ 73 h 101"/>
                  <a:gd name="T64" fmla="*/ 80 w 80"/>
                  <a:gd name="T65" fmla="*/ 86 h 101"/>
                  <a:gd name="T66" fmla="*/ 80 w 80"/>
                  <a:gd name="T67" fmla="*/ 101 h 101"/>
                  <a:gd name="T68" fmla="*/ 78 w 80"/>
                  <a:gd name="T69" fmla="*/ 97 h 101"/>
                  <a:gd name="T70" fmla="*/ 74 w 80"/>
                  <a:gd name="T71" fmla="*/ 101 h 101"/>
                  <a:gd name="T72" fmla="*/ 69 w 80"/>
                  <a:gd name="T73" fmla="*/ 92 h 101"/>
                  <a:gd name="T74" fmla="*/ 69 w 80"/>
                  <a:gd name="T75" fmla="*/ 79 h 101"/>
                  <a:gd name="T76" fmla="*/ 59 w 80"/>
                  <a:gd name="T77" fmla="*/ 70 h 101"/>
                  <a:gd name="T78" fmla="*/ 46 w 80"/>
                  <a:gd name="T79" fmla="*/ 66 h 101"/>
                  <a:gd name="T80" fmla="*/ 44 w 80"/>
                  <a:gd name="T81" fmla="*/ 58 h 101"/>
                  <a:gd name="T82" fmla="*/ 34 w 80"/>
                  <a:gd name="T83" fmla="*/ 54 h 101"/>
                  <a:gd name="T84" fmla="*/ 34 w 80"/>
                  <a:gd name="T85" fmla="*/ 61 h 101"/>
                  <a:gd name="T86" fmla="*/ 37 w 80"/>
                  <a:gd name="T87" fmla="*/ 61 h 101"/>
                  <a:gd name="T88" fmla="*/ 44 w 80"/>
                  <a:gd name="T89" fmla="*/ 70 h 101"/>
                  <a:gd name="T90" fmla="*/ 41 w 80"/>
                  <a:gd name="T91" fmla="*/ 73 h 101"/>
                  <a:gd name="T92" fmla="*/ 44 w 80"/>
                  <a:gd name="T93" fmla="*/ 79 h 101"/>
                  <a:gd name="T94" fmla="*/ 41 w 80"/>
                  <a:gd name="T95" fmla="*/ 88 h 101"/>
                  <a:gd name="T96" fmla="*/ 34 w 80"/>
                  <a:gd name="T97" fmla="*/ 82 h 101"/>
                  <a:gd name="T98" fmla="*/ 34 w 80"/>
                  <a:gd name="T99" fmla="*/ 79 h 101"/>
                  <a:gd name="T100" fmla="*/ 32 w 80"/>
                  <a:gd name="T101" fmla="*/ 86 h 101"/>
                  <a:gd name="T102" fmla="*/ 34 w 80"/>
                  <a:gd name="T103" fmla="*/ 88 h 101"/>
                  <a:gd name="T104" fmla="*/ 28 w 80"/>
                  <a:gd name="T105" fmla="*/ 88 h 101"/>
                  <a:gd name="T106" fmla="*/ 21 w 80"/>
                  <a:gd name="T107" fmla="*/ 8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01">
                    <a:moveTo>
                      <a:pt x="21" y="88"/>
                    </a:moveTo>
                    <a:lnTo>
                      <a:pt x="10" y="54"/>
                    </a:lnTo>
                    <a:lnTo>
                      <a:pt x="12" y="42"/>
                    </a:lnTo>
                    <a:lnTo>
                      <a:pt x="3" y="38"/>
                    </a:lnTo>
                    <a:lnTo>
                      <a:pt x="0" y="36"/>
                    </a:lnTo>
                    <a:lnTo>
                      <a:pt x="3" y="29"/>
                    </a:lnTo>
                    <a:lnTo>
                      <a:pt x="3" y="27"/>
                    </a:lnTo>
                    <a:lnTo>
                      <a:pt x="12" y="23"/>
                    </a:lnTo>
                    <a:lnTo>
                      <a:pt x="10" y="18"/>
                    </a:lnTo>
                    <a:lnTo>
                      <a:pt x="6" y="18"/>
                    </a:lnTo>
                    <a:lnTo>
                      <a:pt x="0" y="12"/>
                    </a:lnTo>
                    <a:lnTo>
                      <a:pt x="0" y="0"/>
                    </a:lnTo>
                    <a:lnTo>
                      <a:pt x="10" y="0"/>
                    </a:lnTo>
                    <a:lnTo>
                      <a:pt x="19" y="6"/>
                    </a:lnTo>
                    <a:lnTo>
                      <a:pt x="25" y="12"/>
                    </a:lnTo>
                    <a:lnTo>
                      <a:pt x="32" y="20"/>
                    </a:lnTo>
                    <a:lnTo>
                      <a:pt x="28" y="23"/>
                    </a:lnTo>
                    <a:lnTo>
                      <a:pt x="65" y="20"/>
                    </a:lnTo>
                    <a:lnTo>
                      <a:pt x="69" y="27"/>
                    </a:lnTo>
                    <a:lnTo>
                      <a:pt x="69" y="33"/>
                    </a:lnTo>
                    <a:lnTo>
                      <a:pt x="69" y="36"/>
                    </a:lnTo>
                    <a:lnTo>
                      <a:pt x="55" y="42"/>
                    </a:lnTo>
                    <a:lnTo>
                      <a:pt x="55" y="49"/>
                    </a:lnTo>
                    <a:lnTo>
                      <a:pt x="49" y="52"/>
                    </a:lnTo>
                    <a:lnTo>
                      <a:pt x="53" y="63"/>
                    </a:lnTo>
                    <a:lnTo>
                      <a:pt x="55" y="63"/>
                    </a:lnTo>
                    <a:lnTo>
                      <a:pt x="59" y="63"/>
                    </a:lnTo>
                    <a:lnTo>
                      <a:pt x="65" y="63"/>
                    </a:lnTo>
                    <a:lnTo>
                      <a:pt x="69" y="54"/>
                    </a:lnTo>
                    <a:lnTo>
                      <a:pt x="71" y="63"/>
                    </a:lnTo>
                    <a:lnTo>
                      <a:pt x="74" y="73"/>
                    </a:lnTo>
                    <a:lnTo>
                      <a:pt x="78" y="73"/>
                    </a:lnTo>
                    <a:lnTo>
                      <a:pt x="80" y="86"/>
                    </a:lnTo>
                    <a:lnTo>
                      <a:pt x="80" y="101"/>
                    </a:lnTo>
                    <a:lnTo>
                      <a:pt x="78" y="97"/>
                    </a:lnTo>
                    <a:lnTo>
                      <a:pt x="74" y="101"/>
                    </a:lnTo>
                    <a:lnTo>
                      <a:pt x="69" y="92"/>
                    </a:lnTo>
                    <a:lnTo>
                      <a:pt x="69" y="79"/>
                    </a:lnTo>
                    <a:lnTo>
                      <a:pt x="59" y="70"/>
                    </a:lnTo>
                    <a:lnTo>
                      <a:pt x="46" y="66"/>
                    </a:lnTo>
                    <a:lnTo>
                      <a:pt x="44" y="58"/>
                    </a:lnTo>
                    <a:lnTo>
                      <a:pt x="34" y="54"/>
                    </a:lnTo>
                    <a:lnTo>
                      <a:pt x="34" y="61"/>
                    </a:lnTo>
                    <a:lnTo>
                      <a:pt x="37" y="61"/>
                    </a:lnTo>
                    <a:lnTo>
                      <a:pt x="44" y="70"/>
                    </a:lnTo>
                    <a:lnTo>
                      <a:pt x="41" y="73"/>
                    </a:lnTo>
                    <a:lnTo>
                      <a:pt x="44" y="79"/>
                    </a:lnTo>
                    <a:lnTo>
                      <a:pt x="41" y="88"/>
                    </a:lnTo>
                    <a:lnTo>
                      <a:pt x="34" y="82"/>
                    </a:lnTo>
                    <a:lnTo>
                      <a:pt x="34" y="79"/>
                    </a:lnTo>
                    <a:lnTo>
                      <a:pt x="32" y="86"/>
                    </a:lnTo>
                    <a:lnTo>
                      <a:pt x="34" y="88"/>
                    </a:lnTo>
                    <a:lnTo>
                      <a:pt x="28" y="88"/>
                    </a:lnTo>
                    <a:lnTo>
                      <a:pt x="21" y="8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9" name="Freeform 357"/>
              <p:cNvSpPr>
                <a:spLocks/>
              </p:cNvSpPr>
              <p:nvPr/>
            </p:nvSpPr>
            <p:spPr bwMode="auto">
              <a:xfrm>
                <a:off x="8013701" y="3482975"/>
                <a:ext cx="84138" cy="46038"/>
              </a:xfrm>
              <a:custGeom>
                <a:avLst/>
                <a:gdLst>
                  <a:gd name="T0" fmla="*/ 0 w 53"/>
                  <a:gd name="T1" fmla="*/ 16 h 29"/>
                  <a:gd name="T2" fmla="*/ 6 w 53"/>
                  <a:gd name="T3" fmla="*/ 9 h 29"/>
                  <a:gd name="T4" fmla="*/ 13 w 53"/>
                  <a:gd name="T5" fmla="*/ 0 h 29"/>
                  <a:gd name="T6" fmla="*/ 19 w 53"/>
                  <a:gd name="T7" fmla="*/ 4 h 29"/>
                  <a:gd name="T8" fmla="*/ 31 w 53"/>
                  <a:gd name="T9" fmla="*/ 7 h 29"/>
                  <a:gd name="T10" fmla="*/ 38 w 53"/>
                  <a:gd name="T11" fmla="*/ 0 h 29"/>
                  <a:gd name="T12" fmla="*/ 43 w 53"/>
                  <a:gd name="T13" fmla="*/ 7 h 29"/>
                  <a:gd name="T14" fmla="*/ 47 w 53"/>
                  <a:gd name="T15" fmla="*/ 13 h 29"/>
                  <a:gd name="T16" fmla="*/ 53 w 53"/>
                  <a:gd name="T17" fmla="*/ 16 h 29"/>
                  <a:gd name="T18" fmla="*/ 53 w 53"/>
                  <a:gd name="T19" fmla="*/ 25 h 29"/>
                  <a:gd name="T20" fmla="*/ 28 w 53"/>
                  <a:gd name="T21" fmla="*/ 29 h 29"/>
                  <a:gd name="T22" fmla="*/ 28 w 53"/>
                  <a:gd name="T23" fmla="*/ 25 h 29"/>
                  <a:gd name="T24" fmla="*/ 19 w 53"/>
                  <a:gd name="T25" fmla="*/ 29 h 29"/>
                  <a:gd name="T26" fmla="*/ 4 w 53"/>
                  <a:gd name="T27" fmla="*/ 25 h 29"/>
                  <a:gd name="T28" fmla="*/ 0 w 53"/>
                  <a:gd name="T29" fmla="*/ 22 h 29"/>
                  <a:gd name="T30" fmla="*/ 0 w 53"/>
                  <a:gd name="T31" fmla="*/ 16 h 29"/>
                  <a:gd name="T32" fmla="*/ 0 w 53"/>
                  <a:gd name="T3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29">
                    <a:moveTo>
                      <a:pt x="0" y="16"/>
                    </a:moveTo>
                    <a:lnTo>
                      <a:pt x="6" y="9"/>
                    </a:lnTo>
                    <a:lnTo>
                      <a:pt x="13" y="0"/>
                    </a:lnTo>
                    <a:lnTo>
                      <a:pt x="19" y="4"/>
                    </a:lnTo>
                    <a:lnTo>
                      <a:pt x="31" y="7"/>
                    </a:lnTo>
                    <a:lnTo>
                      <a:pt x="38" y="0"/>
                    </a:lnTo>
                    <a:lnTo>
                      <a:pt x="43" y="7"/>
                    </a:lnTo>
                    <a:lnTo>
                      <a:pt x="47" y="13"/>
                    </a:lnTo>
                    <a:lnTo>
                      <a:pt x="53" y="16"/>
                    </a:lnTo>
                    <a:lnTo>
                      <a:pt x="53" y="25"/>
                    </a:lnTo>
                    <a:lnTo>
                      <a:pt x="28" y="29"/>
                    </a:lnTo>
                    <a:lnTo>
                      <a:pt x="28" y="25"/>
                    </a:lnTo>
                    <a:lnTo>
                      <a:pt x="19" y="29"/>
                    </a:lnTo>
                    <a:lnTo>
                      <a:pt x="4" y="25"/>
                    </a:lnTo>
                    <a:lnTo>
                      <a:pt x="0" y="22"/>
                    </a:lnTo>
                    <a:lnTo>
                      <a:pt x="0" y="16"/>
                    </a:lnTo>
                    <a:lnTo>
                      <a:pt x="0"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358"/>
              <p:cNvSpPr>
                <a:spLocks/>
              </p:cNvSpPr>
              <p:nvPr/>
            </p:nvSpPr>
            <p:spPr bwMode="auto">
              <a:xfrm>
                <a:off x="8121651" y="3475038"/>
                <a:ext cx="244475" cy="550863"/>
              </a:xfrm>
              <a:custGeom>
                <a:avLst/>
                <a:gdLst>
                  <a:gd name="T0" fmla="*/ 13 w 154"/>
                  <a:gd name="T1" fmla="*/ 122 h 347"/>
                  <a:gd name="T2" fmla="*/ 15 w 154"/>
                  <a:gd name="T3" fmla="*/ 103 h 347"/>
                  <a:gd name="T4" fmla="*/ 25 w 154"/>
                  <a:gd name="T5" fmla="*/ 89 h 347"/>
                  <a:gd name="T6" fmla="*/ 34 w 154"/>
                  <a:gd name="T7" fmla="*/ 63 h 347"/>
                  <a:gd name="T8" fmla="*/ 38 w 154"/>
                  <a:gd name="T9" fmla="*/ 52 h 347"/>
                  <a:gd name="T10" fmla="*/ 49 w 154"/>
                  <a:gd name="T11" fmla="*/ 25 h 347"/>
                  <a:gd name="T12" fmla="*/ 65 w 154"/>
                  <a:gd name="T13" fmla="*/ 25 h 347"/>
                  <a:gd name="T14" fmla="*/ 65 w 154"/>
                  <a:gd name="T15" fmla="*/ 12 h 347"/>
                  <a:gd name="T16" fmla="*/ 74 w 154"/>
                  <a:gd name="T17" fmla="*/ 0 h 347"/>
                  <a:gd name="T18" fmla="*/ 90 w 154"/>
                  <a:gd name="T19" fmla="*/ 9 h 347"/>
                  <a:gd name="T20" fmla="*/ 95 w 154"/>
                  <a:gd name="T21" fmla="*/ 14 h 347"/>
                  <a:gd name="T22" fmla="*/ 99 w 154"/>
                  <a:gd name="T23" fmla="*/ 52 h 347"/>
                  <a:gd name="T24" fmla="*/ 95 w 154"/>
                  <a:gd name="T25" fmla="*/ 58 h 347"/>
                  <a:gd name="T26" fmla="*/ 90 w 154"/>
                  <a:gd name="T27" fmla="*/ 69 h 347"/>
                  <a:gd name="T28" fmla="*/ 90 w 154"/>
                  <a:gd name="T29" fmla="*/ 82 h 347"/>
                  <a:gd name="T30" fmla="*/ 95 w 154"/>
                  <a:gd name="T31" fmla="*/ 85 h 347"/>
                  <a:gd name="T32" fmla="*/ 111 w 154"/>
                  <a:gd name="T33" fmla="*/ 82 h 347"/>
                  <a:gd name="T34" fmla="*/ 111 w 154"/>
                  <a:gd name="T35" fmla="*/ 89 h 347"/>
                  <a:gd name="T36" fmla="*/ 120 w 154"/>
                  <a:gd name="T37" fmla="*/ 103 h 347"/>
                  <a:gd name="T38" fmla="*/ 120 w 154"/>
                  <a:gd name="T39" fmla="*/ 122 h 347"/>
                  <a:gd name="T40" fmla="*/ 136 w 154"/>
                  <a:gd name="T41" fmla="*/ 128 h 347"/>
                  <a:gd name="T42" fmla="*/ 138 w 154"/>
                  <a:gd name="T43" fmla="*/ 135 h 347"/>
                  <a:gd name="T44" fmla="*/ 154 w 154"/>
                  <a:gd name="T45" fmla="*/ 135 h 347"/>
                  <a:gd name="T46" fmla="*/ 145 w 154"/>
                  <a:gd name="T47" fmla="*/ 144 h 347"/>
                  <a:gd name="T48" fmla="*/ 142 w 154"/>
                  <a:gd name="T49" fmla="*/ 147 h 347"/>
                  <a:gd name="T50" fmla="*/ 127 w 154"/>
                  <a:gd name="T51" fmla="*/ 156 h 347"/>
                  <a:gd name="T52" fmla="*/ 120 w 154"/>
                  <a:gd name="T53" fmla="*/ 158 h 347"/>
                  <a:gd name="T54" fmla="*/ 106 w 154"/>
                  <a:gd name="T55" fmla="*/ 169 h 347"/>
                  <a:gd name="T56" fmla="*/ 102 w 154"/>
                  <a:gd name="T57" fmla="*/ 181 h 347"/>
                  <a:gd name="T58" fmla="*/ 95 w 154"/>
                  <a:gd name="T59" fmla="*/ 190 h 347"/>
                  <a:gd name="T60" fmla="*/ 99 w 154"/>
                  <a:gd name="T61" fmla="*/ 194 h 347"/>
                  <a:gd name="T62" fmla="*/ 118 w 154"/>
                  <a:gd name="T63" fmla="*/ 217 h 347"/>
                  <a:gd name="T64" fmla="*/ 123 w 154"/>
                  <a:gd name="T65" fmla="*/ 236 h 347"/>
                  <a:gd name="T66" fmla="*/ 120 w 154"/>
                  <a:gd name="T67" fmla="*/ 249 h 347"/>
                  <a:gd name="T68" fmla="*/ 118 w 154"/>
                  <a:gd name="T69" fmla="*/ 264 h 347"/>
                  <a:gd name="T70" fmla="*/ 133 w 154"/>
                  <a:gd name="T71" fmla="*/ 292 h 347"/>
                  <a:gd name="T72" fmla="*/ 136 w 154"/>
                  <a:gd name="T73" fmla="*/ 322 h 347"/>
                  <a:gd name="T74" fmla="*/ 127 w 154"/>
                  <a:gd name="T75" fmla="*/ 344 h 347"/>
                  <a:gd name="T76" fmla="*/ 123 w 154"/>
                  <a:gd name="T77" fmla="*/ 338 h 347"/>
                  <a:gd name="T78" fmla="*/ 127 w 154"/>
                  <a:gd name="T79" fmla="*/ 317 h 347"/>
                  <a:gd name="T80" fmla="*/ 123 w 154"/>
                  <a:gd name="T81" fmla="*/ 313 h 347"/>
                  <a:gd name="T82" fmla="*/ 123 w 154"/>
                  <a:gd name="T83" fmla="*/ 295 h 347"/>
                  <a:gd name="T84" fmla="*/ 115 w 154"/>
                  <a:gd name="T85" fmla="*/ 283 h 347"/>
                  <a:gd name="T86" fmla="*/ 106 w 154"/>
                  <a:gd name="T87" fmla="*/ 249 h 347"/>
                  <a:gd name="T88" fmla="*/ 102 w 154"/>
                  <a:gd name="T89" fmla="*/ 226 h 347"/>
                  <a:gd name="T90" fmla="*/ 93 w 154"/>
                  <a:gd name="T91" fmla="*/ 221 h 347"/>
                  <a:gd name="T92" fmla="*/ 86 w 154"/>
                  <a:gd name="T93" fmla="*/ 215 h 347"/>
                  <a:gd name="T94" fmla="*/ 80 w 154"/>
                  <a:gd name="T95" fmla="*/ 230 h 347"/>
                  <a:gd name="T96" fmla="*/ 65 w 154"/>
                  <a:gd name="T97" fmla="*/ 246 h 347"/>
                  <a:gd name="T98" fmla="*/ 59 w 154"/>
                  <a:gd name="T99" fmla="*/ 236 h 347"/>
                  <a:gd name="T100" fmla="*/ 49 w 154"/>
                  <a:gd name="T101" fmla="*/ 240 h 347"/>
                  <a:gd name="T102" fmla="*/ 47 w 154"/>
                  <a:gd name="T103" fmla="*/ 240 h 347"/>
                  <a:gd name="T104" fmla="*/ 47 w 154"/>
                  <a:gd name="T105" fmla="*/ 205 h 347"/>
                  <a:gd name="T106" fmla="*/ 38 w 154"/>
                  <a:gd name="T107" fmla="*/ 181 h 347"/>
                  <a:gd name="T108" fmla="*/ 25 w 154"/>
                  <a:gd name="T109" fmla="*/ 178 h 347"/>
                  <a:gd name="T110" fmla="*/ 34 w 154"/>
                  <a:gd name="T111" fmla="*/ 178 h 347"/>
                  <a:gd name="T112" fmla="*/ 22 w 154"/>
                  <a:gd name="T113" fmla="*/ 158 h 347"/>
                  <a:gd name="T114" fmla="*/ 13 w 154"/>
                  <a:gd name="T115" fmla="*/ 156 h 347"/>
                  <a:gd name="T116" fmla="*/ 0 w 154"/>
                  <a:gd name="T117" fmla="*/ 141 h 347"/>
                  <a:gd name="T118" fmla="*/ 6 w 154"/>
                  <a:gd name="T119" fmla="*/ 14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4" h="347">
                    <a:moveTo>
                      <a:pt x="6" y="126"/>
                    </a:moveTo>
                    <a:lnTo>
                      <a:pt x="13" y="122"/>
                    </a:lnTo>
                    <a:lnTo>
                      <a:pt x="10" y="103"/>
                    </a:lnTo>
                    <a:lnTo>
                      <a:pt x="15" y="103"/>
                    </a:lnTo>
                    <a:lnTo>
                      <a:pt x="15" y="85"/>
                    </a:lnTo>
                    <a:lnTo>
                      <a:pt x="25" y="89"/>
                    </a:lnTo>
                    <a:lnTo>
                      <a:pt x="31" y="73"/>
                    </a:lnTo>
                    <a:lnTo>
                      <a:pt x="34" y="63"/>
                    </a:lnTo>
                    <a:lnTo>
                      <a:pt x="31" y="58"/>
                    </a:lnTo>
                    <a:lnTo>
                      <a:pt x="38" y="52"/>
                    </a:lnTo>
                    <a:lnTo>
                      <a:pt x="38" y="37"/>
                    </a:lnTo>
                    <a:lnTo>
                      <a:pt x="49" y="25"/>
                    </a:lnTo>
                    <a:lnTo>
                      <a:pt x="63" y="21"/>
                    </a:lnTo>
                    <a:lnTo>
                      <a:pt x="65" y="25"/>
                    </a:lnTo>
                    <a:lnTo>
                      <a:pt x="68" y="25"/>
                    </a:lnTo>
                    <a:lnTo>
                      <a:pt x="65" y="12"/>
                    </a:lnTo>
                    <a:lnTo>
                      <a:pt x="70" y="5"/>
                    </a:lnTo>
                    <a:lnTo>
                      <a:pt x="74" y="0"/>
                    </a:lnTo>
                    <a:lnTo>
                      <a:pt x="84" y="3"/>
                    </a:lnTo>
                    <a:lnTo>
                      <a:pt x="90" y="9"/>
                    </a:lnTo>
                    <a:lnTo>
                      <a:pt x="90" y="14"/>
                    </a:lnTo>
                    <a:lnTo>
                      <a:pt x="95" y="14"/>
                    </a:lnTo>
                    <a:lnTo>
                      <a:pt x="102" y="50"/>
                    </a:lnTo>
                    <a:lnTo>
                      <a:pt x="99" y="52"/>
                    </a:lnTo>
                    <a:lnTo>
                      <a:pt x="99" y="58"/>
                    </a:lnTo>
                    <a:lnTo>
                      <a:pt x="95" y="58"/>
                    </a:lnTo>
                    <a:lnTo>
                      <a:pt x="86" y="63"/>
                    </a:lnTo>
                    <a:lnTo>
                      <a:pt x="90" y="69"/>
                    </a:lnTo>
                    <a:lnTo>
                      <a:pt x="84" y="73"/>
                    </a:lnTo>
                    <a:lnTo>
                      <a:pt x="90" y="82"/>
                    </a:lnTo>
                    <a:lnTo>
                      <a:pt x="90" y="89"/>
                    </a:lnTo>
                    <a:lnTo>
                      <a:pt x="95" y="85"/>
                    </a:lnTo>
                    <a:lnTo>
                      <a:pt x="99" y="85"/>
                    </a:lnTo>
                    <a:lnTo>
                      <a:pt x="111" y="82"/>
                    </a:lnTo>
                    <a:lnTo>
                      <a:pt x="108" y="89"/>
                    </a:lnTo>
                    <a:lnTo>
                      <a:pt x="111" y="89"/>
                    </a:lnTo>
                    <a:lnTo>
                      <a:pt x="115" y="103"/>
                    </a:lnTo>
                    <a:lnTo>
                      <a:pt x="120" y="103"/>
                    </a:lnTo>
                    <a:lnTo>
                      <a:pt x="120" y="113"/>
                    </a:lnTo>
                    <a:lnTo>
                      <a:pt x="120" y="122"/>
                    </a:lnTo>
                    <a:lnTo>
                      <a:pt x="136" y="126"/>
                    </a:lnTo>
                    <a:lnTo>
                      <a:pt x="136" y="128"/>
                    </a:lnTo>
                    <a:lnTo>
                      <a:pt x="136" y="132"/>
                    </a:lnTo>
                    <a:lnTo>
                      <a:pt x="138" y="135"/>
                    </a:lnTo>
                    <a:lnTo>
                      <a:pt x="145" y="135"/>
                    </a:lnTo>
                    <a:lnTo>
                      <a:pt x="154" y="135"/>
                    </a:lnTo>
                    <a:lnTo>
                      <a:pt x="148" y="137"/>
                    </a:lnTo>
                    <a:lnTo>
                      <a:pt x="145" y="144"/>
                    </a:lnTo>
                    <a:lnTo>
                      <a:pt x="148" y="147"/>
                    </a:lnTo>
                    <a:lnTo>
                      <a:pt x="142" y="147"/>
                    </a:lnTo>
                    <a:lnTo>
                      <a:pt x="138" y="153"/>
                    </a:lnTo>
                    <a:lnTo>
                      <a:pt x="127" y="156"/>
                    </a:lnTo>
                    <a:lnTo>
                      <a:pt x="127" y="158"/>
                    </a:lnTo>
                    <a:lnTo>
                      <a:pt x="120" y="158"/>
                    </a:lnTo>
                    <a:lnTo>
                      <a:pt x="120" y="165"/>
                    </a:lnTo>
                    <a:lnTo>
                      <a:pt x="106" y="169"/>
                    </a:lnTo>
                    <a:lnTo>
                      <a:pt x="102" y="171"/>
                    </a:lnTo>
                    <a:lnTo>
                      <a:pt x="102" y="181"/>
                    </a:lnTo>
                    <a:lnTo>
                      <a:pt x="102" y="187"/>
                    </a:lnTo>
                    <a:lnTo>
                      <a:pt x="95" y="190"/>
                    </a:lnTo>
                    <a:lnTo>
                      <a:pt x="95" y="194"/>
                    </a:lnTo>
                    <a:lnTo>
                      <a:pt x="99" y="194"/>
                    </a:lnTo>
                    <a:lnTo>
                      <a:pt x="102" y="202"/>
                    </a:lnTo>
                    <a:lnTo>
                      <a:pt x="118" y="217"/>
                    </a:lnTo>
                    <a:lnTo>
                      <a:pt x="120" y="226"/>
                    </a:lnTo>
                    <a:lnTo>
                      <a:pt x="123" y="236"/>
                    </a:lnTo>
                    <a:lnTo>
                      <a:pt x="120" y="240"/>
                    </a:lnTo>
                    <a:lnTo>
                      <a:pt x="120" y="249"/>
                    </a:lnTo>
                    <a:lnTo>
                      <a:pt x="115" y="254"/>
                    </a:lnTo>
                    <a:lnTo>
                      <a:pt x="118" y="264"/>
                    </a:lnTo>
                    <a:lnTo>
                      <a:pt x="133" y="283"/>
                    </a:lnTo>
                    <a:lnTo>
                      <a:pt x="133" y="292"/>
                    </a:lnTo>
                    <a:lnTo>
                      <a:pt x="138" y="313"/>
                    </a:lnTo>
                    <a:lnTo>
                      <a:pt x="136" y="322"/>
                    </a:lnTo>
                    <a:lnTo>
                      <a:pt x="129" y="338"/>
                    </a:lnTo>
                    <a:lnTo>
                      <a:pt x="127" y="344"/>
                    </a:lnTo>
                    <a:lnTo>
                      <a:pt x="123" y="347"/>
                    </a:lnTo>
                    <a:lnTo>
                      <a:pt x="123" y="338"/>
                    </a:lnTo>
                    <a:lnTo>
                      <a:pt x="127" y="332"/>
                    </a:lnTo>
                    <a:lnTo>
                      <a:pt x="127" y="317"/>
                    </a:lnTo>
                    <a:lnTo>
                      <a:pt x="123" y="317"/>
                    </a:lnTo>
                    <a:lnTo>
                      <a:pt x="123" y="313"/>
                    </a:lnTo>
                    <a:lnTo>
                      <a:pt x="127" y="313"/>
                    </a:lnTo>
                    <a:lnTo>
                      <a:pt x="123" y="295"/>
                    </a:lnTo>
                    <a:lnTo>
                      <a:pt x="118" y="276"/>
                    </a:lnTo>
                    <a:lnTo>
                      <a:pt x="115" y="283"/>
                    </a:lnTo>
                    <a:lnTo>
                      <a:pt x="108" y="264"/>
                    </a:lnTo>
                    <a:lnTo>
                      <a:pt x="106" y="249"/>
                    </a:lnTo>
                    <a:lnTo>
                      <a:pt x="102" y="236"/>
                    </a:lnTo>
                    <a:lnTo>
                      <a:pt x="102" y="226"/>
                    </a:lnTo>
                    <a:lnTo>
                      <a:pt x="95" y="226"/>
                    </a:lnTo>
                    <a:lnTo>
                      <a:pt x="93" y="221"/>
                    </a:lnTo>
                    <a:lnTo>
                      <a:pt x="90" y="215"/>
                    </a:lnTo>
                    <a:lnTo>
                      <a:pt x="86" y="215"/>
                    </a:lnTo>
                    <a:lnTo>
                      <a:pt x="86" y="226"/>
                    </a:lnTo>
                    <a:lnTo>
                      <a:pt x="80" y="230"/>
                    </a:lnTo>
                    <a:lnTo>
                      <a:pt x="68" y="240"/>
                    </a:lnTo>
                    <a:lnTo>
                      <a:pt x="65" y="246"/>
                    </a:lnTo>
                    <a:lnTo>
                      <a:pt x="59" y="240"/>
                    </a:lnTo>
                    <a:lnTo>
                      <a:pt x="59" y="236"/>
                    </a:lnTo>
                    <a:lnTo>
                      <a:pt x="56" y="240"/>
                    </a:lnTo>
                    <a:lnTo>
                      <a:pt x="49" y="240"/>
                    </a:lnTo>
                    <a:lnTo>
                      <a:pt x="49" y="236"/>
                    </a:lnTo>
                    <a:lnTo>
                      <a:pt x="47" y="240"/>
                    </a:lnTo>
                    <a:lnTo>
                      <a:pt x="47" y="217"/>
                    </a:lnTo>
                    <a:lnTo>
                      <a:pt x="47" y="205"/>
                    </a:lnTo>
                    <a:lnTo>
                      <a:pt x="43" y="194"/>
                    </a:lnTo>
                    <a:lnTo>
                      <a:pt x="38" y="181"/>
                    </a:lnTo>
                    <a:lnTo>
                      <a:pt x="34" y="185"/>
                    </a:lnTo>
                    <a:lnTo>
                      <a:pt x="25" y="178"/>
                    </a:lnTo>
                    <a:lnTo>
                      <a:pt x="31" y="178"/>
                    </a:lnTo>
                    <a:lnTo>
                      <a:pt x="34" y="178"/>
                    </a:lnTo>
                    <a:lnTo>
                      <a:pt x="25" y="169"/>
                    </a:lnTo>
                    <a:lnTo>
                      <a:pt x="22" y="158"/>
                    </a:lnTo>
                    <a:lnTo>
                      <a:pt x="15" y="158"/>
                    </a:lnTo>
                    <a:lnTo>
                      <a:pt x="13" y="156"/>
                    </a:lnTo>
                    <a:lnTo>
                      <a:pt x="10" y="156"/>
                    </a:lnTo>
                    <a:lnTo>
                      <a:pt x="0" y="141"/>
                    </a:lnTo>
                    <a:lnTo>
                      <a:pt x="4" y="137"/>
                    </a:lnTo>
                    <a:lnTo>
                      <a:pt x="6" y="141"/>
                    </a:lnTo>
                    <a:lnTo>
                      <a:pt x="6" y="12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359"/>
              <p:cNvSpPr>
                <a:spLocks/>
              </p:cNvSpPr>
              <p:nvPr/>
            </p:nvSpPr>
            <p:spPr bwMode="auto">
              <a:xfrm>
                <a:off x="8121651" y="3475038"/>
                <a:ext cx="244475" cy="550863"/>
              </a:xfrm>
              <a:custGeom>
                <a:avLst/>
                <a:gdLst>
                  <a:gd name="T0" fmla="*/ 13 w 154"/>
                  <a:gd name="T1" fmla="*/ 122 h 347"/>
                  <a:gd name="T2" fmla="*/ 15 w 154"/>
                  <a:gd name="T3" fmla="*/ 103 h 347"/>
                  <a:gd name="T4" fmla="*/ 25 w 154"/>
                  <a:gd name="T5" fmla="*/ 89 h 347"/>
                  <a:gd name="T6" fmla="*/ 34 w 154"/>
                  <a:gd name="T7" fmla="*/ 63 h 347"/>
                  <a:gd name="T8" fmla="*/ 38 w 154"/>
                  <a:gd name="T9" fmla="*/ 52 h 347"/>
                  <a:gd name="T10" fmla="*/ 49 w 154"/>
                  <a:gd name="T11" fmla="*/ 25 h 347"/>
                  <a:gd name="T12" fmla="*/ 65 w 154"/>
                  <a:gd name="T13" fmla="*/ 25 h 347"/>
                  <a:gd name="T14" fmla="*/ 65 w 154"/>
                  <a:gd name="T15" fmla="*/ 12 h 347"/>
                  <a:gd name="T16" fmla="*/ 74 w 154"/>
                  <a:gd name="T17" fmla="*/ 0 h 347"/>
                  <a:gd name="T18" fmla="*/ 90 w 154"/>
                  <a:gd name="T19" fmla="*/ 9 h 347"/>
                  <a:gd name="T20" fmla="*/ 95 w 154"/>
                  <a:gd name="T21" fmla="*/ 14 h 347"/>
                  <a:gd name="T22" fmla="*/ 99 w 154"/>
                  <a:gd name="T23" fmla="*/ 52 h 347"/>
                  <a:gd name="T24" fmla="*/ 95 w 154"/>
                  <a:gd name="T25" fmla="*/ 58 h 347"/>
                  <a:gd name="T26" fmla="*/ 90 w 154"/>
                  <a:gd name="T27" fmla="*/ 69 h 347"/>
                  <a:gd name="T28" fmla="*/ 90 w 154"/>
                  <a:gd name="T29" fmla="*/ 82 h 347"/>
                  <a:gd name="T30" fmla="*/ 95 w 154"/>
                  <a:gd name="T31" fmla="*/ 85 h 347"/>
                  <a:gd name="T32" fmla="*/ 111 w 154"/>
                  <a:gd name="T33" fmla="*/ 82 h 347"/>
                  <a:gd name="T34" fmla="*/ 111 w 154"/>
                  <a:gd name="T35" fmla="*/ 89 h 347"/>
                  <a:gd name="T36" fmla="*/ 120 w 154"/>
                  <a:gd name="T37" fmla="*/ 103 h 347"/>
                  <a:gd name="T38" fmla="*/ 120 w 154"/>
                  <a:gd name="T39" fmla="*/ 122 h 347"/>
                  <a:gd name="T40" fmla="*/ 136 w 154"/>
                  <a:gd name="T41" fmla="*/ 128 h 347"/>
                  <a:gd name="T42" fmla="*/ 138 w 154"/>
                  <a:gd name="T43" fmla="*/ 135 h 347"/>
                  <a:gd name="T44" fmla="*/ 154 w 154"/>
                  <a:gd name="T45" fmla="*/ 135 h 347"/>
                  <a:gd name="T46" fmla="*/ 145 w 154"/>
                  <a:gd name="T47" fmla="*/ 144 h 347"/>
                  <a:gd name="T48" fmla="*/ 142 w 154"/>
                  <a:gd name="T49" fmla="*/ 147 h 347"/>
                  <a:gd name="T50" fmla="*/ 127 w 154"/>
                  <a:gd name="T51" fmla="*/ 156 h 347"/>
                  <a:gd name="T52" fmla="*/ 120 w 154"/>
                  <a:gd name="T53" fmla="*/ 158 h 347"/>
                  <a:gd name="T54" fmla="*/ 106 w 154"/>
                  <a:gd name="T55" fmla="*/ 169 h 347"/>
                  <a:gd name="T56" fmla="*/ 102 w 154"/>
                  <a:gd name="T57" fmla="*/ 181 h 347"/>
                  <a:gd name="T58" fmla="*/ 95 w 154"/>
                  <a:gd name="T59" fmla="*/ 190 h 347"/>
                  <a:gd name="T60" fmla="*/ 99 w 154"/>
                  <a:gd name="T61" fmla="*/ 194 h 347"/>
                  <a:gd name="T62" fmla="*/ 118 w 154"/>
                  <a:gd name="T63" fmla="*/ 217 h 347"/>
                  <a:gd name="T64" fmla="*/ 123 w 154"/>
                  <a:gd name="T65" fmla="*/ 236 h 347"/>
                  <a:gd name="T66" fmla="*/ 120 w 154"/>
                  <a:gd name="T67" fmla="*/ 249 h 347"/>
                  <a:gd name="T68" fmla="*/ 118 w 154"/>
                  <a:gd name="T69" fmla="*/ 264 h 347"/>
                  <a:gd name="T70" fmla="*/ 133 w 154"/>
                  <a:gd name="T71" fmla="*/ 292 h 347"/>
                  <a:gd name="T72" fmla="*/ 136 w 154"/>
                  <a:gd name="T73" fmla="*/ 322 h 347"/>
                  <a:gd name="T74" fmla="*/ 127 w 154"/>
                  <a:gd name="T75" fmla="*/ 344 h 347"/>
                  <a:gd name="T76" fmla="*/ 123 w 154"/>
                  <a:gd name="T77" fmla="*/ 338 h 347"/>
                  <a:gd name="T78" fmla="*/ 127 w 154"/>
                  <a:gd name="T79" fmla="*/ 317 h 347"/>
                  <a:gd name="T80" fmla="*/ 123 w 154"/>
                  <a:gd name="T81" fmla="*/ 313 h 347"/>
                  <a:gd name="T82" fmla="*/ 123 w 154"/>
                  <a:gd name="T83" fmla="*/ 295 h 347"/>
                  <a:gd name="T84" fmla="*/ 115 w 154"/>
                  <a:gd name="T85" fmla="*/ 283 h 347"/>
                  <a:gd name="T86" fmla="*/ 106 w 154"/>
                  <a:gd name="T87" fmla="*/ 249 h 347"/>
                  <a:gd name="T88" fmla="*/ 102 w 154"/>
                  <a:gd name="T89" fmla="*/ 226 h 347"/>
                  <a:gd name="T90" fmla="*/ 93 w 154"/>
                  <a:gd name="T91" fmla="*/ 221 h 347"/>
                  <a:gd name="T92" fmla="*/ 86 w 154"/>
                  <a:gd name="T93" fmla="*/ 215 h 347"/>
                  <a:gd name="T94" fmla="*/ 80 w 154"/>
                  <a:gd name="T95" fmla="*/ 230 h 347"/>
                  <a:gd name="T96" fmla="*/ 65 w 154"/>
                  <a:gd name="T97" fmla="*/ 246 h 347"/>
                  <a:gd name="T98" fmla="*/ 59 w 154"/>
                  <a:gd name="T99" fmla="*/ 236 h 347"/>
                  <a:gd name="T100" fmla="*/ 49 w 154"/>
                  <a:gd name="T101" fmla="*/ 240 h 347"/>
                  <a:gd name="T102" fmla="*/ 47 w 154"/>
                  <a:gd name="T103" fmla="*/ 240 h 347"/>
                  <a:gd name="T104" fmla="*/ 47 w 154"/>
                  <a:gd name="T105" fmla="*/ 205 h 347"/>
                  <a:gd name="T106" fmla="*/ 38 w 154"/>
                  <a:gd name="T107" fmla="*/ 181 h 347"/>
                  <a:gd name="T108" fmla="*/ 25 w 154"/>
                  <a:gd name="T109" fmla="*/ 178 h 347"/>
                  <a:gd name="T110" fmla="*/ 34 w 154"/>
                  <a:gd name="T111" fmla="*/ 178 h 347"/>
                  <a:gd name="T112" fmla="*/ 22 w 154"/>
                  <a:gd name="T113" fmla="*/ 158 h 347"/>
                  <a:gd name="T114" fmla="*/ 13 w 154"/>
                  <a:gd name="T115" fmla="*/ 156 h 347"/>
                  <a:gd name="T116" fmla="*/ 0 w 154"/>
                  <a:gd name="T117" fmla="*/ 141 h 347"/>
                  <a:gd name="T118" fmla="*/ 6 w 154"/>
                  <a:gd name="T119" fmla="*/ 14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4" h="347">
                    <a:moveTo>
                      <a:pt x="6" y="126"/>
                    </a:moveTo>
                    <a:lnTo>
                      <a:pt x="13" y="122"/>
                    </a:lnTo>
                    <a:lnTo>
                      <a:pt x="10" y="103"/>
                    </a:lnTo>
                    <a:lnTo>
                      <a:pt x="15" y="103"/>
                    </a:lnTo>
                    <a:lnTo>
                      <a:pt x="15" y="85"/>
                    </a:lnTo>
                    <a:lnTo>
                      <a:pt x="25" y="89"/>
                    </a:lnTo>
                    <a:lnTo>
                      <a:pt x="31" y="73"/>
                    </a:lnTo>
                    <a:lnTo>
                      <a:pt x="34" y="63"/>
                    </a:lnTo>
                    <a:lnTo>
                      <a:pt x="31" y="58"/>
                    </a:lnTo>
                    <a:lnTo>
                      <a:pt x="38" y="52"/>
                    </a:lnTo>
                    <a:lnTo>
                      <a:pt x="38" y="37"/>
                    </a:lnTo>
                    <a:lnTo>
                      <a:pt x="49" y="25"/>
                    </a:lnTo>
                    <a:lnTo>
                      <a:pt x="63" y="21"/>
                    </a:lnTo>
                    <a:lnTo>
                      <a:pt x="65" y="25"/>
                    </a:lnTo>
                    <a:lnTo>
                      <a:pt x="68" y="25"/>
                    </a:lnTo>
                    <a:lnTo>
                      <a:pt x="65" y="12"/>
                    </a:lnTo>
                    <a:lnTo>
                      <a:pt x="70" y="5"/>
                    </a:lnTo>
                    <a:lnTo>
                      <a:pt x="74" y="0"/>
                    </a:lnTo>
                    <a:lnTo>
                      <a:pt x="84" y="3"/>
                    </a:lnTo>
                    <a:lnTo>
                      <a:pt x="90" y="9"/>
                    </a:lnTo>
                    <a:lnTo>
                      <a:pt x="90" y="14"/>
                    </a:lnTo>
                    <a:lnTo>
                      <a:pt x="95" y="14"/>
                    </a:lnTo>
                    <a:lnTo>
                      <a:pt x="102" y="50"/>
                    </a:lnTo>
                    <a:lnTo>
                      <a:pt x="99" y="52"/>
                    </a:lnTo>
                    <a:lnTo>
                      <a:pt x="99" y="58"/>
                    </a:lnTo>
                    <a:lnTo>
                      <a:pt x="95" y="58"/>
                    </a:lnTo>
                    <a:lnTo>
                      <a:pt x="86" y="63"/>
                    </a:lnTo>
                    <a:lnTo>
                      <a:pt x="90" y="69"/>
                    </a:lnTo>
                    <a:lnTo>
                      <a:pt x="84" y="73"/>
                    </a:lnTo>
                    <a:lnTo>
                      <a:pt x="90" y="82"/>
                    </a:lnTo>
                    <a:lnTo>
                      <a:pt x="90" y="89"/>
                    </a:lnTo>
                    <a:lnTo>
                      <a:pt x="95" y="85"/>
                    </a:lnTo>
                    <a:lnTo>
                      <a:pt x="99" y="85"/>
                    </a:lnTo>
                    <a:lnTo>
                      <a:pt x="111" y="82"/>
                    </a:lnTo>
                    <a:lnTo>
                      <a:pt x="108" y="89"/>
                    </a:lnTo>
                    <a:lnTo>
                      <a:pt x="111" y="89"/>
                    </a:lnTo>
                    <a:lnTo>
                      <a:pt x="115" y="103"/>
                    </a:lnTo>
                    <a:lnTo>
                      <a:pt x="120" y="103"/>
                    </a:lnTo>
                    <a:lnTo>
                      <a:pt x="120" y="113"/>
                    </a:lnTo>
                    <a:lnTo>
                      <a:pt x="120" y="122"/>
                    </a:lnTo>
                    <a:lnTo>
                      <a:pt x="136" y="126"/>
                    </a:lnTo>
                    <a:lnTo>
                      <a:pt x="136" y="128"/>
                    </a:lnTo>
                    <a:lnTo>
                      <a:pt x="136" y="132"/>
                    </a:lnTo>
                    <a:lnTo>
                      <a:pt x="138" y="135"/>
                    </a:lnTo>
                    <a:lnTo>
                      <a:pt x="145" y="135"/>
                    </a:lnTo>
                    <a:lnTo>
                      <a:pt x="154" y="135"/>
                    </a:lnTo>
                    <a:lnTo>
                      <a:pt x="148" y="137"/>
                    </a:lnTo>
                    <a:lnTo>
                      <a:pt x="145" y="144"/>
                    </a:lnTo>
                    <a:lnTo>
                      <a:pt x="148" y="147"/>
                    </a:lnTo>
                    <a:lnTo>
                      <a:pt x="142" y="147"/>
                    </a:lnTo>
                    <a:lnTo>
                      <a:pt x="138" y="153"/>
                    </a:lnTo>
                    <a:lnTo>
                      <a:pt x="127" y="156"/>
                    </a:lnTo>
                    <a:lnTo>
                      <a:pt x="127" y="158"/>
                    </a:lnTo>
                    <a:lnTo>
                      <a:pt x="120" y="158"/>
                    </a:lnTo>
                    <a:lnTo>
                      <a:pt x="120" y="165"/>
                    </a:lnTo>
                    <a:lnTo>
                      <a:pt x="106" y="169"/>
                    </a:lnTo>
                    <a:lnTo>
                      <a:pt x="102" y="171"/>
                    </a:lnTo>
                    <a:lnTo>
                      <a:pt x="102" y="181"/>
                    </a:lnTo>
                    <a:lnTo>
                      <a:pt x="102" y="187"/>
                    </a:lnTo>
                    <a:lnTo>
                      <a:pt x="95" y="190"/>
                    </a:lnTo>
                    <a:lnTo>
                      <a:pt x="95" y="194"/>
                    </a:lnTo>
                    <a:lnTo>
                      <a:pt x="99" y="194"/>
                    </a:lnTo>
                    <a:lnTo>
                      <a:pt x="102" y="202"/>
                    </a:lnTo>
                    <a:lnTo>
                      <a:pt x="118" y="217"/>
                    </a:lnTo>
                    <a:lnTo>
                      <a:pt x="120" y="226"/>
                    </a:lnTo>
                    <a:lnTo>
                      <a:pt x="123" y="236"/>
                    </a:lnTo>
                    <a:lnTo>
                      <a:pt x="120" y="240"/>
                    </a:lnTo>
                    <a:lnTo>
                      <a:pt x="120" y="249"/>
                    </a:lnTo>
                    <a:lnTo>
                      <a:pt x="115" y="254"/>
                    </a:lnTo>
                    <a:lnTo>
                      <a:pt x="118" y="264"/>
                    </a:lnTo>
                    <a:lnTo>
                      <a:pt x="133" y="283"/>
                    </a:lnTo>
                    <a:lnTo>
                      <a:pt x="133" y="292"/>
                    </a:lnTo>
                    <a:lnTo>
                      <a:pt x="138" y="313"/>
                    </a:lnTo>
                    <a:lnTo>
                      <a:pt x="136" y="322"/>
                    </a:lnTo>
                    <a:lnTo>
                      <a:pt x="129" y="338"/>
                    </a:lnTo>
                    <a:lnTo>
                      <a:pt x="127" y="344"/>
                    </a:lnTo>
                    <a:lnTo>
                      <a:pt x="123" y="347"/>
                    </a:lnTo>
                    <a:lnTo>
                      <a:pt x="123" y="338"/>
                    </a:lnTo>
                    <a:lnTo>
                      <a:pt x="127" y="332"/>
                    </a:lnTo>
                    <a:lnTo>
                      <a:pt x="127" y="317"/>
                    </a:lnTo>
                    <a:lnTo>
                      <a:pt x="123" y="317"/>
                    </a:lnTo>
                    <a:lnTo>
                      <a:pt x="123" y="313"/>
                    </a:lnTo>
                    <a:lnTo>
                      <a:pt x="127" y="313"/>
                    </a:lnTo>
                    <a:lnTo>
                      <a:pt x="123" y="295"/>
                    </a:lnTo>
                    <a:lnTo>
                      <a:pt x="118" y="276"/>
                    </a:lnTo>
                    <a:lnTo>
                      <a:pt x="115" y="283"/>
                    </a:lnTo>
                    <a:lnTo>
                      <a:pt x="108" y="264"/>
                    </a:lnTo>
                    <a:lnTo>
                      <a:pt x="106" y="249"/>
                    </a:lnTo>
                    <a:lnTo>
                      <a:pt x="102" y="236"/>
                    </a:lnTo>
                    <a:lnTo>
                      <a:pt x="102" y="226"/>
                    </a:lnTo>
                    <a:lnTo>
                      <a:pt x="95" y="226"/>
                    </a:lnTo>
                    <a:lnTo>
                      <a:pt x="93" y="221"/>
                    </a:lnTo>
                    <a:lnTo>
                      <a:pt x="90" y="215"/>
                    </a:lnTo>
                    <a:lnTo>
                      <a:pt x="86" y="215"/>
                    </a:lnTo>
                    <a:lnTo>
                      <a:pt x="86" y="226"/>
                    </a:lnTo>
                    <a:lnTo>
                      <a:pt x="80" y="230"/>
                    </a:lnTo>
                    <a:lnTo>
                      <a:pt x="68" y="240"/>
                    </a:lnTo>
                    <a:lnTo>
                      <a:pt x="65" y="246"/>
                    </a:lnTo>
                    <a:lnTo>
                      <a:pt x="59" y="240"/>
                    </a:lnTo>
                    <a:lnTo>
                      <a:pt x="59" y="236"/>
                    </a:lnTo>
                    <a:lnTo>
                      <a:pt x="56" y="240"/>
                    </a:lnTo>
                    <a:lnTo>
                      <a:pt x="49" y="240"/>
                    </a:lnTo>
                    <a:lnTo>
                      <a:pt x="49" y="236"/>
                    </a:lnTo>
                    <a:lnTo>
                      <a:pt x="47" y="240"/>
                    </a:lnTo>
                    <a:lnTo>
                      <a:pt x="47" y="217"/>
                    </a:lnTo>
                    <a:lnTo>
                      <a:pt x="47" y="205"/>
                    </a:lnTo>
                    <a:lnTo>
                      <a:pt x="43" y="194"/>
                    </a:lnTo>
                    <a:lnTo>
                      <a:pt x="38" y="181"/>
                    </a:lnTo>
                    <a:lnTo>
                      <a:pt x="34" y="185"/>
                    </a:lnTo>
                    <a:lnTo>
                      <a:pt x="25" y="178"/>
                    </a:lnTo>
                    <a:lnTo>
                      <a:pt x="31" y="178"/>
                    </a:lnTo>
                    <a:lnTo>
                      <a:pt x="34" y="178"/>
                    </a:lnTo>
                    <a:lnTo>
                      <a:pt x="25" y="169"/>
                    </a:lnTo>
                    <a:lnTo>
                      <a:pt x="22" y="158"/>
                    </a:lnTo>
                    <a:lnTo>
                      <a:pt x="15" y="158"/>
                    </a:lnTo>
                    <a:lnTo>
                      <a:pt x="13" y="156"/>
                    </a:lnTo>
                    <a:lnTo>
                      <a:pt x="10" y="156"/>
                    </a:lnTo>
                    <a:lnTo>
                      <a:pt x="0" y="141"/>
                    </a:lnTo>
                    <a:lnTo>
                      <a:pt x="4" y="137"/>
                    </a:lnTo>
                    <a:lnTo>
                      <a:pt x="6" y="141"/>
                    </a:lnTo>
                    <a:lnTo>
                      <a:pt x="6" y="12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2" name="Freeform 360"/>
              <p:cNvSpPr>
                <a:spLocks/>
              </p:cNvSpPr>
              <p:nvPr/>
            </p:nvSpPr>
            <p:spPr bwMode="auto">
              <a:xfrm>
                <a:off x="8875713" y="3557588"/>
                <a:ext cx="42863" cy="111125"/>
              </a:xfrm>
              <a:custGeom>
                <a:avLst/>
                <a:gdLst>
                  <a:gd name="T0" fmla="*/ 16 w 27"/>
                  <a:gd name="T1" fmla="*/ 70 h 70"/>
                  <a:gd name="T2" fmla="*/ 12 w 27"/>
                  <a:gd name="T3" fmla="*/ 70 h 70"/>
                  <a:gd name="T4" fmla="*/ 12 w 27"/>
                  <a:gd name="T5" fmla="*/ 64 h 70"/>
                  <a:gd name="T6" fmla="*/ 3 w 27"/>
                  <a:gd name="T7" fmla="*/ 58 h 70"/>
                  <a:gd name="T8" fmla="*/ 0 w 27"/>
                  <a:gd name="T9" fmla="*/ 46 h 70"/>
                  <a:gd name="T10" fmla="*/ 0 w 27"/>
                  <a:gd name="T11" fmla="*/ 37 h 70"/>
                  <a:gd name="T12" fmla="*/ 3 w 27"/>
                  <a:gd name="T13" fmla="*/ 26 h 70"/>
                  <a:gd name="T14" fmla="*/ 12 w 27"/>
                  <a:gd name="T15" fmla="*/ 6 h 70"/>
                  <a:gd name="T16" fmla="*/ 21 w 27"/>
                  <a:gd name="T17" fmla="*/ 0 h 70"/>
                  <a:gd name="T18" fmla="*/ 27 w 27"/>
                  <a:gd name="T19" fmla="*/ 6 h 70"/>
                  <a:gd name="T20" fmla="*/ 27 w 27"/>
                  <a:gd name="T21" fmla="*/ 15 h 70"/>
                  <a:gd name="T22" fmla="*/ 25 w 27"/>
                  <a:gd name="T23" fmla="*/ 24 h 70"/>
                  <a:gd name="T24" fmla="*/ 21 w 27"/>
                  <a:gd name="T25" fmla="*/ 46 h 70"/>
                  <a:gd name="T26" fmla="*/ 18 w 27"/>
                  <a:gd name="T27" fmla="*/ 58 h 70"/>
                  <a:gd name="T28" fmla="*/ 16 w 27"/>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70">
                    <a:moveTo>
                      <a:pt x="16" y="70"/>
                    </a:moveTo>
                    <a:lnTo>
                      <a:pt x="12" y="70"/>
                    </a:lnTo>
                    <a:lnTo>
                      <a:pt x="12" y="64"/>
                    </a:lnTo>
                    <a:lnTo>
                      <a:pt x="3" y="58"/>
                    </a:lnTo>
                    <a:lnTo>
                      <a:pt x="0" y="46"/>
                    </a:lnTo>
                    <a:lnTo>
                      <a:pt x="0" y="37"/>
                    </a:lnTo>
                    <a:lnTo>
                      <a:pt x="3" y="26"/>
                    </a:lnTo>
                    <a:lnTo>
                      <a:pt x="12" y="6"/>
                    </a:lnTo>
                    <a:lnTo>
                      <a:pt x="21" y="0"/>
                    </a:lnTo>
                    <a:lnTo>
                      <a:pt x="27" y="6"/>
                    </a:lnTo>
                    <a:lnTo>
                      <a:pt x="27" y="15"/>
                    </a:lnTo>
                    <a:lnTo>
                      <a:pt x="25" y="24"/>
                    </a:lnTo>
                    <a:lnTo>
                      <a:pt x="21" y="46"/>
                    </a:lnTo>
                    <a:lnTo>
                      <a:pt x="18" y="58"/>
                    </a:lnTo>
                    <a:lnTo>
                      <a:pt x="16" y="7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361"/>
              <p:cNvSpPr>
                <a:spLocks/>
              </p:cNvSpPr>
              <p:nvPr/>
            </p:nvSpPr>
            <p:spPr bwMode="auto">
              <a:xfrm>
                <a:off x="8875713" y="3557588"/>
                <a:ext cx="42863" cy="111125"/>
              </a:xfrm>
              <a:custGeom>
                <a:avLst/>
                <a:gdLst>
                  <a:gd name="T0" fmla="*/ 16 w 27"/>
                  <a:gd name="T1" fmla="*/ 70 h 70"/>
                  <a:gd name="T2" fmla="*/ 12 w 27"/>
                  <a:gd name="T3" fmla="*/ 70 h 70"/>
                  <a:gd name="T4" fmla="*/ 12 w 27"/>
                  <a:gd name="T5" fmla="*/ 64 h 70"/>
                  <a:gd name="T6" fmla="*/ 3 w 27"/>
                  <a:gd name="T7" fmla="*/ 58 h 70"/>
                  <a:gd name="T8" fmla="*/ 0 w 27"/>
                  <a:gd name="T9" fmla="*/ 46 h 70"/>
                  <a:gd name="T10" fmla="*/ 0 w 27"/>
                  <a:gd name="T11" fmla="*/ 37 h 70"/>
                  <a:gd name="T12" fmla="*/ 3 w 27"/>
                  <a:gd name="T13" fmla="*/ 26 h 70"/>
                  <a:gd name="T14" fmla="*/ 12 w 27"/>
                  <a:gd name="T15" fmla="*/ 6 h 70"/>
                  <a:gd name="T16" fmla="*/ 21 w 27"/>
                  <a:gd name="T17" fmla="*/ 0 h 70"/>
                  <a:gd name="T18" fmla="*/ 27 w 27"/>
                  <a:gd name="T19" fmla="*/ 6 h 70"/>
                  <a:gd name="T20" fmla="*/ 27 w 27"/>
                  <a:gd name="T21" fmla="*/ 15 h 70"/>
                  <a:gd name="T22" fmla="*/ 25 w 27"/>
                  <a:gd name="T23" fmla="*/ 24 h 70"/>
                  <a:gd name="T24" fmla="*/ 21 w 27"/>
                  <a:gd name="T25" fmla="*/ 46 h 70"/>
                  <a:gd name="T26" fmla="*/ 18 w 27"/>
                  <a:gd name="T27" fmla="*/ 58 h 70"/>
                  <a:gd name="T28" fmla="*/ 16 w 27"/>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70">
                    <a:moveTo>
                      <a:pt x="16" y="70"/>
                    </a:moveTo>
                    <a:lnTo>
                      <a:pt x="12" y="70"/>
                    </a:lnTo>
                    <a:lnTo>
                      <a:pt x="12" y="64"/>
                    </a:lnTo>
                    <a:lnTo>
                      <a:pt x="3" y="58"/>
                    </a:lnTo>
                    <a:lnTo>
                      <a:pt x="0" y="46"/>
                    </a:lnTo>
                    <a:lnTo>
                      <a:pt x="0" y="37"/>
                    </a:lnTo>
                    <a:lnTo>
                      <a:pt x="3" y="26"/>
                    </a:lnTo>
                    <a:lnTo>
                      <a:pt x="12" y="6"/>
                    </a:lnTo>
                    <a:lnTo>
                      <a:pt x="21" y="0"/>
                    </a:lnTo>
                    <a:lnTo>
                      <a:pt x="27" y="6"/>
                    </a:lnTo>
                    <a:lnTo>
                      <a:pt x="27" y="15"/>
                    </a:lnTo>
                    <a:lnTo>
                      <a:pt x="25" y="24"/>
                    </a:lnTo>
                    <a:lnTo>
                      <a:pt x="21" y="46"/>
                    </a:lnTo>
                    <a:lnTo>
                      <a:pt x="18" y="58"/>
                    </a:lnTo>
                    <a:lnTo>
                      <a:pt x="16" y="7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4" name="Freeform 362"/>
              <p:cNvSpPr>
                <a:spLocks/>
              </p:cNvSpPr>
              <p:nvPr/>
            </p:nvSpPr>
            <p:spPr bwMode="auto">
              <a:xfrm>
                <a:off x="7550151" y="2466975"/>
                <a:ext cx="1512888" cy="1255713"/>
              </a:xfrm>
              <a:custGeom>
                <a:avLst/>
                <a:gdLst>
                  <a:gd name="T0" fmla="*/ 789 w 953"/>
                  <a:gd name="T1" fmla="*/ 52 h 791"/>
                  <a:gd name="T2" fmla="*/ 874 w 953"/>
                  <a:gd name="T3" fmla="*/ 116 h 791"/>
                  <a:gd name="T4" fmla="*/ 949 w 953"/>
                  <a:gd name="T5" fmla="*/ 136 h 791"/>
                  <a:gd name="T6" fmla="*/ 930 w 953"/>
                  <a:gd name="T7" fmla="*/ 280 h 791"/>
                  <a:gd name="T8" fmla="*/ 899 w 953"/>
                  <a:gd name="T9" fmla="*/ 305 h 791"/>
                  <a:gd name="T10" fmla="*/ 866 w 953"/>
                  <a:gd name="T11" fmla="*/ 311 h 791"/>
                  <a:gd name="T12" fmla="*/ 814 w 953"/>
                  <a:gd name="T13" fmla="*/ 369 h 791"/>
                  <a:gd name="T14" fmla="*/ 794 w 953"/>
                  <a:gd name="T15" fmla="*/ 373 h 791"/>
                  <a:gd name="T16" fmla="*/ 755 w 953"/>
                  <a:gd name="T17" fmla="*/ 382 h 791"/>
                  <a:gd name="T18" fmla="*/ 762 w 953"/>
                  <a:gd name="T19" fmla="*/ 428 h 791"/>
                  <a:gd name="T20" fmla="*/ 826 w 953"/>
                  <a:gd name="T21" fmla="*/ 419 h 791"/>
                  <a:gd name="T22" fmla="*/ 779 w 953"/>
                  <a:gd name="T23" fmla="*/ 487 h 791"/>
                  <a:gd name="T24" fmla="*/ 822 w 953"/>
                  <a:gd name="T25" fmla="*/ 545 h 791"/>
                  <a:gd name="T26" fmla="*/ 826 w 953"/>
                  <a:gd name="T27" fmla="*/ 580 h 791"/>
                  <a:gd name="T28" fmla="*/ 847 w 953"/>
                  <a:gd name="T29" fmla="*/ 592 h 791"/>
                  <a:gd name="T30" fmla="*/ 841 w 953"/>
                  <a:gd name="T31" fmla="*/ 617 h 791"/>
                  <a:gd name="T32" fmla="*/ 817 w 953"/>
                  <a:gd name="T33" fmla="*/ 656 h 791"/>
                  <a:gd name="T34" fmla="*/ 805 w 953"/>
                  <a:gd name="T35" fmla="*/ 702 h 791"/>
                  <a:gd name="T36" fmla="*/ 758 w 953"/>
                  <a:gd name="T37" fmla="*/ 741 h 791"/>
                  <a:gd name="T38" fmla="*/ 712 w 953"/>
                  <a:gd name="T39" fmla="*/ 761 h 791"/>
                  <a:gd name="T40" fmla="*/ 671 w 953"/>
                  <a:gd name="T41" fmla="*/ 782 h 791"/>
                  <a:gd name="T42" fmla="*/ 653 w 953"/>
                  <a:gd name="T43" fmla="*/ 770 h 791"/>
                  <a:gd name="T44" fmla="*/ 620 w 953"/>
                  <a:gd name="T45" fmla="*/ 767 h 791"/>
                  <a:gd name="T46" fmla="*/ 576 w 953"/>
                  <a:gd name="T47" fmla="*/ 738 h 791"/>
                  <a:gd name="T48" fmla="*/ 533 w 953"/>
                  <a:gd name="T49" fmla="*/ 748 h 791"/>
                  <a:gd name="T50" fmla="*/ 505 w 953"/>
                  <a:gd name="T51" fmla="*/ 770 h 791"/>
                  <a:gd name="T52" fmla="*/ 480 w 953"/>
                  <a:gd name="T53" fmla="*/ 738 h 791"/>
                  <a:gd name="T54" fmla="*/ 450 w 953"/>
                  <a:gd name="T55" fmla="*/ 724 h 791"/>
                  <a:gd name="T56" fmla="*/ 459 w 953"/>
                  <a:gd name="T57" fmla="*/ 687 h 791"/>
                  <a:gd name="T58" fmla="*/ 430 w 953"/>
                  <a:gd name="T59" fmla="*/ 640 h 791"/>
                  <a:gd name="T60" fmla="*/ 409 w 953"/>
                  <a:gd name="T61" fmla="*/ 622 h 791"/>
                  <a:gd name="T62" fmla="*/ 373 w 953"/>
                  <a:gd name="T63" fmla="*/ 628 h 791"/>
                  <a:gd name="T64" fmla="*/ 330 w 953"/>
                  <a:gd name="T65" fmla="*/ 640 h 791"/>
                  <a:gd name="T66" fmla="*/ 280 w 953"/>
                  <a:gd name="T67" fmla="*/ 647 h 791"/>
                  <a:gd name="T68" fmla="*/ 218 w 953"/>
                  <a:gd name="T69" fmla="*/ 635 h 791"/>
                  <a:gd name="T70" fmla="*/ 150 w 953"/>
                  <a:gd name="T71" fmla="*/ 601 h 791"/>
                  <a:gd name="T72" fmla="*/ 101 w 953"/>
                  <a:gd name="T73" fmla="*/ 558 h 791"/>
                  <a:gd name="T74" fmla="*/ 101 w 953"/>
                  <a:gd name="T75" fmla="*/ 524 h 791"/>
                  <a:gd name="T76" fmla="*/ 25 w 953"/>
                  <a:gd name="T77" fmla="*/ 469 h 791"/>
                  <a:gd name="T78" fmla="*/ 6 w 953"/>
                  <a:gd name="T79" fmla="*/ 431 h 791"/>
                  <a:gd name="T80" fmla="*/ 43 w 953"/>
                  <a:gd name="T81" fmla="*/ 389 h 791"/>
                  <a:gd name="T82" fmla="*/ 81 w 953"/>
                  <a:gd name="T83" fmla="*/ 287 h 791"/>
                  <a:gd name="T84" fmla="*/ 159 w 953"/>
                  <a:gd name="T85" fmla="*/ 228 h 791"/>
                  <a:gd name="T86" fmla="*/ 187 w 953"/>
                  <a:gd name="T87" fmla="*/ 188 h 791"/>
                  <a:gd name="T88" fmla="*/ 228 w 953"/>
                  <a:gd name="T89" fmla="*/ 203 h 791"/>
                  <a:gd name="T90" fmla="*/ 268 w 953"/>
                  <a:gd name="T91" fmla="*/ 271 h 791"/>
                  <a:gd name="T92" fmla="*/ 351 w 953"/>
                  <a:gd name="T93" fmla="*/ 317 h 791"/>
                  <a:gd name="T94" fmla="*/ 453 w 953"/>
                  <a:gd name="T95" fmla="*/ 327 h 791"/>
                  <a:gd name="T96" fmla="*/ 585 w 953"/>
                  <a:gd name="T97" fmla="*/ 311 h 791"/>
                  <a:gd name="T98" fmla="*/ 605 w 953"/>
                  <a:gd name="T99" fmla="*/ 249 h 791"/>
                  <a:gd name="T100" fmla="*/ 662 w 953"/>
                  <a:gd name="T101" fmla="*/ 221 h 791"/>
                  <a:gd name="T102" fmla="*/ 683 w 953"/>
                  <a:gd name="T103" fmla="*/ 205 h 791"/>
                  <a:gd name="T104" fmla="*/ 694 w 953"/>
                  <a:gd name="T105" fmla="*/ 169 h 791"/>
                  <a:gd name="T106" fmla="*/ 637 w 953"/>
                  <a:gd name="T107" fmla="*/ 166 h 791"/>
                  <a:gd name="T108" fmla="*/ 680 w 953"/>
                  <a:gd name="T109" fmla="*/ 105 h 791"/>
                  <a:gd name="T110" fmla="*/ 674 w 953"/>
                  <a:gd name="T111" fmla="*/ 12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3" h="791">
                    <a:moveTo>
                      <a:pt x="703" y="2"/>
                    </a:moveTo>
                    <a:lnTo>
                      <a:pt x="712" y="0"/>
                    </a:lnTo>
                    <a:lnTo>
                      <a:pt x="724" y="0"/>
                    </a:lnTo>
                    <a:lnTo>
                      <a:pt x="742" y="2"/>
                    </a:lnTo>
                    <a:lnTo>
                      <a:pt x="752" y="5"/>
                    </a:lnTo>
                    <a:lnTo>
                      <a:pt x="758" y="12"/>
                    </a:lnTo>
                    <a:lnTo>
                      <a:pt x="789" y="52"/>
                    </a:lnTo>
                    <a:lnTo>
                      <a:pt x="801" y="68"/>
                    </a:lnTo>
                    <a:lnTo>
                      <a:pt x="814" y="86"/>
                    </a:lnTo>
                    <a:lnTo>
                      <a:pt x="817" y="95"/>
                    </a:lnTo>
                    <a:lnTo>
                      <a:pt x="826" y="101"/>
                    </a:lnTo>
                    <a:lnTo>
                      <a:pt x="841" y="101"/>
                    </a:lnTo>
                    <a:lnTo>
                      <a:pt x="851" y="101"/>
                    </a:lnTo>
                    <a:lnTo>
                      <a:pt x="874" y="116"/>
                    </a:lnTo>
                    <a:lnTo>
                      <a:pt x="894" y="148"/>
                    </a:lnTo>
                    <a:lnTo>
                      <a:pt x="899" y="148"/>
                    </a:lnTo>
                    <a:lnTo>
                      <a:pt x="915" y="145"/>
                    </a:lnTo>
                    <a:lnTo>
                      <a:pt x="921" y="136"/>
                    </a:lnTo>
                    <a:lnTo>
                      <a:pt x="937" y="126"/>
                    </a:lnTo>
                    <a:lnTo>
                      <a:pt x="953" y="123"/>
                    </a:lnTo>
                    <a:lnTo>
                      <a:pt x="949" y="136"/>
                    </a:lnTo>
                    <a:lnTo>
                      <a:pt x="949" y="153"/>
                    </a:lnTo>
                    <a:lnTo>
                      <a:pt x="949" y="160"/>
                    </a:lnTo>
                    <a:lnTo>
                      <a:pt x="946" y="215"/>
                    </a:lnTo>
                    <a:lnTo>
                      <a:pt x="928" y="209"/>
                    </a:lnTo>
                    <a:lnTo>
                      <a:pt x="917" y="221"/>
                    </a:lnTo>
                    <a:lnTo>
                      <a:pt x="933" y="262"/>
                    </a:lnTo>
                    <a:lnTo>
                      <a:pt x="930" y="280"/>
                    </a:lnTo>
                    <a:lnTo>
                      <a:pt x="928" y="289"/>
                    </a:lnTo>
                    <a:lnTo>
                      <a:pt x="921" y="280"/>
                    </a:lnTo>
                    <a:lnTo>
                      <a:pt x="915" y="277"/>
                    </a:lnTo>
                    <a:lnTo>
                      <a:pt x="915" y="289"/>
                    </a:lnTo>
                    <a:lnTo>
                      <a:pt x="909" y="293"/>
                    </a:lnTo>
                    <a:lnTo>
                      <a:pt x="906" y="298"/>
                    </a:lnTo>
                    <a:lnTo>
                      <a:pt x="899" y="305"/>
                    </a:lnTo>
                    <a:lnTo>
                      <a:pt x="890" y="305"/>
                    </a:lnTo>
                    <a:lnTo>
                      <a:pt x="890" y="311"/>
                    </a:lnTo>
                    <a:lnTo>
                      <a:pt x="894" y="317"/>
                    </a:lnTo>
                    <a:lnTo>
                      <a:pt x="890" y="317"/>
                    </a:lnTo>
                    <a:lnTo>
                      <a:pt x="878" y="317"/>
                    </a:lnTo>
                    <a:lnTo>
                      <a:pt x="872" y="311"/>
                    </a:lnTo>
                    <a:lnTo>
                      <a:pt x="866" y="311"/>
                    </a:lnTo>
                    <a:lnTo>
                      <a:pt x="866" y="323"/>
                    </a:lnTo>
                    <a:lnTo>
                      <a:pt x="862" y="330"/>
                    </a:lnTo>
                    <a:lnTo>
                      <a:pt x="856" y="336"/>
                    </a:lnTo>
                    <a:lnTo>
                      <a:pt x="844" y="344"/>
                    </a:lnTo>
                    <a:lnTo>
                      <a:pt x="838" y="360"/>
                    </a:lnTo>
                    <a:lnTo>
                      <a:pt x="826" y="366"/>
                    </a:lnTo>
                    <a:lnTo>
                      <a:pt x="814" y="369"/>
                    </a:lnTo>
                    <a:lnTo>
                      <a:pt x="805" y="382"/>
                    </a:lnTo>
                    <a:lnTo>
                      <a:pt x="794" y="391"/>
                    </a:lnTo>
                    <a:lnTo>
                      <a:pt x="792" y="385"/>
                    </a:lnTo>
                    <a:lnTo>
                      <a:pt x="798" y="382"/>
                    </a:lnTo>
                    <a:lnTo>
                      <a:pt x="798" y="380"/>
                    </a:lnTo>
                    <a:lnTo>
                      <a:pt x="801" y="373"/>
                    </a:lnTo>
                    <a:lnTo>
                      <a:pt x="794" y="373"/>
                    </a:lnTo>
                    <a:lnTo>
                      <a:pt x="792" y="366"/>
                    </a:lnTo>
                    <a:lnTo>
                      <a:pt x="801" y="344"/>
                    </a:lnTo>
                    <a:lnTo>
                      <a:pt x="789" y="336"/>
                    </a:lnTo>
                    <a:lnTo>
                      <a:pt x="776" y="342"/>
                    </a:lnTo>
                    <a:lnTo>
                      <a:pt x="767" y="360"/>
                    </a:lnTo>
                    <a:lnTo>
                      <a:pt x="755" y="373"/>
                    </a:lnTo>
                    <a:lnTo>
                      <a:pt x="755" y="382"/>
                    </a:lnTo>
                    <a:lnTo>
                      <a:pt x="748" y="385"/>
                    </a:lnTo>
                    <a:lnTo>
                      <a:pt x="733" y="385"/>
                    </a:lnTo>
                    <a:lnTo>
                      <a:pt x="737" y="403"/>
                    </a:lnTo>
                    <a:lnTo>
                      <a:pt x="746" y="412"/>
                    </a:lnTo>
                    <a:lnTo>
                      <a:pt x="748" y="412"/>
                    </a:lnTo>
                    <a:lnTo>
                      <a:pt x="758" y="419"/>
                    </a:lnTo>
                    <a:lnTo>
                      <a:pt x="762" y="428"/>
                    </a:lnTo>
                    <a:lnTo>
                      <a:pt x="769" y="435"/>
                    </a:lnTo>
                    <a:lnTo>
                      <a:pt x="776" y="431"/>
                    </a:lnTo>
                    <a:lnTo>
                      <a:pt x="783" y="419"/>
                    </a:lnTo>
                    <a:lnTo>
                      <a:pt x="792" y="412"/>
                    </a:lnTo>
                    <a:lnTo>
                      <a:pt x="805" y="419"/>
                    </a:lnTo>
                    <a:lnTo>
                      <a:pt x="814" y="419"/>
                    </a:lnTo>
                    <a:lnTo>
                      <a:pt x="826" y="419"/>
                    </a:lnTo>
                    <a:lnTo>
                      <a:pt x="822" y="435"/>
                    </a:lnTo>
                    <a:lnTo>
                      <a:pt x="814" y="431"/>
                    </a:lnTo>
                    <a:lnTo>
                      <a:pt x="798" y="441"/>
                    </a:lnTo>
                    <a:lnTo>
                      <a:pt x="801" y="444"/>
                    </a:lnTo>
                    <a:lnTo>
                      <a:pt x="789" y="459"/>
                    </a:lnTo>
                    <a:lnTo>
                      <a:pt x="779" y="478"/>
                    </a:lnTo>
                    <a:lnTo>
                      <a:pt x="779" y="487"/>
                    </a:lnTo>
                    <a:lnTo>
                      <a:pt x="798" y="492"/>
                    </a:lnTo>
                    <a:lnTo>
                      <a:pt x="814" y="521"/>
                    </a:lnTo>
                    <a:lnTo>
                      <a:pt x="817" y="528"/>
                    </a:lnTo>
                    <a:lnTo>
                      <a:pt x="822" y="537"/>
                    </a:lnTo>
                    <a:lnTo>
                      <a:pt x="831" y="545"/>
                    </a:lnTo>
                    <a:lnTo>
                      <a:pt x="838" y="551"/>
                    </a:lnTo>
                    <a:lnTo>
                      <a:pt x="822" y="545"/>
                    </a:lnTo>
                    <a:lnTo>
                      <a:pt x="814" y="545"/>
                    </a:lnTo>
                    <a:lnTo>
                      <a:pt x="810" y="548"/>
                    </a:lnTo>
                    <a:lnTo>
                      <a:pt x="817" y="548"/>
                    </a:lnTo>
                    <a:lnTo>
                      <a:pt x="828" y="558"/>
                    </a:lnTo>
                    <a:lnTo>
                      <a:pt x="841" y="569"/>
                    </a:lnTo>
                    <a:lnTo>
                      <a:pt x="831" y="573"/>
                    </a:lnTo>
                    <a:lnTo>
                      <a:pt x="826" y="580"/>
                    </a:lnTo>
                    <a:lnTo>
                      <a:pt x="817" y="583"/>
                    </a:lnTo>
                    <a:lnTo>
                      <a:pt x="814" y="585"/>
                    </a:lnTo>
                    <a:lnTo>
                      <a:pt x="819" y="585"/>
                    </a:lnTo>
                    <a:lnTo>
                      <a:pt x="822" y="589"/>
                    </a:lnTo>
                    <a:lnTo>
                      <a:pt x="835" y="583"/>
                    </a:lnTo>
                    <a:lnTo>
                      <a:pt x="844" y="592"/>
                    </a:lnTo>
                    <a:lnTo>
                      <a:pt x="847" y="592"/>
                    </a:lnTo>
                    <a:lnTo>
                      <a:pt x="838" y="601"/>
                    </a:lnTo>
                    <a:lnTo>
                      <a:pt x="847" y="597"/>
                    </a:lnTo>
                    <a:lnTo>
                      <a:pt x="847" y="603"/>
                    </a:lnTo>
                    <a:lnTo>
                      <a:pt x="841" y="603"/>
                    </a:lnTo>
                    <a:lnTo>
                      <a:pt x="844" y="610"/>
                    </a:lnTo>
                    <a:lnTo>
                      <a:pt x="844" y="613"/>
                    </a:lnTo>
                    <a:lnTo>
                      <a:pt x="841" y="617"/>
                    </a:lnTo>
                    <a:lnTo>
                      <a:pt x="847" y="622"/>
                    </a:lnTo>
                    <a:lnTo>
                      <a:pt x="841" y="626"/>
                    </a:lnTo>
                    <a:lnTo>
                      <a:pt x="841" y="622"/>
                    </a:lnTo>
                    <a:lnTo>
                      <a:pt x="835" y="626"/>
                    </a:lnTo>
                    <a:lnTo>
                      <a:pt x="828" y="640"/>
                    </a:lnTo>
                    <a:lnTo>
                      <a:pt x="826" y="660"/>
                    </a:lnTo>
                    <a:lnTo>
                      <a:pt x="817" y="656"/>
                    </a:lnTo>
                    <a:lnTo>
                      <a:pt x="817" y="662"/>
                    </a:lnTo>
                    <a:lnTo>
                      <a:pt x="822" y="665"/>
                    </a:lnTo>
                    <a:lnTo>
                      <a:pt x="819" y="672"/>
                    </a:lnTo>
                    <a:lnTo>
                      <a:pt x="819" y="681"/>
                    </a:lnTo>
                    <a:lnTo>
                      <a:pt x="819" y="687"/>
                    </a:lnTo>
                    <a:lnTo>
                      <a:pt x="810" y="695"/>
                    </a:lnTo>
                    <a:lnTo>
                      <a:pt x="805" y="702"/>
                    </a:lnTo>
                    <a:lnTo>
                      <a:pt x="794" y="704"/>
                    </a:lnTo>
                    <a:lnTo>
                      <a:pt x="798" y="708"/>
                    </a:lnTo>
                    <a:lnTo>
                      <a:pt x="789" y="717"/>
                    </a:lnTo>
                    <a:lnTo>
                      <a:pt x="783" y="724"/>
                    </a:lnTo>
                    <a:lnTo>
                      <a:pt x="779" y="724"/>
                    </a:lnTo>
                    <a:lnTo>
                      <a:pt x="772" y="738"/>
                    </a:lnTo>
                    <a:lnTo>
                      <a:pt x="758" y="741"/>
                    </a:lnTo>
                    <a:lnTo>
                      <a:pt x="752" y="741"/>
                    </a:lnTo>
                    <a:lnTo>
                      <a:pt x="746" y="745"/>
                    </a:lnTo>
                    <a:lnTo>
                      <a:pt x="746" y="741"/>
                    </a:lnTo>
                    <a:lnTo>
                      <a:pt x="733" y="748"/>
                    </a:lnTo>
                    <a:lnTo>
                      <a:pt x="724" y="738"/>
                    </a:lnTo>
                    <a:lnTo>
                      <a:pt x="726" y="757"/>
                    </a:lnTo>
                    <a:lnTo>
                      <a:pt x="712" y="761"/>
                    </a:lnTo>
                    <a:lnTo>
                      <a:pt x="705" y="757"/>
                    </a:lnTo>
                    <a:lnTo>
                      <a:pt x="705" y="761"/>
                    </a:lnTo>
                    <a:lnTo>
                      <a:pt x="703" y="763"/>
                    </a:lnTo>
                    <a:lnTo>
                      <a:pt x="694" y="767"/>
                    </a:lnTo>
                    <a:lnTo>
                      <a:pt x="683" y="770"/>
                    </a:lnTo>
                    <a:lnTo>
                      <a:pt x="674" y="772"/>
                    </a:lnTo>
                    <a:lnTo>
                      <a:pt x="671" y="782"/>
                    </a:lnTo>
                    <a:lnTo>
                      <a:pt x="678" y="788"/>
                    </a:lnTo>
                    <a:lnTo>
                      <a:pt x="669" y="791"/>
                    </a:lnTo>
                    <a:lnTo>
                      <a:pt x="662" y="779"/>
                    </a:lnTo>
                    <a:lnTo>
                      <a:pt x="662" y="772"/>
                    </a:lnTo>
                    <a:lnTo>
                      <a:pt x="669" y="770"/>
                    </a:lnTo>
                    <a:lnTo>
                      <a:pt x="659" y="763"/>
                    </a:lnTo>
                    <a:lnTo>
                      <a:pt x="653" y="770"/>
                    </a:lnTo>
                    <a:lnTo>
                      <a:pt x="650" y="763"/>
                    </a:lnTo>
                    <a:lnTo>
                      <a:pt x="644" y="761"/>
                    </a:lnTo>
                    <a:lnTo>
                      <a:pt x="640" y="761"/>
                    </a:lnTo>
                    <a:lnTo>
                      <a:pt x="640" y="767"/>
                    </a:lnTo>
                    <a:lnTo>
                      <a:pt x="635" y="767"/>
                    </a:lnTo>
                    <a:lnTo>
                      <a:pt x="628" y="763"/>
                    </a:lnTo>
                    <a:lnTo>
                      <a:pt x="620" y="767"/>
                    </a:lnTo>
                    <a:lnTo>
                      <a:pt x="607" y="751"/>
                    </a:lnTo>
                    <a:lnTo>
                      <a:pt x="607" y="741"/>
                    </a:lnTo>
                    <a:lnTo>
                      <a:pt x="605" y="738"/>
                    </a:lnTo>
                    <a:lnTo>
                      <a:pt x="589" y="738"/>
                    </a:lnTo>
                    <a:lnTo>
                      <a:pt x="582" y="733"/>
                    </a:lnTo>
                    <a:lnTo>
                      <a:pt x="573" y="736"/>
                    </a:lnTo>
                    <a:lnTo>
                      <a:pt x="576" y="738"/>
                    </a:lnTo>
                    <a:lnTo>
                      <a:pt x="564" y="745"/>
                    </a:lnTo>
                    <a:lnTo>
                      <a:pt x="561" y="751"/>
                    </a:lnTo>
                    <a:lnTo>
                      <a:pt x="551" y="745"/>
                    </a:lnTo>
                    <a:lnTo>
                      <a:pt x="548" y="745"/>
                    </a:lnTo>
                    <a:lnTo>
                      <a:pt x="546" y="748"/>
                    </a:lnTo>
                    <a:lnTo>
                      <a:pt x="539" y="748"/>
                    </a:lnTo>
                    <a:lnTo>
                      <a:pt x="533" y="748"/>
                    </a:lnTo>
                    <a:lnTo>
                      <a:pt x="533" y="751"/>
                    </a:lnTo>
                    <a:lnTo>
                      <a:pt x="523" y="751"/>
                    </a:lnTo>
                    <a:lnTo>
                      <a:pt x="521" y="757"/>
                    </a:lnTo>
                    <a:lnTo>
                      <a:pt x="526" y="776"/>
                    </a:lnTo>
                    <a:lnTo>
                      <a:pt x="518" y="776"/>
                    </a:lnTo>
                    <a:lnTo>
                      <a:pt x="514" y="770"/>
                    </a:lnTo>
                    <a:lnTo>
                      <a:pt x="505" y="770"/>
                    </a:lnTo>
                    <a:lnTo>
                      <a:pt x="498" y="770"/>
                    </a:lnTo>
                    <a:lnTo>
                      <a:pt x="496" y="767"/>
                    </a:lnTo>
                    <a:lnTo>
                      <a:pt x="496" y="763"/>
                    </a:lnTo>
                    <a:lnTo>
                      <a:pt x="496" y="761"/>
                    </a:lnTo>
                    <a:lnTo>
                      <a:pt x="480" y="757"/>
                    </a:lnTo>
                    <a:lnTo>
                      <a:pt x="480" y="748"/>
                    </a:lnTo>
                    <a:lnTo>
                      <a:pt x="480" y="738"/>
                    </a:lnTo>
                    <a:lnTo>
                      <a:pt x="475" y="738"/>
                    </a:lnTo>
                    <a:lnTo>
                      <a:pt x="471" y="724"/>
                    </a:lnTo>
                    <a:lnTo>
                      <a:pt x="468" y="724"/>
                    </a:lnTo>
                    <a:lnTo>
                      <a:pt x="471" y="717"/>
                    </a:lnTo>
                    <a:lnTo>
                      <a:pt x="459" y="720"/>
                    </a:lnTo>
                    <a:lnTo>
                      <a:pt x="455" y="720"/>
                    </a:lnTo>
                    <a:lnTo>
                      <a:pt x="450" y="724"/>
                    </a:lnTo>
                    <a:lnTo>
                      <a:pt x="450" y="717"/>
                    </a:lnTo>
                    <a:lnTo>
                      <a:pt x="444" y="708"/>
                    </a:lnTo>
                    <a:lnTo>
                      <a:pt x="450" y="704"/>
                    </a:lnTo>
                    <a:lnTo>
                      <a:pt x="446" y="698"/>
                    </a:lnTo>
                    <a:lnTo>
                      <a:pt x="455" y="693"/>
                    </a:lnTo>
                    <a:lnTo>
                      <a:pt x="459" y="693"/>
                    </a:lnTo>
                    <a:lnTo>
                      <a:pt x="459" y="687"/>
                    </a:lnTo>
                    <a:lnTo>
                      <a:pt x="462" y="685"/>
                    </a:lnTo>
                    <a:lnTo>
                      <a:pt x="455" y="649"/>
                    </a:lnTo>
                    <a:lnTo>
                      <a:pt x="450" y="649"/>
                    </a:lnTo>
                    <a:lnTo>
                      <a:pt x="450" y="644"/>
                    </a:lnTo>
                    <a:lnTo>
                      <a:pt x="444" y="638"/>
                    </a:lnTo>
                    <a:lnTo>
                      <a:pt x="434" y="635"/>
                    </a:lnTo>
                    <a:lnTo>
                      <a:pt x="430" y="640"/>
                    </a:lnTo>
                    <a:lnTo>
                      <a:pt x="428" y="638"/>
                    </a:lnTo>
                    <a:lnTo>
                      <a:pt x="423" y="635"/>
                    </a:lnTo>
                    <a:lnTo>
                      <a:pt x="419" y="635"/>
                    </a:lnTo>
                    <a:lnTo>
                      <a:pt x="413" y="635"/>
                    </a:lnTo>
                    <a:lnTo>
                      <a:pt x="419" y="628"/>
                    </a:lnTo>
                    <a:lnTo>
                      <a:pt x="416" y="622"/>
                    </a:lnTo>
                    <a:lnTo>
                      <a:pt x="409" y="622"/>
                    </a:lnTo>
                    <a:lnTo>
                      <a:pt x="413" y="617"/>
                    </a:lnTo>
                    <a:lnTo>
                      <a:pt x="409" y="613"/>
                    </a:lnTo>
                    <a:lnTo>
                      <a:pt x="403" y="617"/>
                    </a:lnTo>
                    <a:lnTo>
                      <a:pt x="398" y="619"/>
                    </a:lnTo>
                    <a:lnTo>
                      <a:pt x="382" y="619"/>
                    </a:lnTo>
                    <a:lnTo>
                      <a:pt x="375" y="622"/>
                    </a:lnTo>
                    <a:lnTo>
                      <a:pt x="373" y="628"/>
                    </a:lnTo>
                    <a:lnTo>
                      <a:pt x="360" y="635"/>
                    </a:lnTo>
                    <a:lnTo>
                      <a:pt x="360" y="638"/>
                    </a:lnTo>
                    <a:lnTo>
                      <a:pt x="355" y="640"/>
                    </a:lnTo>
                    <a:lnTo>
                      <a:pt x="351" y="644"/>
                    </a:lnTo>
                    <a:lnTo>
                      <a:pt x="341" y="647"/>
                    </a:lnTo>
                    <a:lnTo>
                      <a:pt x="335" y="647"/>
                    </a:lnTo>
                    <a:lnTo>
                      <a:pt x="330" y="640"/>
                    </a:lnTo>
                    <a:lnTo>
                      <a:pt x="323" y="647"/>
                    </a:lnTo>
                    <a:lnTo>
                      <a:pt x="311" y="644"/>
                    </a:lnTo>
                    <a:lnTo>
                      <a:pt x="305" y="640"/>
                    </a:lnTo>
                    <a:lnTo>
                      <a:pt x="298" y="649"/>
                    </a:lnTo>
                    <a:lnTo>
                      <a:pt x="292" y="656"/>
                    </a:lnTo>
                    <a:lnTo>
                      <a:pt x="289" y="644"/>
                    </a:lnTo>
                    <a:lnTo>
                      <a:pt x="280" y="647"/>
                    </a:lnTo>
                    <a:lnTo>
                      <a:pt x="262" y="647"/>
                    </a:lnTo>
                    <a:lnTo>
                      <a:pt x="252" y="647"/>
                    </a:lnTo>
                    <a:lnTo>
                      <a:pt x="246" y="647"/>
                    </a:lnTo>
                    <a:lnTo>
                      <a:pt x="230" y="640"/>
                    </a:lnTo>
                    <a:lnTo>
                      <a:pt x="228" y="640"/>
                    </a:lnTo>
                    <a:lnTo>
                      <a:pt x="225" y="632"/>
                    </a:lnTo>
                    <a:lnTo>
                      <a:pt x="218" y="635"/>
                    </a:lnTo>
                    <a:lnTo>
                      <a:pt x="209" y="632"/>
                    </a:lnTo>
                    <a:lnTo>
                      <a:pt x="207" y="619"/>
                    </a:lnTo>
                    <a:lnTo>
                      <a:pt x="200" y="622"/>
                    </a:lnTo>
                    <a:lnTo>
                      <a:pt x="197" y="626"/>
                    </a:lnTo>
                    <a:lnTo>
                      <a:pt x="191" y="613"/>
                    </a:lnTo>
                    <a:lnTo>
                      <a:pt x="163" y="601"/>
                    </a:lnTo>
                    <a:lnTo>
                      <a:pt x="150" y="601"/>
                    </a:lnTo>
                    <a:lnTo>
                      <a:pt x="129" y="585"/>
                    </a:lnTo>
                    <a:lnTo>
                      <a:pt x="123" y="583"/>
                    </a:lnTo>
                    <a:lnTo>
                      <a:pt x="114" y="585"/>
                    </a:lnTo>
                    <a:lnTo>
                      <a:pt x="107" y="569"/>
                    </a:lnTo>
                    <a:lnTo>
                      <a:pt x="107" y="564"/>
                    </a:lnTo>
                    <a:lnTo>
                      <a:pt x="105" y="564"/>
                    </a:lnTo>
                    <a:lnTo>
                      <a:pt x="101" y="558"/>
                    </a:lnTo>
                    <a:lnTo>
                      <a:pt x="105" y="551"/>
                    </a:lnTo>
                    <a:lnTo>
                      <a:pt x="111" y="560"/>
                    </a:lnTo>
                    <a:lnTo>
                      <a:pt x="120" y="551"/>
                    </a:lnTo>
                    <a:lnTo>
                      <a:pt x="116" y="542"/>
                    </a:lnTo>
                    <a:lnTo>
                      <a:pt x="107" y="539"/>
                    </a:lnTo>
                    <a:lnTo>
                      <a:pt x="107" y="530"/>
                    </a:lnTo>
                    <a:lnTo>
                      <a:pt x="101" y="524"/>
                    </a:lnTo>
                    <a:lnTo>
                      <a:pt x="98" y="512"/>
                    </a:lnTo>
                    <a:lnTo>
                      <a:pt x="86" y="496"/>
                    </a:lnTo>
                    <a:lnTo>
                      <a:pt x="84" y="496"/>
                    </a:lnTo>
                    <a:lnTo>
                      <a:pt x="68" y="484"/>
                    </a:lnTo>
                    <a:lnTo>
                      <a:pt x="59" y="478"/>
                    </a:lnTo>
                    <a:lnTo>
                      <a:pt x="34" y="465"/>
                    </a:lnTo>
                    <a:lnTo>
                      <a:pt x="25" y="469"/>
                    </a:lnTo>
                    <a:lnTo>
                      <a:pt x="22" y="465"/>
                    </a:lnTo>
                    <a:lnTo>
                      <a:pt x="18" y="462"/>
                    </a:lnTo>
                    <a:lnTo>
                      <a:pt x="25" y="462"/>
                    </a:lnTo>
                    <a:lnTo>
                      <a:pt x="31" y="459"/>
                    </a:lnTo>
                    <a:lnTo>
                      <a:pt x="22" y="435"/>
                    </a:lnTo>
                    <a:lnTo>
                      <a:pt x="12" y="431"/>
                    </a:lnTo>
                    <a:lnTo>
                      <a:pt x="6" y="431"/>
                    </a:lnTo>
                    <a:lnTo>
                      <a:pt x="0" y="416"/>
                    </a:lnTo>
                    <a:lnTo>
                      <a:pt x="2" y="412"/>
                    </a:lnTo>
                    <a:lnTo>
                      <a:pt x="0" y="401"/>
                    </a:lnTo>
                    <a:lnTo>
                      <a:pt x="18" y="391"/>
                    </a:lnTo>
                    <a:lnTo>
                      <a:pt x="25" y="385"/>
                    </a:lnTo>
                    <a:lnTo>
                      <a:pt x="31" y="391"/>
                    </a:lnTo>
                    <a:lnTo>
                      <a:pt x="43" y="389"/>
                    </a:lnTo>
                    <a:lnTo>
                      <a:pt x="46" y="380"/>
                    </a:lnTo>
                    <a:lnTo>
                      <a:pt x="68" y="376"/>
                    </a:lnTo>
                    <a:lnTo>
                      <a:pt x="70" y="366"/>
                    </a:lnTo>
                    <a:lnTo>
                      <a:pt x="98" y="351"/>
                    </a:lnTo>
                    <a:lnTo>
                      <a:pt x="101" y="323"/>
                    </a:lnTo>
                    <a:lnTo>
                      <a:pt x="86" y="289"/>
                    </a:lnTo>
                    <a:lnTo>
                      <a:pt x="81" y="287"/>
                    </a:lnTo>
                    <a:lnTo>
                      <a:pt x="107" y="274"/>
                    </a:lnTo>
                    <a:lnTo>
                      <a:pt x="116" y="280"/>
                    </a:lnTo>
                    <a:lnTo>
                      <a:pt x="123" y="271"/>
                    </a:lnTo>
                    <a:lnTo>
                      <a:pt x="114" y="268"/>
                    </a:lnTo>
                    <a:lnTo>
                      <a:pt x="116" y="234"/>
                    </a:lnTo>
                    <a:lnTo>
                      <a:pt x="154" y="230"/>
                    </a:lnTo>
                    <a:lnTo>
                      <a:pt x="159" y="228"/>
                    </a:lnTo>
                    <a:lnTo>
                      <a:pt x="154" y="200"/>
                    </a:lnTo>
                    <a:lnTo>
                      <a:pt x="166" y="195"/>
                    </a:lnTo>
                    <a:lnTo>
                      <a:pt x="170" y="195"/>
                    </a:lnTo>
                    <a:lnTo>
                      <a:pt x="173" y="179"/>
                    </a:lnTo>
                    <a:lnTo>
                      <a:pt x="184" y="175"/>
                    </a:lnTo>
                    <a:lnTo>
                      <a:pt x="184" y="184"/>
                    </a:lnTo>
                    <a:lnTo>
                      <a:pt x="187" y="188"/>
                    </a:lnTo>
                    <a:lnTo>
                      <a:pt x="194" y="195"/>
                    </a:lnTo>
                    <a:lnTo>
                      <a:pt x="200" y="195"/>
                    </a:lnTo>
                    <a:lnTo>
                      <a:pt x="209" y="205"/>
                    </a:lnTo>
                    <a:lnTo>
                      <a:pt x="216" y="200"/>
                    </a:lnTo>
                    <a:lnTo>
                      <a:pt x="218" y="203"/>
                    </a:lnTo>
                    <a:lnTo>
                      <a:pt x="222" y="205"/>
                    </a:lnTo>
                    <a:lnTo>
                      <a:pt x="228" y="203"/>
                    </a:lnTo>
                    <a:lnTo>
                      <a:pt x="237" y="219"/>
                    </a:lnTo>
                    <a:lnTo>
                      <a:pt x="246" y="230"/>
                    </a:lnTo>
                    <a:lnTo>
                      <a:pt x="246" y="241"/>
                    </a:lnTo>
                    <a:lnTo>
                      <a:pt x="252" y="249"/>
                    </a:lnTo>
                    <a:lnTo>
                      <a:pt x="248" y="255"/>
                    </a:lnTo>
                    <a:lnTo>
                      <a:pt x="252" y="264"/>
                    </a:lnTo>
                    <a:lnTo>
                      <a:pt x="268" y="271"/>
                    </a:lnTo>
                    <a:lnTo>
                      <a:pt x="289" y="277"/>
                    </a:lnTo>
                    <a:lnTo>
                      <a:pt x="298" y="277"/>
                    </a:lnTo>
                    <a:lnTo>
                      <a:pt x="318" y="284"/>
                    </a:lnTo>
                    <a:lnTo>
                      <a:pt x="332" y="289"/>
                    </a:lnTo>
                    <a:lnTo>
                      <a:pt x="339" y="289"/>
                    </a:lnTo>
                    <a:lnTo>
                      <a:pt x="341" y="296"/>
                    </a:lnTo>
                    <a:lnTo>
                      <a:pt x="351" y="317"/>
                    </a:lnTo>
                    <a:lnTo>
                      <a:pt x="360" y="327"/>
                    </a:lnTo>
                    <a:lnTo>
                      <a:pt x="378" y="327"/>
                    </a:lnTo>
                    <a:lnTo>
                      <a:pt x="382" y="323"/>
                    </a:lnTo>
                    <a:lnTo>
                      <a:pt x="416" y="323"/>
                    </a:lnTo>
                    <a:lnTo>
                      <a:pt x="423" y="321"/>
                    </a:lnTo>
                    <a:lnTo>
                      <a:pt x="450" y="321"/>
                    </a:lnTo>
                    <a:lnTo>
                      <a:pt x="453" y="327"/>
                    </a:lnTo>
                    <a:lnTo>
                      <a:pt x="487" y="336"/>
                    </a:lnTo>
                    <a:lnTo>
                      <a:pt x="496" y="336"/>
                    </a:lnTo>
                    <a:lnTo>
                      <a:pt x="502" y="339"/>
                    </a:lnTo>
                    <a:lnTo>
                      <a:pt x="512" y="339"/>
                    </a:lnTo>
                    <a:lnTo>
                      <a:pt x="530" y="323"/>
                    </a:lnTo>
                    <a:lnTo>
                      <a:pt x="578" y="314"/>
                    </a:lnTo>
                    <a:lnTo>
                      <a:pt x="585" y="311"/>
                    </a:lnTo>
                    <a:lnTo>
                      <a:pt x="594" y="305"/>
                    </a:lnTo>
                    <a:lnTo>
                      <a:pt x="598" y="293"/>
                    </a:lnTo>
                    <a:lnTo>
                      <a:pt x="605" y="284"/>
                    </a:lnTo>
                    <a:lnTo>
                      <a:pt x="607" y="271"/>
                    </a:lnTo>
                    <a:lnTo>
                      <a:pt x="601" y="264"/>
                    </a:lnTo>
                    <a:lnTo>
                      <a:pt x="601" y="255"/>
                    </a:lnTo>
                    <a:lnTo>
                      <a:pt x="605" y="249"/>
                    </a:lnTo>
                    <a:lnTo>
                      <a:pt x="610" y="249"/>
                    </a:lnTo>
                    <a:lnTo>
                      <a:pt x="622" y="253"/>
                    </a:lnTo>
                    <a:lnTo>
                      <a:pt x="635" y="253"/>
                    </a:lnTo>
                    <a:lnTo>
                      <a:pt x="640" y="246"/>
                    </a:lnTo>
                    <a:lnTo>
                      <a:pt x="644" y="234"/>
                    </a:lnTo>
                    <a:lnTo>
                      <a:pt x="653" y="234"/>
                    </a:lnTo>
                    <a:lnTo>
                      <a:pt x="662" y="221"/>
                    </a:lnTo>
                    <a:lnTo>
                      <a:pt x="662" y="215"/>
                    </a:lnTo>
                    <a:lnTo>
                      <a:pt x="671" y="209"/>
                    </a:lnTo>
                    <a:lnTo>
                      <a:pt x="674" y="209"/>
                    </a:lnTo>
                    <a:lnTo>
                      <a:pt x="678" y="212"/>
                    </a:lnTo>
                    <a:lnTo>
                      <a:pt x="680" y="212"/>
                    </a:lnTo>
                    <a:lnTo>
                      <a:pt x="680" y="205"/>
                    </a:lnTo>
                    <a:lnTo>
                      <a:pt x="683" y="205"/>
                    </a:lnTo>
                    <a:lnTo>
                      <a:pt x="690" y="198"/>
                    </a:lnTo>
                    <a:lnTo>
                      <a:pt x="705" y="195"/>
                    </a:lnTo>
                    <a:lnTo>
                      <a:pt x="714" y="198"/>
                    </a:lnTo>
                    <a:lnTo>
                      <a:pt x="721" y="191"/>
                    </a:lnTo>
                    <a:lnTo>
                      <a:pt x="712" y="184"/>
                    </a:lnTo>
                    <a:lnTo>
                      <a:pt x="709" y="175"/>
                    </a:lnTo>
                    <a:lnTo>
                      <a:pt x="694" y="169"/>
                    </a:lnTo>
                    <a:lnTo>
                      <a:pt x="683" y="160"/>
                    </a:lnTo>
                    <a:lnTo>
                      <a:pt x="674" y="164"/>
                    </a:lnTo>
                    <a:lnTo>
                      <a:pt x="669" y="173"/>
                    </a:lnTo>
                    <a:lnTo>
                      <a:pt x="659" y="169"/>
                    </a:lnTo>
                    <a:lnTo>
                      <a:pt x="650" y="173"/>
                    </a:lnTo>
                    <a:lnTo>
                      <a:pt x="646" y="175"/>
                    </a:lnTo>
                    <a:lnTo>
                      <a:pt x="637" y="166"/>
                    </a:lnTo>
                    <a:lnTo>
                      <a:pt x="644" y="160"/>
                    </a:lnTo>
                    <a:lnTo>
                      <a:pt x="640" y="153"/>
                    </a:lnTo>
                    <a:lnTo>
                      <a:pt x="640" y="126"/>
                    </a:lnTo>
                    <a:lnTo>
                      <a:pt x="644" y="116"/>
                    </a:lnTo>
                    <a:lnTo>
                      <a:pt x="653" y="120"/>
                    </a:lnTo>
                    <a:lnTo>
                      <a:pt x="662" y="123"/>
                    </a:lnTo>
                    <a:lnTo>
                      <a:pt x="680" y="105"/>
                    </a:lnTo>
                    <a:lnTo>
                      <a:pt x="674" y="95"/>
                    </a:lnTo>
                    <a:lnTo>
                      <a:pt x="678" y="77"/>
                    </a:lnTo>
                    <a:lnTo>
                      <a:pt x="683" y="46"/>
                    </a:lnTo>
                    <a:lnTo>
                      <a:pt x="680" y="37"/>
                    </a:lnTo>
                    <a:lnTo>
                      <a:pt x="674" y="30"/>
                    </a:lnTo>
                    <a:lnTo>
                      <a:pt x="669" y="30"/>
                    </a:lnTo>
                    <a:lnTo>
                      <a:pt x="674" y="12"/>
                    </a:lnTo>
                    <a:lnTo>
                      <a:pt x="703" y="2"/>
                    </a:lnTo>
                    <a:lnTo>
                      <a:pt x="703"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363"/>
              <p:cNvSpPr>
                <a:spLocks/>
              </p:cNvSpPr>
              <p:nvPr/>
            </p:nvSpPr>
            <p:spPr bwMode="auto">
              <a:xfrm>
                <a:off x="7466013" y="3254375"/>
                <a:ext cx="766763" cy="825500"/>
              </a:xfrm>
              <a:custGeom>
                <a:avLst/>
                <a:gdLst>
                  <a:gd name="T0" fmla="*/ 154 w 483"/>
                  <a:gd name="T1" fmla="*/ 28 h 520"/>
                  <a:gd name="T2" fmla="*/ 173 w 483"/>
                  <a:gd name="T3" fmla="*/ 55 h 520"/>
                  <a:gd name="T4" fmla="*/ 158 w 483"/>
                  <a:gd name="T5" fmla="*/ 68 h 520"/>
                  <a:gd name="T6" fmla="*/ 176 w 483"/>
                  <a:gd name="T7" fmla="*/ 87 h 520"/>
                  <a:gd name="T8" fmla="*/ 194 w 483"/>
                  <a:gd name="T9" fmla="*/ 123 h 520"/>
                  <a:gd name="T10" fmla="*/ 210 w 483"/>
                  <a:gd name="T11" fmla="*/ 144 h 520"/>
                  <a:gd name="T12" fmla="*/ 275 w 483"/>
                  <a:gd name="T13" fmla="*/ 164 h 520"/>
                  <a:gd name="T14" fmla="*/ 296 w 483"/>
                  <a:gd name="T15" fmla="*/ 176 h 520"/>
                  <a:gd name="T16" fmla="*/ 319 w 483"/>
                  <a:gd name="T17" fmla="*/ 182 h 520"/>
                  <a:gd name="T18" fmla="*/ 342 w 483"/>
                  <a:gd name="T19" fmla="*/ 148 h 520"/>
                  <a:gd name="T20" fmla="*/ 364 w 483"/>
                  <a:gd name="T21" fmla="*/ 173 h 520"/>
                  <a:gd name="T22" fmla="*/ 398 w 483"/>
                  <a:gd name="T23" fmla="*/ 160 h 520"/>
                  <a:gd name="T24" fmla="*/ 404 w 483"/>
                  <a:gd name="T25" fmla="*/ 148 h 520"/>
                  <a:gd name="T26" fmla="*/ 426 w 483"/>
                  <a:gd name="T27" fmla="*/ 132 h 520"/>
                  <a:gd name="T28" fmla="*/ 456 w 483"/>
                  <a:gd name="T29" fmla="*/ 121 h 520"/>
                  <a:gd name="T30" fmla="*/ 469 w 483"/>
                  <a:gd name="T31" fmla="*/ 126 h 520"/>
                  <a:gd name="T32" fmla="*/ 476 w 483"/>
                  <a:gd name="T33" fmla="*/ 139 h 520"/>
                  <a:gd name="T34" fmla="*/ 481 w 483"/>
                  <a:gd name="T35" fmla="*/ 164 h 520"/>
                  <a:gd name="T36" fmla="*/ 451 w 483"/>
                  <a:gd name="T37" fmla="*/ 176 h 520"/>
                  <a:gd name="T38" fmla="*/ 444 w 483"/>
                  <a:gd name="T39" fmla="*/ 212 h 520"/>
                  <a:gd name="T40" fmla="*/ 423 w 483"/>
                  <a:gd name="T41" fmla="*/ 242 h 520"/>
                  <a:gd name="T42" fmla="*/ 413 w 483"/>
                  <a:gd name="T43" fmla="*/ 252 h 520"/>
                  <a:gd name="T44" fmla="*/ 398 w 483"/>
                  <a:gd name="T45" fmla="*/ 242 h 520"/>
                  <a:gd name="T46" fmla="*/ 394 w 483"/>
                  <a:gd name="T47" fmla="*/ 228 h 520"/>
                  <a:gd name="T48" fmla="*/ 408 w 483"/>
                  <a:gd name="T49" fmla="*/ 206 h 520"/>
                  <a:gd name="T50" fmla="*/ 364 w 483"/>
                  <a:gd name="T51" fmla="*/ 191 h 520"/>
                  <a:gd name="T52" fmla="*/ 339 w 483"/>
                  <a:gd name="T53" fmla="*/ 191 h 520"/>
                  <a:gd name="T54" fmla="*/ 342 w 483"/>
                  <a:gd name="T55" fmla="*/ 206 h 520"/>
                  <a:gd name="T56" fmla="*/ 351 w 483"/>
                  <a:gd name="T57" fmla="*/ 221 h 520"/>
                  <a:gd name="T58" fmla="*/ 351 w 483"/>
                  <a:gd name="T59" fmla="*/ 265 h 520"/>
                  <a:gd name="T60" fmla="*/ 339 w 483"/>
                  <a:gd name="T61" fmla="*/ 261 h 520"/>
                  <a:gd name="T62" fmla="*/ 321 w 483"/>
                  <a:gd name="T63" fmla="*/ 283 h 520"/>
                  <a:gd name="T64" fmla="*/ 319 w 483"/>
                  <a:gd name="T65" fmla="*/ 301 h 520"/>
                  <a:gd name="T66" fmla="*/ 296 w 483"/>
                  <a:gd name="T67" fmla="*/ 310 h 520"/>
                  <a:gd name="T68" fmla="*/ 256 w 483"/>
                  <a:gd name="T69" fmla="*/ 356 h 520"/>
                  <a:gd name="T70" fmla="*/ 232 w 483"/>
                  <a:gd name="T71" fmla="*/ 375 h 520"/>
                  <a:gd name="T72" fmla="*/ 212 w 483"/>
                  <a:gd name="T73" fmla="*/ 397 h 520"/>
                  <a:gd name="T74" fmla="*/ 216 w 483"/>
                  <a:gd name="T75" fmla="*/ 424 h 520"/>
                  <a:gd name="T76" fmla="*/ 212 w 483"/>
                  <a:gd name="T77" fmla="*/ 481 h 520"/>
                  <a:gd name="T78" fmla="*/ 203 w 483"/>
                  <a:gd name="T79" fmla="*/ 502 h 520"/>
                  <a:gd name="T80" fmla="*/ 173 w 483"/>
                  <a:gd name="T81" fmla="*/ 520 h 520"/>
                  <a:gd name="T82" fmla="*/ 134 w 483"/>
                  <a:gd name="T83" fmla="*/ 447 h 520"/>
                  <a:gd name="T84" fmla="*/ 87 w 483"/>
                  <a:gd name="T85" fmla="*/ 338 h 520"/>
                  <a:gd name="T86" fmla="*/ 78 w 483"/>
                  <a:gd name="T87" fmla="*/ 280 h 520"/>
                  <a:gd name="T88" fmla="*/ 75 w 483"/>
                  <a:gd name="T89" fmla="*/ 265 h 520"/>
                  <a:gd name="T90" fmla="*/ 69 w 483"/>
                  <a:gd name="T91" fmla="*/ 267 h 520"/>
                  <a:gd name="T92" fmla="*/ 46 w 483"/>
                  <a:gd name="T93" fmla="*/ 292 h 520"/>
                  <a:gd name="T94" fmla="*/ 34 w 483"/>
                  <a:gd name="T95" fmla="*/ 255 h 520"/>
                  <a:gd name="T96" fmla="*/ 3 w 483"/>
                  <a:gd name="T97" fmla="*/ 237 h 520"/>
                  <a:gd name="T98" fmla="*/ 10 w 483"/>
                  <a:gd name="T99" fmla="*/ 231 h 520"/>
                  <a:gd name="T100" fmla="*/ 37 w 483"/>
                  <a:gd name="T101" fmla="*/ 221 h 520"/>
                  <a:gd name="T102" fmla="*/ 34 w 483"/>
                  <a:gd name="T103" fmla="*/ 197 h 520"/>
                  <a:gd name="T104" fmla="*/ 21 w 483"/>
                  <a:gd name="T105" fmla="*/ 160 h 520"/>
                  <a:gd name="T106" fmla="*/ 55 w 483"/>
                  <a:gd name="T107" fmla="*/ 153 h 520"/>
                  <a:gd name="T108" fmla="*/ 75 w 483"/>
                  <a:gd name="T109" fmla="*/ 126 h 520"/>
                  <a:gd name="T110" fmla="*/ 96 w 483"/>
                  <a:gd name="T111" fmla="*/ 89 h 520"/>
                  <a:gd name="T112" fmla="*/ 101 w 483"/>
                  <a:gd name="T113" fmla="*/ 64 h 520"/>
                  <a:gd name="T114" fmla="*/ 78 w 483"/>
                  <a:gd name="T115" fmla="*/ 34 h 520"/>
                  <a:gd name="T116" fmla="*/ 101 w 483"/>
                  <a:gd name="T117" fmla="*/ 21 h 520"/>
                  <a:gd name="T118" fmla="*/ 137 w 483"/>
                  <a:gd name="T119"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 h="520">
                    <a:moveTo>
                      <a:pt x="137" y="0"/>
                    </a:moveTo>
                    <a:lnTo>
                      <a:pt x="139" y="0"/>
                    </a:lnTo>
                    <a:lnTo>
                      <a:pt x="151" y="16"/>
                    </a:lnTo>
                    <a:lnTo>
                      <a:pt x="154" y="28"/>
                    </a:lnTo>
                    <a:lnTo>
                      <a:pt x="160" y="34"/>
                    </a:lnTo>
                    <a:lnTo>
                      <a:pt x="160" y="43"/>
                    </a:lnTo>
                    <a:lnTo>
                      <a:pt x="169" y="46"/>
                    </a:lnTo>
                    <a:lnTo>
                      <a:pt x="173" y="55"/>
                    </a:lnTo>
                    <a:lnTo>
                      <a:pt x="164" y="64"/>
                    </a:lnTo>
                    <a:lnTo>
                      <a:pt x="158" y="55"/>
                    </a:lnTo>
                    <a:lnTo>
                      <a:pt x="154" y="62"/>
                    </a:lnTo>
                    <a:lnTo>
                      <a:pt x="158" y="68"/>
                    </a:lnTo>
                    <a:lnTo>
                      <a:pt x="160" y="68"/>
                    </a:lnTo>
                    <a:lnTo>
                      <a:pt x="160" y="73"/>
                    </a:lnTo>
                    <a:lnTo>
                      <a:pt x="167" y="89"/>
                    </a:lnTo>
                    <a:lnTo>
                      <a:pt x="176" y="87"/>
                    </a:lnTo>
                    <a:lnTo>
                      <a:pt x="182" y="89"/>
                    </a:lnTo>
                    <a:lnTo>
                      <a:pt x="203" y="105"/>
                    </a:lnTo>
                    <a:lnTo>
                      <a:pt x="197" y="117"/>
                    </a:lnTo>
                    <a:lnTo>
                      <a:pt x="194" y="123"/>
                    </a:lnTo>
                    <a:lnTo>
                      <a:pt x="197" y="130"/>
                    </a:lnTo>
                    <a:lnTo>
                      <a:pt x="192" y="132"/>
                    </a:lnTo>
                    <a:lnTo>
                      <a:pt x="197" y="139"/>
                    </a:lnTo>
                    <a:lnTo>
                      <a:pt x="210" y="144"/>
                    </a:lnTo>
                    <a:lnTo>
                      <a:pt x="223" y="151"/>
                    </a:lnTo>
                    <a:lnTo>
                      <a:pt x="235" y="157"/>
                    </a:lnTo>
                    <a:lnTo>
                      <a:pt x="253" y="160"/>
                    </a:lnTo>
                    <a:lnTo>
                      <a:pt x="275" y="164"/>
                    </a:lnTo>
                    <a:lnTo>
                      <a:pt x="275" y="169"/>
                    </a:lnTo>
                    <a:lnTo>
                      <a:pt x="286" y="173"/>
                    </a:lnTo>
                    <a:lnTo>
                      <a:pt x="292" y="173"/>
                    </a:lnTo>
                    <a:lnTo>
                      <a:pt x="296" y="176"/>
                    </a:lnTo>
                    <a:lnTo>
                      <a:pt x="301" y="176"/>
                    </a:lnTo>
                    <a:lnTo>
                      <a:pt x="312" y="179"/>
                    </a:lnTo>
                    <a:lnTo>
                      <a:pt x="319" y="179"/>
                    </a:lnTo>
                    <a:lnTo>
                      <a:pt x="319" y="182"/>
                    </a:lnTo>
                    <a:lnTo>
                      <a:pt x="333" y="179"/>
                    </a:lnTo>
                    <a:lnTo>
                      <a:pt x="330" y="164"/>
                    </a:lnTo>
                    <a:lnTo>
                      <a:pt x="333" y="151"/>
                    </a:lnTo>
                    <a:lnTo>
                      <a:pt x="342" y="148"/>
                    </a:lnTo>
                    <a:lnTo>
                      <a:pt x="345" y="160"/>
                    </a:lnTo>
                    <a:lnTo>
                      <a:pt x="345" y="166"/>
                    </a:lnTo>
                    <a:lnTo>
                      <a:pt x="349" y="169"/>
                    </a:lnTo>
                    <a:lnTo>
                      <a:pt x="364" y="173"/>
                    </a:lnTo>
                    <a:lnTo>
                      <a:pt x="373" y="169"/>
                    </a:lnTo>
                    <a:lnTo>
                      <a:pt x="373" y="173"/>
                    </a:lnTo>
                    <a:lnTo>
                      <a:pt x="398" y="169"/>
                    </a:lnTo>
                    <a:lnTo>
                      <a:pt x="398" y="160"/>
                    </a:lnTo>
                    <a:lnTo>
                      <a:pt x="392" y="157"/>
                    </a:lnTo>
                    <a:lnTo>
                      <a:pt x="388" y="151"/>
                    </a:lnTo>
                    <a:lnTo>
                      <a:pt x="394" y="151"/>
                    </a:lnTo>
                    <a:lnTo>
                      <a:pt x="404" y="148"/>
                    </a:lnTo>
                    <a:lnTo>
                      <a:pt x="408" y="144"/>
                    </a:lnTo>
                    <a:lnTo>
                      <a:pt x="413" y="142"/>
                    </a:lnTo>
                    <a:lnTo>
                      <a:pt x="413" y="139"/>
                    </a:lnTo>
                    <a:lnTo>
                      <a:pt x="426" y="132"/>
                    </a:lnTo>
                    <a:lnTo>
                      <a:pt x="428" y="126"/>
                    </a:lnTo>
                    <a:lnTo>
                      <a:pt x="435" y="123"/>
                    </a:lnTo>
                    <a:lnTo>
                      <a:pt x="451" y="123"/>
                    </a:lnTo>
                    <a:lnTo>
                      <a:pt x="456" y="121"/>
                    </a:lnTo>
                    <a:lnTo>
                      <a:pt x="462" y="117"/>
                    </a:lnTo>
                    <a:lnTo>
                      <a:pt x="466" y="121"/>
                    </a:lnTo>
                    <a:lnTo>
                      <a:pt x="462" y="126"/>
                    </a:lnTo>
                    <a:lnTo>
                      <a:pt x="469" y="126"/>
                    </a:lnTo>
                    <a:lnTo>
                      <a:pt x="472" y="132"/>
                    </a:lnTo>
                    <a:lnTo>
                      <a:pt x="466" y="139"/>
                    </a:lnTo>
                    <a:lnTo>
                      <a:pt x="472" y="139"/>
                    </a:lnTo>
                    <a:lnTo>
                      <a:pt x="476" y="139"/>
                    </a:lnTo>
                    <a:lnTo>
                      <a:pt x="481" y="142"/>
                    </a:lnTo>
                    <a:lnTo>
                      <a:pt x="483" y="144"/>
                    </a:lnTo>
                    <a:lnTo>
                      <a:pt x="478" y="151"/>
                    </a:lnTo>
                    <a:lnTo>
                      <a:pt x="481" y="164"/>
                    </a:lnTo>
                    <a:lnTo>
                      <a:pt x="478" y="164"/>
                    </a:lnTo>
                    <a:lnTo>
                      <a:pt x="476" y="160"/>
                    </a:lnTo>
                    <a:lnTo>
                      <a:pt x="462" y="164"/>
                    </a:lnTo>
                    <a:lnTo>
                      <a:pt x="451" y="176"/>
                    </a:lnTo>
                    <a:lnTo>
                      <a:pt x="451" y="191"/>
                    </a:lnTo>
                    <a:lnTo>
                      <a:pt x="444" y="197"/>
                    </a:lnTo>
                    <a:lnTo>
                      <a:pt x="447" y="202"/>
                    </a:lnTo>
                    <a:lnTo>
                      <a:pt x="444" y="212"/>
                    </a:lnTo>
                    <a:lnTo>
                      <a:pt x="438" y="228"/>
                    </a:lnTo>
                    <a:lnTo>
                      <a:pt x="428" y="224"/>
                    </a:lnTo>
                    <a:lnTo>
                      <a:pt x="428" y="242"/>
                    </a:lnTo>
                    <a:lnTo>
                      <a:pt x="423" y="242"/>
                    </a:lnTo>
                    <a:lnTo>
                      <a:pt x="426" y="261"/>
                    </a:lnTo>
                    <a:lnTo>
                      <a:pt x="419" y="265"/>
                    </a:lnTo>
                    <a:lnTo>
                      <a:pt x="417" y="252"/>
                    </a:lnTo>
                    <a:lnTo>
                      <a:pt x="413" y="252"/>
                    </a:lnTo>
                    <a:lnTo>
                      <a:pt x="410" y="242"/>
                    </a:lnTo>
                    <a:lnTo>
                      <a:pt x="408" y="233"/>
                    </a:lnTo>
                    <a:lnTo>
                      <a:pt x="404" y="242"/>
                    </a:lnTo>
                    <a:lnTo>
                      <a:pt x="398" y="242"/>
                    </a:lnTo>
                    <a:lnTo>
                      <a:pt x="394" y="242"/>
                    </a:lnTo>
                    <a:lnTo>
                      <a:pt x="392" y="242"/>
                    </a:lnTo>
                    <a:lnTo>
                      <a:pt x="388" y="231"/>
                    </a:lnTo>
                    <a:lnTo>
                      <a:pt x="394" y="228"/>
                    </a:lnTo>
                    <a:lnTo>
                      <a:pt x="394" y="221"/>
                    </a:lnTo>
                    <a:lnTo>
                      <a:pt x="408" y="215"/>
                    </a:lnTo>
                    <a:lnTo>
                      <a:pt x="408" y="212"/>
                    </a:lnTo>
                    <a:lnTo>
                      <a:pt x="408" y="206"/>
                    </a:lnTo>
                    <a:lnTo>
                      <a:pt x="404" y="199"/>
                    </a:lnTo>
                    <a:lnTo>
                      <a:pt x="367" y="202"/>
                    </a:lnTo>
                    <a:lnTo>
                      <a:pt x="371" y="199"/>
                    </a:lnTo>
                    <a:lnTo>
                      <a:pt x="364" y="191"/>
                    </a:lnTo>
                    <a:lnTo>
                      <a:pt x="358" y="185"/>
                    </a:lnTo>
                    <a:lnTo>
                      <a:pt x="349" y="179"/>
                    </a:lnTo>
                    <a:lnTo>
                      <a:pt x="339" y="179"/>
                    </a:lnTo>
                    <a:lnTo>
                      <a:pt x="339" y="191"/>
                    </a:lnTo>
                    <a:lnTo>
                      <a:pt x="345" y="197"/>
                    </a:lnTo>
                    <a:lnTo>
                      <a:pt x="349" y="197"/>
                    </a:lnTo>
                    <a:lnTo>
                      <a:pt x="351" y="202"/>
                    </a:lnTo>
                    <a:lnTo>
                      <a:pt x="342" y="206"/>
                    </a:lnTo>
                    <a:lnTo>
                      <a:pt x="342" y="208"/>
                    </a:lnTo>
                    <a:lnTo>
                      <a:pt x="339" y="215"/>
                    </a:lnTo>
                    <a:lnTo>
                      <a:pt x="342" y="217"/>
                    </a:lnTo>
                    <a:lnTo>
                      <a:pt x="351" y="221"/>
                    </a:lnTo>
                    <a:lnTo>
                      <a:pt x="349" y="233"/>
                    </a:lnTo>
                    <a:lnTo>
                      <a:pt x="360" y="267"/>
                    </a:lnTo>
                    <a:lnTo>
                      <a:pt x="355" y="274"/>
                    </a:lnTo>
                    <a:lnTo>
                      <a:pt x="351" y="265"/>
                    </a:lnTo>
                    <a:lnTo>
                      <a:pt x="349" y="274"/>
                    </a:lnTo>
                    <a:lnTo>
                      <a:pt x="342" y="274"/>
                    </a:lnTo>
                    <a:lnTo>
                      <a:pt x="342" y="261"/>
                    </a:lnTo>
                    <a:lnTo>
                      <a:pt x="339" y="261"/>
                    </a:lnTo>
                    <a:lnTo>
                      <a:pt x="339" y="267"/>
                    </a:lnTo>
                    <a:lnTo>
                      <a:pt x="328" y="274"/>
                    </a:lnTo>
                    <a:lnTo>
                      <a:pt x="321" y="276"/>
                    </a:lnTo>
                    <a:lnTo>
                      <a:pt x="321" y="283"/>
                    </a:lnTo>
                    <a:lnTo>
                      <a:pt x="324" y="288"/>
                    </a:lnTo>
                    <a:lnTo>
                      <a:pt x="321" y="295"/>
                    </a:lnTo>
                    <a:lnTo>
                      <a:pt x="321" y="297"/>
                    </a:lnTo>
                    <a:lnTo>
                      <a:pt x="319" y="301"/>
                    </a:lnTo>
                    <a:lnTo>
                      <a:pt x="315" y="308"/>
                    </a:lnTo>
                    <a:lnTo>
                      <a:pt x="301" y="310"/>
                    </a:lnTo>
                    <a:lnTo>
                      <a:pt x="299" y="308"/>
                    </a:lnTo>
                    <a:lnTo>
                      <a:pt x="296" y="310"/>
                    </a:lnTo>
                    <a:lnTo>
                      <a:pt x="299" y="310"/>
                    </a:lnTo>
                    <a:lnTo>
                      <a:pt x="283" y="333"/>
                    </a:lnTo>
                    <a:lnTo>
                      <a:pt x="269" y="344"/>
                    </a:lnTo>
                    <a:lnTo>
                      <a:pt x="256" y="356"/>
                    </a:lnTo>
                    <a:lnTo>
                      <a:pt x="250" y="363"/>
                    </a:lnTo>
                    <a:lnTo>
                      <a:pt x="250" y="365"/>
                    </a:lnTo>
                    <a:lnTo>
                      <a:pt x="237" y="372"/>
                    </a:lnTo>
                    <a:lnTo>
                      <a:pt x="232" y="375"/>
                    </a:lnTo>
                    <a:lnTo>
                      <a:pt x="228" y="385"/>
                    </a:lnTo>
                    <a:lnTo>
                      <a:pt x="223" y="381"/>
                    </a:lnTo>
                    <a:lnTo>
                      <a:pt x="216" y="385"/>
                    </a:lnTo>
                    <a:lnTo>
                      <a:pt x="212" y="397"/>
                    </a:lnTo>
                    <a:lnTo>
                      <a:pt x="216" y="406"/>
                    </a:lnTo>
                    <a:lnTo>
                      <a:pt x="216" y="413"/>
                    </a:lnTo>
                    <a:lnTo>
                      <a:pt x="219" y="424"/>
                    </a:lnTo>
                    <a:lnTo>
                      <a:pt x="216" y="424"/>
                    </a:lnTo>
                    <a:lnTo>
                      <a:pt x="219" y="434"/>
                    </a:lnTo>
                    <a:lnTo>
                      <a:pt x="216" y="447"/>
                    </a:lnTo>
                    <a:lnTo>
                      <a:pt x="210" y="458"/>
                    </a:lnTo>
                    <a:lnTo>
                      <a:pt x="212" y="481"/>
                    </a:lnTo>
                    <a:lnTo>
                      <a:pt x="203" y="483"/>
                    </a:lnTo>
                    <a:lnTo>
                      <a:pt x="197" y="495"/>
                    </a:lnTo>
                    <a:lnTo>
                      <a:pt x="207" y="498"/>
                    </a:lnTo>
                    <a:lnTo>
                      <a:pt x="203" y="502"/>
                    </a:lnTo>
                    <a:lnTo>
                      <a:pt x="192" y="502"/>
                    </a:lnTo>
                    <a:lnTo>
                      <a:pt x="185" y="508"/>
                    </a:lnTo>
                    <a:lnTo>
                      <a:pt x="185" y="517"/>
                    </a:lnTo>
                    <a:lnTo>
                      <a:pt x="173" y="520"/>
                    </a:lnTo>
                    <a:lnTo>
                      <a:pt x="151" y="489"/>
                    </a:lnTo>
                    <a:lnTo>
                      <a:pt x="154" y="492"/>
                    </a:lnTo>
                    <a:lnTo>
                      <a:pt x="142" y="461"/>
                    </a:lnTo>
                    <a:lnTo>
                      <a:pt x="134" y="447"/>
                    </a:lnTo>
                    <a:lnTo>
                      <a:pt x="121" y="422"/>
                    </a:lnTo>
                    <a:lnTo>
                      <a:pt x="114" y="399"/>
                    </a:lnTo>
                    <a:lnTo>
                      <a:pt x="105" y="388"/>
                    </a:lnTo>
                    <a:lnTo>
                      <a:pt x="87" y="338"/>
                    </a:lnTo>
                    <a:lnTo>
                      <a:pt x="84" y="324"/>
                    </a:lnTo>
                    <a:lnTo>
                      <a:pt x="80" y="297"/>
                    </a:lnTo>
                    <a:lnTo>
                      <a:pt x="80" y="286"/>
                    </a:lnTo>
                    <a:lnTo>
                      <a:pt x="78" y="280"/>
                    </a:lnTo>
                    <a:lnTo>
                      <a:pt x="78" y="276"/>
                    </a:lnTo>
                    <a:lnTo>
                      <a:pt x="80" y="274"/>
                    </a:lnTo>
                    <a:lnTo>
                      <a:pt x="75" y="271"/>
                    </a:lnTo>
                    <a:lnTo>
                      <a:pt x="75" y="265"/>
                    </a:lnTo>
                    <a:lnTo>
                      <a:pt x="80" y="265"/>
                    </a:lnTo>
                    <a:lnTo>
                      <a:pt x="80" y="261"/>
                    </a:lnTo>
                    <a:lnTo>
                      <a:pt x="71" y="261"/>
                    </a:lnTo>
                    <a:lnTo>
                      <a:pt x="69" y="267"/>
                    </a:lnTo>
                    <a:lnTo>
                      <a:pt x="65" y="271"/>
                    </a:lnTo>
                    <a:lnTo>
                      <a:pt x="69" y="274"/>
                    </a:lnTo>
                    <a:lnTo>
                      <a:pt x="69" y="283"/>
                    </a:lnTo>
                    <a:lnTo>
                      <a:pt x="46" y="292"/>
                    </a:lnTo>
                    <a:lnTo>
                      <a:pt x="34" y="286"/>
                    </a:lnTo>
                    <a:lnTo>
                      <a:pt x="12" y="261"/>
                    </a:lnTo>
                    <a:lnTo>
                      <a:pt x="19" y="265"/>
                    </a:lnTo>
                    <a:lnTo>
                      <a:pt x="34" y="255"/>
                    </a:lnTo>
                    <a:lnTo>
                      <a:pt x="34" y="249"/>
                    </a:lnTo>
                    <a:lnTo>
                      <a:pt x="21" y="255"/>
                    </a:lnTo>
                    <a:lnTo>
                      <a:pt x="7" y="242"/>
                    </a:lnTo>
                    <a:lnTo>
                      <a:pt x="3" y="237"/>
                    </a:lnTo>
                    <a:lnTo>
                      <a:pt x="7" y="233"/>
                    </a:lnTo>
                    <a:lnTo>
                      <a:pt x="0" y="233"/>
                    </a:lnTo>
                    <a:lnTo>
                      <a:pt x="3" y="228"/>
                    </a:lnTo>
                    <a:lnTo>
                      <a:pt x="10" y="231"/>
                    </a:lnTo>
                    <a:lnTo>
                      <a:pt x="10" y="224"/>
                    </a:lnTo>
                    <a:lnTo>
                      <a:pt x="21" y="224"/>
                    </a:lnTo>
                    <a:lnTo>
                      <a:pt x="32" y="228"/>
                    </a:lnTo>
                    <a:lnTo>
                      <a:pt x="37" y="221"/>
                    </a:lnTo>
                    <a:lnTo>
                      <a:pt x="40" y="224"/>
                    </a:lnTo>
                    <a:lnTo>
                      <a:pt x="46" y="221"/>
                    </a:lnTo>
                    <a:lnTo>
                      <a:pt x="44" y="217"/>
                    </a:lnTo>
                    <a:lnTo>
                      <a:pt x="34" y="197"/>
                    </a:lnTo>
                    <a:lnTo>
                      <a:pt x="28" y="193"/>
                    </a:lnTo>
                    <a:lnTo>
                      <a:pt x="28" y="179"/>
                    </a:lnTo>
                    <a:lnTo>
                      <a:pt x="16" y="176"/>
                    </a:lnTo>
                    <a:lnTo>
                      <a:pt x="21" y="160"/>
                    </a:lnTo>
                    <a:lnTo>
                      <a:pt x="28" y="153"/>
                    </a:lnTo>
                    <a:lnTo>
                      <a:pt x="32" y="153"/>
                    </a:lnTo>
                    <a:lnTo>
                      <a:pt x="34" y="157"/>
                    </a:lnTo>
                    <a:lnTo>
                      <a:pt x="55" y="153"/>
                    </a:lnTo>
                    <a:lnTo>
                      <a:pt x="55" y="151"/>
                    </a:lnTo>
                    <a:lnTo>
                      <a:pt x="59" y="144"/>
                    </a:lnTo>
                    <a:lnTo>
                      <a:pt x="62" y="139"/>
                    </a:lnTo>
                    <a:lnTo>
                      <a:pt x="75" y="126"/>
                    </a:lnTo>
                    <a:lnTo>
                      <a:pt x="78" y="117"/>
                    </a:lnTo>
                    <a:lnTo>
                      <a:pt x="84" y="107"/>
                    </a:lnTo>
                    <a:lnTo>
                      <a:pt x="89" y="96"/>
                    </a:lnTo>
                    <a:lnTo>
                      <a:pt x="96" y="89"/>
                    </a:lnTo>
                    <a:lnTo>
                      <a:pt x="89" y="80"/>
                    </a:lnTo>
                    <a:lnTo>
                      <a:pt x="96" y="73"/>
                    </a:lnTo>
                    <a:lnTo>
                      <a:pt x="101" y="71"/>
                    </a:lnTo>
                    <a:lnTo>
                      <a:pt x="101" y="64"/>
                    </a:lnTo>
                    <a:lnTo>
                      <a:pt x="89" y="62"/>
                    </a:lnTo>
                    <a:lnTo>
                      <a:pt x="87" y="55"/>
                    </a:lnTo>
                    <a:lnTo>
                      <a:pt x="78" y="52"/>
                    </a:lnTo>
                    <a:lnTo>
                      <a:pt x="78" y="34"/>
                    </a:lnTo>
                    <a:lnTo>
                      <a:pt x="71" y="28"/>
                    </a:lnTo>
                    <a:lnTo>
                      <a:pt x="78" y="18"/>
                    </a:lnTo>
                    <a:lnTo>
                      <a:pt x="92" y="18"/>
                    </a:lnTo>
                    <a:lnTo>
                      <a:pt x="101" y="21"/>
                    </a:lnTo>
                    <a:lnTo>
                      <a:pt x="121" y="16"/>
                    </a:lnTo>
                    <a:lnTo>
                      <a:pt x="134" y="7"/>
                    </a:lnTo>
                    <a:lnTo>
                      <a:pt x="137" y="0"/>
                    </a:lnTo>
                    <a:lnTo>
                      <a:pt x="13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364"/>
              <p:cNvSpPr>
                <a:spLocks/>
              </p:cNvSpPr>
              <p:nvPr/>
            </p:nvSpPr>
            <p:spPr bwMode="auto">
              <a:xfrm>
                <a:off x="8232776" y="4152900"/>
                <a:ext cx="301625" cy="328613"/>
              </a:xfrm>
              <a:custGeom>
                <a:avLst/>
                <a:gdLst>
                  <a:gd name="T0" fmla="*/ 152 w 190"/>
                  <a:gd name="T1" fmla="*/ 188 h 207"/>
                  <a:gd name="T2" fmla="*/ 140 w 190"/>
                  <a:gd name="T3" fmla="*/ 182 h 207"/>
                  <a:gd name="T4" fmla="*/ 121 w 190"/>
                  <a:gd name="T5" fmla="*/ 163 h 207"/>
                  <a:gd name="T6" fmla="*/ 100 w 190"/>
                  <a:gd name="T7" fmla="*/ 139 h 207"/>
                  <a:gd name="T8" fmla="*/ 91 w 190"/>
                  <a:gd name="T9" fmla="*/ 120 h 207"/>
                  <a:gd name="T10" fmla="*/ 82 w 190"/>
                  <a:gd name="T11" fmla="*/ 106 h 207"/>
                  <a:gd name="T12" fmla="*/ 72 w 190"/>
                  <a:gd name="T13" fmla="*/ 97 h 207"/>
                  <a:gd name="T14" fmla="*/ 66 w 190"/>
                  <a:gd name="T15" fmla="*/ 70 h 207"/>
                  <a:gd name="T16" fmla="*/ 45 w 190"/>
                  <a:gd name="T17" fmla="*/ 53 h 207"/>
                  <a:gd name="T18" fmla="*/ 32 w 190"/>
                  <a:gd name="T19" fmla="*/ 38 h 207"/>
                  <a:gd name="T20" fmla="*/ 4 w 190"/>
                  <a:gd name="T21" fmla="*/ 15 h 207"/>
                  <a:gd name="T22" fmla="*/ 0 w 190"/>
                  <a:gd name="T23" fmla="*/ 0 h 207"/>
                  <a:gd name="T24" fmla="*/ 25 w 190"/>
                  <a:gd name="T25" fmla="*/ 10 h 207"/>
                  <a:gd name="T26" fmla="*/ 50 w 190"/>
                  <a:gd name="T27" fmla="*/ 18 h 207"/>
                  <a:gd name="T28" fmla="*/ 75 w 190"/>
                  <a:gd name="T29" fmla="*/ 43 h 207"/>
                  <a:gd name="T30" fmla="*/ 96 w 190"/>
                  <a:gd name="T31" fmla="*/ 63 h 207"/>
                  <a:gd name="T32" fmla="*/ 103 w 190"/>
                  <a:gd name="T33" fmla="*/ 63 h 207"/>
                  <a:gd name="T34" fmla="*/ 112 w 190"/>
                  <a:gd name="T35" fmla="*/ 70 h 207"/>
                  <a:gd name="T36" fmla="*/ 121 w 190"/>
                  <a:gd name="T37" fmla="*/ 84 h 207"/>
                  <a:gd name="T38" fmla="*/ 137 w 190"/>
                  <a:gd name="T39" fmla="*/ 93 h 207"/>
                  <a:gd name="T40" fmla="*/ 137 w 190"/>
                  <a:gd name="T41" fmla="*/ 97 h 207"/>
                  <a:gd name="T42" fmla="*/ 146 w 190"/>
                  <a:gd name="T43" fmla="*/ 97 h 207"/>
                  <a:gd name="T44" fmla="*/ 143 w 190"/>
                  <a:gd name="T45" fmla="*/ 106 h 207"/>
                  <a:gd name="T46" fmla="*/ 143 w 190"/>
                  <a:gd name="T47" fmla="*/ 111 h 207"/>
                  <a:gd name="T48" fmla="*/ 161 w 190"/>
                  <a:gd name="T49" fmla="*/ 116 h 207"/>
                  <a:gd name="T50" fmla="*/ 168 w 190"/>
                  <a:gd name="T51" fmla="*/ 136 h 207"/>
                  <a:gd name="T52" fmla="*/ 175 w 190"/>
                  <a:gd name="T53" fmla="*/ 142 h 207"/>
                  <a:gd name="T54" fmla="*/ 186 w 190"/>
                  <a:gd name="T55" fmla="*/ 152 h 207"/>
                  <a:gd name="T56" fmla="*/ 184 w 190"/>
                  <a:gd name="T57" fmla="*/ 161 h 207"/>
                  <a:gd name="T58" fmla="*/ 186 w 190"/>
                  <a:gd name="T59" fmla="*/ 175 h 207"/>
                  <a:gd name="T60" fmla="*/ 175 w 190"/>
                  <a:gd name="T61" fmla="*/ 197 h 207"/>
                  <a:gd name="T62" fmla="*/ 164 w 190"/>
                  <a:gd name="T63" fmla="*/ 197 h 207"/>
                  <a:gd name="T64" fmla="*/ 164 w 190"/>
                  <a:gd name="T65"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0" h="207">
                    <a:moveTo>
                      <a:pt x="164" y="207"/>
                    </a:moveTo>
                    <a:lnTo>
                      <a:pt x="152" y="188"/>
                    </a:lnTo>
                    <a:lnTo>
                      <a:pt x="146" y="188"/>
                    </a:lnTo>
                    <a:lnTo>
                      <a:pt x="140" y="182"/>
                    </a:lnTo>
                    <a:lnTo>
                      <a:pt x="125" y="170"/>
                    </a:lnTo>
                    <a:lnTo>
                      <a:pt x="121" y="163"/>
                    </a:lnTo>
                    <a:lnTo>
                      <a:pt x="112" y="154"/>
                    </a:lnTo>
                    <a:lnTo>
                      <a:pt x="100" y="139"/>
                    </a:lnTo>
                    <a:lnTo>
                      <a:pt x="100" y="132"/>
                    </a:lnTo>
                    <a:lnTo>
                      <a:pt x="91" y="120"/>
                    </a:lnTo>
                    <a:lnTo>
                      <a:pt x="91" y="116"/>
                    </a:lnTo>
                    <a:lnTo>
                      <a:pt x="82" y="106"/>
                    </a:lnTo>
                    <a:lnTo>
                      <a:pt x="78" y="99"/>
                    </a:lnTo>
                    <a:lnTo>
                      <a:pt x="72" y="97"/>
                    </a:lnTo>
                    <a:lnTo>
                      <a:pt x="63" y="74"/>
                    </a:lnTo>
                    <a:lnTo>
                      <a:pt x="66" y="70"/>
                    </a:lnTo>
                    <a:lnTo>
                      <a:pt x="45" y="59"/>
                    </a:lnTo>
                    <a:lnTo>
                      <a:pt x="45" y="53"/>
                    </a:lnTo>
                    <a:lnTo>
                      <a:pt x="41" y="50"/>
                    </a:lnTo>
                    <a:lnTo>
                      <a:pt x="32" y="38"/>
                    </a:lnTo>
                    <a:lnTo>
                      <a:pt x="25" y="38"/>
                    </a:lnTo>
                    <a:lnTo>
                      <a:pt x="4" y="15"/>
                    </a:lnTo>
                    <a:lnTo>
                      <a:pt x="0" y="6"/>
                    </a:lnTo>
                    <a:lnTo>
                      <a:pt x="0" y="0"/>
                    </a:lnTo>
                    <a:lnTo>
                      <a:pt x="10" y="0"/>
                    </a:lnTo>
                    <a:lnTo>
                      <a:pt x="25" y="10"/>
                    </a:lnTo>
                    <a:lnTo>
                      <a:pt x="41" y="6"/>
                    </a:lnTo>
                    <a:lnTo>
                      <a:pt x="50" y="18"/>
                    </a:lnTo>
                    <a:lnTo>
                      <a:pt x="53" y="27"/>
                    </a:lnTo>
                    <a:lnTo>
                      <a:pt x="75" y="43"/>
                    </a:lnTo>
                    <a:lnTo>
                      <a:pt x="84" y="53"/>
                    </a:lnTo>
                    <a:lnTo>
                      <a:pt x="96" y="63"/>
                    </a:lnTo>
                    <a:lnTo>
                      <a:pt x="100" y="59"/>
                    </a:lnTo>
                    <a:lnTo>
                      <a:pt x="103" y="63"/>
                    </a:lnTo>
                    <a:lnTo>
                      <a:pt x="109" y="70"/>
                    </a:lnTo>
                    <a:lnTo>
                      <a:pt x="112" y="70"/>
                    </a:lnTo>
                    <a:lnTo>
                      <a:pt x="118" y="77"/>
                    </a:lnTo>
                    <a:lnTo>
                      <a:pt x="121" y="84"/>
                    </a:lnTo>
                    <a:lnTo>
                      <a:pt x="134" y="90"/>
                    </a:lnTo>
                    <a:lnTo>
                      <a:pt x="137" y="93"/>
                    </a:lnTo>
                    <a:lnTo>
                      <a:pt x="131" y="97"/>
                    </a:lnTo>
                    <a:lnTo>
                      <a:pt x="137" y="97"/>
                    </a:lnTo>
                    <a:lnTo>
                      <a:pt x="143" y="93"/>
                    </a:lnTo>
                    <a:lnTo>
                      <a:pt x="146" y="97"/>
                    </a:lnTo>
                    <a:lnTo>
                      <a:pt x="148" y="102"/>
                    </a:lnTo>
                    <a:lnTo>
                      <a:pt x="143" y="106"/>
                    </a:lnTo>
                    <a:lnTo>
                      <a:pt x="148" y="106"/>
                    </a:lnTo>
                    <a:lnTo>
                      <a:pt x="143" y="111"/>
                    </a:lnTo>
                    <a:lnTo>
                      <a:pt x="148" y="114"/>
                    </a:lnTo>
                    <a:lnTo>
                      <a:pt x="161" y="116"/>
                    </a:lnTo>
                    <a:lnTo>
                      <a:pt x="161" y="127"/>
                    </a:lnTo>
                    <a:lnTo>
                      <a:pt x="168" y="136"/>
                    </a:lnTo>
                    <a:lnTo>
                      <a:pt x="168" y="142"/>
                    </a:lnTo>
                    <a:lnTo>
                      <a:pt x="175" y="142"/>
                    </a:lnTo>
                    <a:lnTo>
                      <a:pt x="180" y="142"/>
                    </a:lnTo>
                    <a:lnTo>
                      <a:pt x="186" y="152"/>
                    </a:lnTo>
                    <a:lnTo>
                      <a:pt x="190" y="154"/>
                    </a:lnTo>
                    <a:lnTo>
                      <a:pt x="184" y="161"/>
                    </a:lnTo>
                    <a:lnTo>
                      <a:pt x="186" y="166"/>
                    </a:lnTo>
                    <a:lnTo>
                      <a:pt x="186" y="175"/>
                    </a:lnTo>
                    <a:lnTo>
                      <a:pt x="184" y="204"/>
                    </a:lnTo>
                    <a:lnTo>
                      <a:pt x="175" y="197"/>
                    </a:lnTo>
                    <a:lnTo>
                      <a:pt x="171" y="200"/>
                    </a:lnTo>
                    <a:lnTo>
                      <a:pt x="164" y="197"/>
                    </a:lnTo>
                    <a:lnTo>
                      <a:pt x="164" y="200"/>
                    </a:lnTo>
                    <a:lnTo>
                      <a:pt x="164" y="20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365"/>
              <p:cNvSpPr>
                <a:spLocks/>
              </p:cNvSpPr>
              <p:nvPr/>
            </p:nvSpPr>
            <p:spPr bwMode="auto">
              <a:xfrm>
                <a:off x="8232776" y="4152900"/>
                <a:ext cx="301625" cy="328613"/>
              </a:xfrm>
              <a:custGeom>
                <a:avLst/>
                <a:gdLst>
                  <a:gd name="T0" fmla="*/ 152 w 190"/>
                  <a:gd name="T1" fmla="*/ 188 h 207"/>
                  <a:gd name="T2" fmla="*/ 140 w 190"/>
                  <a:gd name="T3" fmla="*/ 182 h 207"/>
                  <a:gd name="T4" fmla="*/ 121 w 190"/>
                  <a:gd name="T5" fmla="*/ 163 h 207"/>
                  <a:gd name="T6" fmla="*/ 100 w 190"/>
                  <a:gd name="T7" fmla="*/ 139 h 207"/>
                  <a:gd name="T8" fmla="*/ 91 w 190"/>
                  <a:gd name="T9" fmla="*/ 120 h 207"/>
                  <a:gd name="T10" fmla="*/ 82 w 190"/>
                  <a:gd name="T11" fmla="*/ 106 h 207"/>
                  <a:gd name="T12" fmla="*/ 72 w 190"/>
                  <a:gd name="T13" fmla="*/ 97 h 207"/>
                  <a:gd name="T14" fmla="*/ 66 w 190"/>
                  <a:gd name="T15" fmla="*/ 70 h 207"/>
                  <a:gd name="T16" fmla="*/ 45 w 190"/>
                  <a:gd name="T17" fmla="*/ 53 h 207"/>
                  <a:gd name="T18" fmla="*/ 32 w 190"/>
                  <a:gd name="T19" fmla="*/ 38 h 207"/>
                  <a:gd name="T20" fmla="*/ 4 w 190"/>
                  <a:gd name="T21" fmla="*/ 15 h 207"/>
                  <a:gd name="T22" fmla="*/ 0 w 190"/>
                  <a:gd name="T23" fmla="*/ 0 h 207"/>
                  <a:gd name="T24" fmla="*/ 25 w 190"/>
                  <a:gd name="T25" fmla="*/ 10 h 207"/>
                  <a:gd name="T26" fmla="*/ 50 w 190"/>
                  <a:gd name="T27" fmla="*/ 18 h 207"/>
                  <a:gd name="T28" fmla="*/ 75 w 190"/>
                  <a:gd name="T29" fmla="*/ 43 h 207"/>
                  <a:gd name="T30" fmla="*/ 96 w 190"/>
                  <a:gd name="T31" fmla="*/ 63 h 207"/>
                  <a:gd name="T32" fmla="*/ 103 w 190"/>
                  <a:gd name="T33" fmla="*/ 63 h 207"/>
                  <a:gd name="T34" fmla="*/ 112 w 190"/>
                  <a:gd name="T35" fmla="*/ 70 h 207"/>
                  <a:gd name="T36" fmla="*/ 121 w 190"/>
                  <a:gd name="T37" fmla="*/ 84 h 207"/>
                  <a:gd name="T38" fmla="*/ 137 w 190"/>
                  <a:gd name="T39" fmla="*/ 93 h 207"/>
                  <a:gd name="T40" fmla="*/ 137 w 190"/>
                  <a:gd name="T41" fmla="*/ 97 h 207"/>
                  <a:gd name="T42" fmla="*/ 146 w 190"/>
                  <a:gd name="T43" fmla="*/ 97 h 207"/>
                  <a:gd name="T44" fmla="*/ 143 w 190"/>
                  <a:gd name="T45" fmla="*/ 106 h 207"/>
                  <a:gd name="T46" fmla="*/ 143 w 190"/>
                  <a:gd name="T47" fmla="*/ 111 h 207"/>
                  <a:gd name="T48" fmla="*/ 161 w 190"/>
                  <a:gd name="T49" fmla="*/ 116 h 207"/>
                  <a:gd name="T50" fmla="*/ 168 w 190"/>
                  <a:gd name="T51" fmla="*/ 136 h 207"/>
                  <a:gd name="T52" fmla="*/ 175 w 190"/>
                  <a:gd name="T53" fmla="*/ 142 h 207"/>
                  <a:gd name="T54" fmla="*/ 186 w 190"/>
                  <a:gd name="T55" fmla="*/ 152 h 207"/>
                  <a:gd name="T56" fmla="*/ 184 w 190"/>
                  <a:gd name="T57" fmla="*/ 161 h 207"/>
                  <a:gd name="T58" fmla="*/ 186 w 190"/>
                  <a:gd name="T59" fmla="*/ 175 h 207"/>
                  <a:gd name="T60" fmla="*/ 175 w 190"/>
                  <a:gd name="T61" fmla="*/ 197 h 207"/>
                  <a:gd name="T62" fmla="*/ 164 w 190"/>
                  <a:gd name="T63" fmla="*/ 197 h 207"/>
                  <a:gd name="T64" fmla="*/ 164 w 190"/>
                  <a:gd name="T65"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0" h="207">
                    <a:moveTo>
                      <a:pt x="164" y="207"/>
                    </a:moveTo>
                    <a:lnTo>
                      <a:pt x="152" y="188"/>
                    </a:lnTo>
                    <a:lnTo>
                      <a:pt x="146" y="188"/>
                    </a:lnTo>
                    <a:lnTo>
                      <a:pt x="140" y="182"/>
                    </a:lnTo>
                    <a:lnTo>
                      <a:pt x="125" y="170"/>
                    </a:lnTo>
                    <a:lnTo>
                      <a:pt x="121" y="163"/>
                    </a:lnTo>
                    <a:lnTo>
                      <a:pt x="112" y="154"/>
                    </a:lnTo>
                    <a:lnTo>
                      <a:pt x="100" y="139"/>
                    </a:lnTo>
                    <a:lnTo>
                      <a:pt x="100" y="132"/>
                    </a:lnTo>
                    <a:lnTo>
                      <a:pt x="91" y="120"/>
                    </a:lnTo>
                    <a:lnTo>
                      <a:pt x="91" y="116"/>
                    </a:lnTo>
                    <a:lnTo>
                      <a:pt x="82" y="106"/>
                    </a:lnTo>
                    <a:lnTo>
                      <a:pt x="78" y="99"/>
                    </a:lnTo>
                    <a:lnTo>
                      <a:pt x="72" y="97"/>
                    </a:lnTo>
                    <a:lnTo>
                      <a:pt x="63" y="74"/>
                    </a:lnTo>
                    <a:lnTo>
                      <a:pt x="66" y="70"/>
                    </a:lnTo>
                    <a:lnTo>
                      <a:pt x="45" y="59"/>
                    </a:lnTo>
                    <a:lnTo>
                      <a:pt x="45" y="53"/>
                    </a:lnTo>
                    <a:lnTo>
                      <a:pt x="41" y="50"/>
                    </a:lnTo>
                    <a:lnTo>
                      <a:pt x="32" y="38"/>
                    </a:lnTo>
                    <a:lnTo>
                      <a:pt x="25" y="38"/>
                    </a:lnTo>
                    <a:lnTo>
                      <a:pt x="4" y="15"/>
                    </a:lnTo>
                    <a:lnTo>
                      <a:pt x="0" y="6"/>
                    </a:lnTo>
                    <a:lnTo>
                      <a:pt x="0" y="0"/>
                    </a:lnTo>
                    <a:lnTo>
                      <a:pt x="10" y="0"/>
                    </a:lnTo>
                    <a:lnTo>
                      <a:pt x="25" y="10"/>
                    </a:lnTo>
                    <a:lnTo>
                      <a:pt x="41" y="6"/>
                    </a:lnTo>
                    <a:lnTo>
                      <a:pt x="50" y="18"/>
                    </a:lnTo>
                    <a:lnTo>
                      <a:pt x="53" y="27"/>
                    </a:lnTo>
                    <a:lnTo>
                      <a:pt x="75" y="43"/>
                    </a:lnTo>
                    <a:lnTo>
                      <a:pt x="84" y="53"/>
                    </a:lnTo>
                    <a:lnTo>
                      <a:pt x="96" y="63"/>
                    </a:lnTo>
                    <a:lnTo>
                      <a:pt x="100" y="59"/>
                    </a:lnTo>
                    <a:lnTo>
                      <a:pt x="103" y="63"/>
                    </a:lnTo>
                    <a:lnTo>
                      <a:pt x="109" y="70"/>
                    </a:lnTo>
                    <a:lnTo>
                      <a:pt x="112" y="70"/>
                    </a:lnTo>
                    <a:lnTo>
                      <a:pt x="118" y="77"/>
                    </a:lnTo>
                    <a:lnTo>
                      <a:pt x="121" y="84"/>
                    </a:lnTo>
                    <a:lnTo>
                      <a:pt x="134" y="90"/>
                    </a:lnTo>
                    <a:lnTo>
                      <a:pt x="137" y="93"/>
                    </a:lnTo>
                    <a:lnTo>
                      <a:pt x="131" y="97"/>
                    </a:lnTo>
                    <a:lnTo>
                      <a:pt x="137" y="97"/>
                    </a:lnTo>
                    <a:lnTo>
                      <a:pt x="143" y="93"/>
                    </a:lnTo>
                    <a:lnTo>
                      <a:pt x="146" y="97"/>
                    </a:lnTo>
                    <a:lnTo>
                      <a:pt x="148" y="102"/>
                    </a:lnTo>
                    <a:lnTo>
                      <a:pt x="143" y="106"/>
                    </a:lnTo>
                    <a:lnTo>
                      <a:pt x="148" y="106"/>
                    </a:lnTo>
                    <a:lnTo>
                      <a:pt x="143" y="111"/>
                    </a:lnTo>
                    <a:lnTo>
                      <a:pt x="148" y="114"/>
                    </a:lnTo>
                    <a:lnTo>
                      <a:pt x="161" y="116"/>
                    </a:lnTo>
                    <a:lnTo>
                      <a:pt x="161" y="127"/>
                    </a:lnTo>
                    <a:lnTo>
                      <a:pt x="168" y="136"/>
                    </a:lnTo>
                    <a:lnTo>
                      <a:pt x="168" y="142"/>
                    </a:lnTo>
                    <a:lnTo>
                      <a:pt x="175" y="142"/>
                    </a:lnTo>
                    <a:lnTo>
                      <a:pt x="180" y="142"/>
                    </a:lnTo>
                    <a:lnTo>
                      <a:pt x="186" y="152"/>
                    </a:lnTo>
                    <a:lnTo>
                      <a:pt x="190" y="154"/>
                    </a:lnTo>
                    <a:lnTo>
                      <a:pt x="184" y="161"/>
                    </a:lnTo>
                    <a:lnTo>
                      <a:pt x="186" y="166"/>
                    </a:lnTo>
                    <a:lnTo>
                      <a:pt x="186" y="175"/>
                    </a:lnTo>
                    <a:lnTo>
                      <a:pt x="184" y="204"/>
                    </a:lnTo>
                    <a:lnTo>
                      <a:pt x="175" y="197"/>
                    </a:lnTo>
                    <a:lnTo>
                      <a:pt x="171" y="200"/>
                    </a:lnTo>
                    <a:lnTo>
                      <a:pt x="164" y="197"/>
                    </a:lnTo>
                    <a:lnTo>
                      <a:pt x="164" y="200"/>
                    </a:lnTo>
                    <a:lnTo>
                      <a:pt x="164" y="20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8" name="Freeform 366"/>
              <p:cNvSpPr>
                <a:spLocks/>
              </p:cNvSpPr>
              <p:nvPr/>
            </p:nvSpPr>
            <p:spPr bwMode="auto">
              <a:xfrm>
                <a:off x="9221788" y="4321175"/>
                <a:ext cx="274638" cy="257175"/>
              </a:xfrm>
              <a:custGeom>
                <a:avLst/>
                <a:gdLst>
                  <a:gd name="T0" fmla="*/ 167 w 173"/>
                  <a:gd name="T1" fmla="*/ 162 h 162"/>
                  <a:gd name="T2" fmla="*/ 142 w 173"/>
                  <a:gd name="T3" fmla="*/ 144 h 162"/>
                  <a:gd name="T4" fmla="*/ 137 w 173"/>
                  <a:gd name="T5" fmla="*/ 132 h 162"/>
                  <a:gd name="T6" fmla="*/ 130 w 173"/>
                  <a:gd name="T7" fmla="*/ 112 h 162"/>
                  <a:gd name="T8" fmla="*/ 105 w 173"/>
                  <a:gd name="T9" fmla="*/ 85 h 162"/>
                  <a:gd name="T10" fmla="*/ 71 w 173"/>
                  <a:gd name="T11" fmla="*/ 73 h 162"/>
                  <a:gd name="T12" fmla="*/ 69 w 173"/>
                  <a:gd name="T13" fmla="*/ 67 h 162"/>
                  <a:gd name="T14" fmla="*/ 62 w 173"/>
                  <a:gd name="T15" fmla="*/ 64 h 162"/>
                  <a:gd name="T16" fmla="*/ 57 w 173"/>
                  <a:gd name="T17" fmla="*/ 60 h 162"/>
                  <a:gd name="T18" fmla="*/ 48 w 173"/>
                  <a:gd name="T19" fmla="*/ 57 h 162"/>
                  <a:gd name="T20" fmla="*/ 48 w 173"/>
                  <a:gd name="T21" fmla="*/ 48 h 162"/>
                  <a:gd name="T22" fmla="*/ 44 w 173"/>
                  <a:gd name="T23" fmla="*/ 57 h 162"/>
                  <a:gd name="T24" fmla="*/ 32 w 173"/>
                  <a:gd name="T25" fmla="*/ 69 h 162"/>
                  <a:gd name="T26" fmla="*/ 32 w 173"/>
                  <a:gd name="T27" fmla="*/ 55 h 162"/>
                  <a:gd name="T28" fmla="*/ 25 w 173"/>
                  <a:gd name="T29" fmla="*/ 48 h 162"/>
                  <a:gd name="T30" fmla="*/ 21 w 173"/>
                  <a:gd name="T31" fmla="*/ 46 h 162"/>
                  <a:gd name="T32" fmla="*/ 37 w 173"/>
                  <a:gd name="T33" fmla="*/ 39 h 162"/>
                  <a:gd name="T34" fmla="*/ 48 w 173"/>
                  <a:gd name="T35" fmla="*/ 42 h 162"/>
                  <a:gd name="T36" fmla="*/ 48 w 173"/>
                  <a:gd name="T37" fmla="*/ 36 h 162"/>
                  <a:gd name="T38" fmla="*/ 21 w 173"/>
                  <a:gd name="T39" fmla="*/ 36 h 162"/>
                  <a:gd name="T40" fmla="*/ 16 w 173"/>
                  <a:gd name="T41" fmla="*/ 23 h 162"/>
                  <a:gd name="T42" fmla="*/ 0 w 173"/>
                  <a:gd name="T43" fmla="*/ 21 h 162"/>
                  <a:gd name="T44" fmla="*/ 4 w 173"/>
                  <a:gd name="T45" fmla="*/ 8 h 162"/>
                  <a:gd name="T46" fmla="*/ 25 w 173"/>
                  <a:gd name="T47" fmla="*/ 0 h 162"/>
                  <a:gd name="T48" fmla="*/ 50 w 173"/>
                  <a:gd name="T49" fmla="*/ 8 h 162"/>
                  <a:gd name="T50" fmla="*/ 57 w 173"/>
                  <a:gd name="T51" fmla="*/ 21 h 162"/>
                  <a:gd name="T52" fmla="*/ 59 w 173"/>
                  <a:gd name="T53" fmla="*/ 46 h 162"/>
                  <a:gd name="T54" fmla="*/ 62 w 173"/>
                  <a:gd name="T55" fmla="*/ 46 h 162"/>
                  <a:gd name="T56" fmla="*/ 65 w 173"/>
                  <a:gd name="T57" fmla="*/ 52 h 162"/>
                  <a:gd name="T58" fmla="*/ 78 w 173"/>
                  <a:gd name="T59" fmla="*/ 55 h 162"/>
                  <a:gd name="T60" fmla="*/ 105 w 173"/>
                  <a:gd name="T61" fmla="*/ 36 h 162"/>
                  <a:gd name="T62" fmla="*/ 117 w 173"/>
                  <a:gd name="T63" fmla="*/ 21 h 162"/>
                  <a:gd name="T64" fmla="*/ 158 w 173"/>
                  <a:gd name="T65" fmla="*/ 39 h 162"/>
                  <a:gd name="T66" fmla="*/ 173 w 173"/>
                  <a:gd name="T67" fmla="*/ 4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62">
                    <a:moveTo>
                      <a:pt x="173" y="42"/>
                    </a:moveTo>
                    <a:lnTo>
                      <a:pt x="167" y="162"/>
                    </a:lnTo>
                    <a:lnTo>
                      <a:pt x="152" y="144"/>
                    </a:lnTo>
                    <a:lnTo>
                      <a:pt x="142" y="144"/>
                    </a:lnTo>
                    <a:lnTo>
                      <a:pt x="133" y="141"/>
                    </a:lnTo>
                    <a:lnTo>
                      <a:pt x="137" y="132"/>
                    </a:lnTo>
                    <a:lnTo>
                      <a:pt x="126" y="119"/>
                    </a:lnTo>
                    <a:lnTo>
                      <a:pt x="130" y="112"/>
                    </a:lnTo>
                    <a:lnTo>
                      <a:pt x="121" y="98"/>
                    </a:lnTo>
                    <a:lnTo>
                      <a:pt x="105" y="85"/>
                    </a:lnTo>
                    <a:lnTo>
                      <a:pt x="84" y="76"/>
                    </a:lnTo>
                    <a:lnTo>
                      <a:pt x="71" y="73"/>
                    </a:lnTo>
                    <a:lnTo>
                      <a:pt x="62" y="67"/>
                    </a:lnTo>
                    <a:lnTo>
                      <a:pt x="69" y="67"/>
                    </a:lnTo>
                    <a:lnTo>
                      <a:pt x="69" y="64"/>
                    </a:lnTo>
                    <a:lnTo>
                      <a:pt x="62" y="64"/>
                    </a:lnTo>
                    <a:lnTo>
                      <a:pt x="53" y="64"/>
                    </a:lnTo>
                    <a:lnTo>
                      <a:pt x="57" y="60"/>
                    </a:lnTo>
                    <a:lnTo>
                      <a:pt x="50" y="64"/>
                    </a:lnTo>
                    <a:lnTo>
                      <a:pt x="48" y="57"/>
                    </a:lnTo>
                    <a:lnTo>
                      <a:pt x="50" y="52"/>
                    </a:lnTo>
                    <a:lnTo>
                      <a:pt x="48" y="48"/>
                    </a:lnTo>
                    <a:lnTo>
                      <a:pt x="44" y="52"/>
                    </a:lnTo>
                    <a:lnTo>
                      <a:pt x="44" y="57"/>
                    </a:lnTo>
                    <a:lnTo>
                      <a:pt x="37" y="64"/>
                    </a:lnTo>
                    <a:lnTo>
                      <a:pt x="32" y="69"/>
                    </a:lnTo>
                    <a:lnTo>
                      <a:pt x="28" y="60"/>
                    </a:lnTo>
                    <a:lnTo>
                      <a:pt x="32" y="55"/>
                    </a:lnTo>
                    <a:lnTo>
                      <a:pt x="28" y="52"/>
                    </a:lnTo>
                    <a:lnTo>
                      <a:pt x="25" y="48"/>
                    </a:lnTo>
                    <a:lnTo>
                      <a:pt x="16" y="48"/>
                    </a:lnTo>
                    <a:lnTo>
                      <a:pt x="21" y="46"/>
                    </a:lnTo>
                    <a:lnTo>
                      <a:pt x="28" y="46"/>
                    </a:lnTo>
                    <a:lnTo>
                      <a:pt x="37" y="39"/>
                    </a:lnTo>
                    <a:lnTo>
                      <a:pt x="41" y="42"/>
                    </a:lnTo>
                    <a:lnTo>
                      <a:pt x="48" y="42"/>
                    </a:lnTo>
                    <a:lnTo>
                      <a:pt x="48" y="39"/>
                    </a:lnTo>
                    <a:lnTo>
                      <a:pt x="48" y="36"/>
                    </a:lnTo>
                    <a:lnTo>
                      <a:pt x="35" y="36"/>
                    </a:lnTo>
                    <a:lnTo>
                      <a:pt x="21" y="36"/>
                    </a:lnTo>
                    <a:lnTo>
                      <a:pt x="16" y="30"/>
                    </a:lnTo>
                    <a:lnTo>
                      <a:pt x="16" y="23"/>
                    </a:lnTo>
                    <a:lnTo>
                      <a:pt x="12" y="21"/>
                    </a:lnTo>
                    <a:lnTo>
                      <a:pt x="0" y="21"/>
                    </a:lnTo>
                    <a:lnTo>
                      <a:pt x="0" y="17"/>
                    </a:lnTo>
                    <a:lnTo>
                      <a:pt x="4" y="8"/>
                    </a:lnTo>
                    <a:lnTo>
                      <a:pt x="12" y="5"/>
                    </a:lnTo>
                    <a:lnTo>
                      <a:pt x="25" y="0"/>
                    </a:lnTo>
                    <a:lnTo>
                      <a:pt x="35" y="5"/>
                    </a:lnTo>
                    <a:lnTo>
                      <a:pt x="50" y="8"/>
                    </a:lnTo>
                    <a:lnTo>
                      <a:pt x="50" y="10"/>
                    </a:lnTo>
                    <a:lnTo>
                      <a:pt x="57" y="21"/>
                    </a:lnTo>
                    <a:lnTo>
                      <a:pt x="50" y="30"/>
                    </a:lnTo>
                    <a:lnTo>
                      <a:pt x="59" y="46"/>
                    </a:lnTo>
                    <a:lnTo>
                      <a:pt x="59" y="39"/>
                    </a:lnTo>
                    <a:lnTo>
                      <a:pt x="62" y="46"/>
                    </a:lnTo>
                    <a:lnTo>
                      <a:pt x="65" y="48"/>
                    </a:lnTo>
                    <a:lnTo>
                      <a:pt x="65" y="52"/>
                    </a:lnTo>
                    <a:lnTo>
                      <a:pt x="71" y="55"/>
                    </a:lnTo>
                    <a:lnTo>
                      <a:pt x="78" y="55"/>
                    </a:lnTo>
                    <a:lnTo>
                      <a:pt x="91" y="36"/>
                    </a:lnTo>
                    <a:lnTo>
                      <a:pt x="105" y="36"/>
                    </a:lnTo>
                    <a:lnTo>
                      <a:pt x="103" y="26"/>
                    </a:lnTo>
                    <a:lnTo>
                      <a:pt x="117" y="21"/>
                    </a:lnTo>
                    <a:lnTo>
                      <a:pt x="142" y="33"/>
                    </a:lnTo>
                    <a:lnTo>
                      <a:pt x="158" y="39"/>
                    </a:lnTo>
                    <a:lnTo>
                      <a:pt x="173" y="42"/>
                    </a:lnTo>
                    <a:lnTo>
                      <a:pt x="173" y="4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367"/>
              <p:cNvSpPr>
                <a:spLocks/>
              </p:cNvSpPr>
              <p:nvPr/>
            </p:nvSpPr>
            <p:spPr bwMode="auto">
              <a:xfrm>
                <a:off x="8880476" y="4264025"/>
                <a:ext cx="176213" cy="212725"/>
              </a:xfrm>
              <a:custGeom>
                <a:avLst/>
                <a:gdLst>
                  <a:gd name="T0" fmla="*/ 13 w 111"/>
                  <a:gd name="T1" fmla="*/ 130 h 134"/>
                  <a:gd name="T2" fmla="*/ 15 w 111"/>
                  <a:gd name="T3" fmla="*/ 112 h 134"/>
                  <a:gd name="T4" fmla="*/ 13 w 111"/>
                  <a:gd name="T5" fmla="*/ 91 h 134"/>
                  <a:gd name="T6" fmla="*/ 3 w 111"/>
                  <a:gd name="T7" fmla="*/ 84 h 134"/>
                  <a:gd name="T8" fmla="*/ 6 w 111"/>
                  <a:gd name="T9" fmla="*/ 78 h 134"/>
                  <a:gd name="T10" fmla="*/ 13 w 111"/>
                  <a:gd name="T11" fmla="*/ 62 h 134"/>
                  <a:gd name="T12" fmla="*/ 13 w 111"/>
                  <a:gd name="T13" fmla="*/ 50 h 134"/>
                  <a:gd name="T14" fmla="*/ 22 w 111"/>
                  <a:gd name="T15" fmla="*/ 32 h 134"/>
                  <a:gd name="T16" fmla="*/ 28 w 111"/>
                  <a:gd name="T17" fmla="*/ 16 h 134"/>
                  <a:gd name="T18" fmla="*/ 31 w 111"/>
                  <a:gd name="T19" fmla="*/ 16 h 134"/>
                  <a:gd name="T20" fmla="*/ 40 w 111"/>
                  <a:gd name="T21" fmla="*/ 7 h 134"/>
                  <a:gd name="T22" fmla="*/ 49 w 111"/>
                  <a:gd name="T23" fmla="*/ 14 h 134"/>
                  <a:gd name="T24" fmla="*/ 77 w 111"/>
                  <a:gd name="T25" fmla="*/ 16 h 134"/>
                  <a:gd name="T26" fmla="*/ 104 w 111"/>
                  <a:gd name="T27" fmla="*/ 4 h 134"/>
                  <a:gd name="T28" fmla="*/ 111 w 111"/>
                  <a:gd name="T29" fmla="*/ 11 h 134"/>
                  <a:gd name="T30" fmla="*/ 99 w 111"/>
                  <a:gd name="T31" fmla="*/ 23 h 134"/>
                  <a:gd name="T32" fmla="*/ 77 w 111"/>
                  <a:gd name="T33" fmla="*/ 23 h 134"/>
                  <a:gd name="T34" fmla="*/ 52 w 111"/>
                  <a:gd name="T35" fmla="*/ 23 h 134"/>
                  <a:gd name="T36" fmla="*/ 36 w 111"/>
                  <a:gd name="T37" fmla="*/ 23 h 134"/>
                  <a:gd name="T38" fmla="*/ 24 w 111"/>
                  <a:gd name="T39" fmla="*/ 32 h 134"/>
                  <a:gd name="T40" fmla="*/ 31 w 111"/>
                  <a:gd name="T41" fmla="*/ 46 h 134"/>
                  <a:gd name="T42" fmla="*/ 34 w 111"/>
                  <a:gd name="T43" fmla="*/ 53 h 134"/>
                  <a:gd name="T44" fmla="*/ 49 w 111"/>
                  <a:gd name="T45" fmla="*/ 44 h 134"/>
                  <a:gd name="T46" fmla="*/ 58 w 111"/>
                  <a:gd name="T47" fmla="*/ 46 h 134"/>
                  <a:gd name="T48" fmla="*/ 71 w 111"/>
                  <a:gd name="T49" fmla="*/ 44 h 134"/>
                  <a:gd name="T50" fmla="*/ 77 w 111"/>
                  <a:gd name="T51" fmla="*/ 41 h 134"/>
                  <a:gd name="T52" fmla="*/ 79 w 111"/>
                  <a:gd name="T53" fmla="*/ 46 h 134"/>
                  <a:gd name="T54" fmla="*/ 65 w 111"/>
                  <a:gd name="T55" fmla="*/ 57 h 134"/>
                  <a:gd name="T56" fmla="*/ 47 w 111"/>
                  <a:gd name="T57" fmla="*/ 62 h 134"/>
                  <a:gd name="T58" fmla="*/ 65 w 111"/>
                  <a:gd name="T59" fmla="*/ 91 h 134"/>
                  <a:gd name="T60" fmla="*/ 68 w 111"/>
                  <a:gd name="T61" fmla="*/ 96 h 134"/>
                  <a:gd name="T62" fmla="*/ 74 w 111"/>
                  <a:gd name="T63" fmla="*/ 105 h 134"/>
                  <a:gd name="T64" fmla="*/ 65 w 111"/>
                  <a:gd name="T65" fmla="*/ 109 h 134"/>
                  <a:gd name="T66" fmla="*/ 58 w 111"/>
                  <a:gd name="T67" fmla="*/ 118 h 134"/>
                  <a:gd name="T68" fmla="*/ 49 w 111"/>
                  <a:gd name="T69" fmla="*/ 105 h 134"/>
                  <a:gd name="T70" fmla="*/ 40 w 111"/>
                  <a:gd name="T71" fmla="*/ 91 h 134"/>
                  <a:gd name="T72" fmla="*/ 40 w 111"/>
                  <a:gd name="T73" fmla="*/ 78 h 134"/>
                  <a:gd name="T74" fmla="*/ 28 w 111"/>
                  <a:gd name="T75" fmla="*/ 84 h 134"/>
                  <a:gd name="T76" fmla="*/ 31 w 111"/>
                  <a:gd name="T77" fmla="*/ 96 h 134"/>
                  <a:gd name="T78" fmla="*/ 28 w 111"/>
                  <a:gd name="T79" fmla="*/ 118 h 134"/>
                  <a:gd name="T80" fmla="*/ 22 w 111"/>
                  <a:gd name="T81" fmla="*/ 1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1" h="134">
                    <a:moveTo>
                      <a:pt x="18" y="134"/>
                    </a:moveTo>
                    <a:lnTo>
                      <a:pt x="13" y="130"/>
                    </a:lnTo>
                    <a:lnTo>
                      <a:pt x="13" y="125"/>
                    </a:lnTo>
                    <a:lnTo>
                      <a:pt x="15" y="112"/>
                    </a:lnTo>
                    <a:lnTo>
                      <a:pt x="13" y="100"/>
                    </a:lnTo>
                    <a:lnTo>
                      <a:pt x="13" y="91"/>
                    </a:lnTo>
                    <a:lnTo>
                      <a:pt x="3" y="93"/>
                    </a:lnTo>
                    <a:lnTo>
                      <a:pt x="3" y="84"/>
                    </a:lnTo>
                    <a:lnTo>
                      <a:pt x="0" y="82"/>
                    </a:lnTo>
                    <a:lnTo>
                      <a:pt x="6" y="78"/>
                    </a:lnTo>
                    <a:lnTo>
                      <a:pt x="9" y="72"/>
                    </a:lnTo>
                    <a:lnTo>
                      <a:pt x="13" y="62"/>
                    </a:lnTo>
                    <a:lnTo>
                      <a:pt x="9" y="59"/>
                    </a:lnTo>
                    <a:lnTo>
                      <a:pt x="13" y="50"/>
                    </a:lnTo>
                    <a:lnTo>
                      <a:pt x="18" y="44"/>
                    </a:lnTo>
                    <a:lnTo>
                      <a:pt x="22" y="32"/>
                    </a:lnTo>
                    <a:lnTo>
                      <a:pt x="22" y="29"/>
                    </a:lnTo>
                    <a:lnTo>
                      <a:pt x="28" y="16"/>
                    </a:lnTo>
                    <a:lnTo>
                      <a:pt x="28" y="14"/>
                    </a:lnTo>
                    <a:lnTo>
                      <a:pt x="31" y="16"/>
                    </a:lnTo>
                    <a:lnTo>
                      <a:pt x="34" y="16"/>
                    </a:lnTo>
                    <a:lnTo>
                      <a:pt x="40" y="7"/>
                    </a:lnTo>
                    <a:lnTo>
                      <a:pt x="47" y="7"/>
                    </a:lnTo>
                    <a:lnTo>
                      <a:pt x="49" y="14"/>
                    </a:lnTo>
                    <a:lnTo>
                      <a:pt x="61" y="14"/>
                    </a:lnTo>
                    <a:lnTo>
                      <a:pt x="77" y="16"/>
                    </a:lnTo>
                    <a:lnTo>
                      <a:pt x="95" y="16"/>
                    </a:lnTo>
                    <a:lnTo>
                      <a:pt x="104" y="4"/>
                    </a:lnTo>
                    <a:lnTo>
                      <a:pt x="111" y="0"/>
                    </a:lnTo>
                    <a:lnTo>
                      <a:pt x="111" y="11"/>
                    </a:lnTo>
                    <a:lnTo>
                      <a:pt x="104" y="20"/>
                    </a:lnTo>
                    <a:lnTo>
                      <a:pt x="99" y="23"/>
                    </a:lnTo>
                    <a:lnTo>
                      <a:pt x="83" y="27"/>
                    </a:lnTo>
                    <a:lnTo>
                      <a:pt x="77" y="23"/>
                    </a:lnTo>
                    <a:lnTo>
                      <a:pt x="61" y="23"/>
                    </a:lnTo>
                    <a:lnTo>
                      <a:pt x="52" y="23"/>
                    </a:lnTo>
                    <a:lnTo>
                      <a:pt x="43" y="23"/>
                    </a:lnTo>
                    <a:lnTo>
                      <a:pt x="36" y="23"/>
                    </a:lnTo>
                    <a:lnTo>
                      <a:pt x="31" y="23"/>
                    </a:lnTo>
                    <a:lnTo>
                      <a:pt x="24" y="32"/>
                    </a:lnTo>
                    <a:lnTo>
                      <a:pt x="28" y="44"/>
                    </a:lnTo>
                    <a:lnTo>
                      <a:pt x="31" y="46"/>
                    </a:lnTo>
                    <a:lnTo>
                      <a:pt x="34" y="50"/>
                    </a:lnTo>
                    <a:lnTo>
                      <a:pt x="34" y="53"/>
                    </a:lnTo>
                    <a:lnTo>
                      <a:pt x="43" y="57"/>
                    </a:lnTo>
                    <a:lnTo>
                      <a:pt x="49" y="44"/>
                    </a:lnTo>
                    <a:lnTo>
                      <a:pt x="56" y="46"/>
                    </a:lnTo>
                    <a:lnTo>
                      <a:pt x="58" y="46"/>
                    </a:lnTo>
                    <a:lnTo>
                      <a:pt x="61" y="44"/>
                    </a:lnTo>
                    <a:lnTo>
                      <a:pt x="71" y="44"/>
                    </a:lnTo>
                    <a:lnTo>
                      <a:pt x="74" y="41"/>
                    </a:lnTo>
                    <a:lnTo>
                      <a:pt x="77" y="41"/>
                    </a:lnTo>
                    <a:lnTo>
                      <a:pt x="83" y="44"/>
                    </a:lnTo>
                    <a:lnTo>
                      <a:pt x="79" y="46"/>
                    </a:lnTo>
                    <a:lnTo>
                      <a:pt x="74" y="46"/>
                    </a:lnTo>
                    <a:lnTo>
                      <a:pt x="65" y="57"/>
                    </a:lnTo>
                    <a:lnTo>
                      <a:pt x="52" y="66"/>
                    </a:lnTo>
                    <a:lnTo>
                      <a:pt x="47" y="62"/>
                    </a:lnTo>
                    <a:lnTo>
                      <a:pt x="65" y="84"/>
                    </a:lnTo>
                    <a:lnTo>
                      <a:pt x="65" y="91"/>
                    </a:lnTo>
                    <a:lnTo>
                      <a:pt x="61" y="96"/>
                    </a:lnTo>
                    <a:lnTo>
                      <a:pt x="68" y="96"/>
                    </a:lnTo>
                    <a:lnTo>
                      <a:pt x="68" y="103"/>
                    </a:lnTo>
                    <a:lnTo>
                      <a:pt x="74" y="105"/>
                    </a:lnTo>
                    <a:lnTo>
                      <a:pt x="74" y="109"/>
                    </a:lnTo>
                    <a:lnTo>
                      <a:pt x="65" y="109"/>
                    </a:lnTo>
                    <a:lnTo>
                      <a:pt x="58" y="112"/>
                    </a:lnTo>
                    <a:lnTo>
                      <a:pt x="58" y="118"/>
                    </a:lnTo>
                    <a:lnTo>
                      <a:pt x="49" y="118"/>
                    </a:lnTo>
                    <a:lnTo>
                      <a:pt x="49" y="105"/>
                    </a:lnTo>
                    <a:lnTo>
                      <a:pt x="40" y="93"/>
                    </a:lnTo>
                    <a:lnTo>
                      <a:pt x="40" y="91"/>
                    </a:lnTo>
                    <a:lnTo>
                      <a:pt x="40" y="84"/>
                    </a:lnTo>
                    <a:lnTo>
                      <a:pt x="40" y="78"/>
                    </a:lnTo>
                    <a:lnTo>
                      <a:pt x="34" y="78"/>
                    </a:lnTo>
                    <a:lnTo>
                      <a:pt x="28" y="84"/>
                    </a:lnTo>
                    <a:lnTo>
                      <a:pt x="31" y="88"/>
                    </a:lnTo>
                    <a:lnTo>
                      <a:pt x="31" y="96"/>
                    </a:lnTo>
                    <a:lnTo>
                      <a:pt x="28" y="109"/>
                    </a:lnTo>
                    <a:lnTo>
                      <a:pt x="28" y="118"/>
                    </a:lnTo>
                    <a:lnTo>
                      <a:pt x="31" y="130"/>
                    </a:lnTo>
                    <a:lnTo>
                      <a:pt x="22" y="130"/>
                    </a:lnTo>
                    <a:lnTo>
                      <a:pt x="18" y="13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368"/>
              <p:cNvSpPr>
                <a:spLocks/>
              </p:cNvSpPr>
              <p:nvPr/>
            </p:nvSpPr>
            <p:spPr bwMode="auto">
              <a:xfrm>
                <a:off x="8880476" y="4264025"/>
                <a:ext cx="176213" cy="212725"/>
              </a:xfrm>
              <a:custGeom>
                <a:avLst/>
                <a:gdLst>
                  <a:gd name="T0" fmla="*/ 13 w 111"/>
                  <a:gd name="T1" fmla="*/ 130 h 134"/>
                  <a:gd name="T2" fmla="*/ 15 w 111"/>
                  <a:gd name="T3" fmla="*/ 112 h 134"/>
                  <a:gd name="T4" fmla="*/ 13 w 111"/>
                  <a:gd name="T5" fmla="*/ 91 h 134"/>
                  <a:gd name="T6" fmla="*/ 3 w 111"/>
                  <a:gd name="T7" fmla="*/ 84 h 134"/>
                  <a:gd name="T8" fmla="*/ 6 w 111"/>
                  <a:gd name="T9" fmla="*/ 78 h 134"/>
                  <a:gd name="T10" fmla="*/ 13 w 111"/>
                  <a:gd name="T11" fmla="*/ 62 h 134"/>
                  <a:gd name="T12" fmla="*/ 13 w 111"/>
                  <a:gd name="T13" fmla="*/ 50 h 134"/>
                  <a:gd name="T14" fmla="*/ 22 w 111"/>
                  <a:gd name="T15" fmla="*/ 32 h 134"/>
                  <a:gd name="T16" fmla="*/ 28 w 111"/>
                  <a:gd name="T17" fmla="*/ 16 h 134"/>
                  <a:gd name="T18" fmla="*/ 31 w 111"/>
                  <a:gd name="T19" fmla="*/ 16 h 134"/>
                  <a:gd name="T20" fmla="*/ 40 w 111"/>
                  <a:gd name="T21" fmla="*/ 7 h 134"/>
                  <a:gd name="T22" fmla="*/ 49 w 111"/>
                  <a:gd name="T23" fmla="*/ 14 h 134"/>
                  <a:gd name="T24" fmla="*/ 77 w 111"/>
                  <a:gd name="T25" fmla="*/ 16 h 134"/>
                  <a:gd name="T26" fmla="*/ 104 w 111"/>
                  <a:gd name="T27" fmla="*/ 4 h 134"/>
                  <a:gd name="T28" fmla="*/ 111 w 111"/>
                  <a:gd name="T29" fmla="*/ 11 h 134"/>
                  <a:gd name="T30" fmla="*/ 99 w 111"/>
                  <a:gd name="T31" fmla="*/ 23 h 134"/>
                  <a:gd name="T32" fmla="*/ 77 w 111"/>
                  <a:gd name="T33" fmla="*/ 23 h 134"/>
                  <a:gd name="T34" fmla="*/ 52 w 111"/>
                  <a:gd name="T35" fmla="*/ 23 h 134"/>
                  <a:gd name="T36" fmla="*/ 36 w 111"/>
                  <a:gd name="T37" fmla="*/ 23 h 134"/>
                  <a:gd name="T38" fmla="*/ 24 w 111"/>
                  <a:gd name="T39" fmla="*/ 32 h 134"/>
                  <a:gd name="T40" fmla="*/ 31 w 111"/>
                  <a:gd name="T41" fmla="*/ 46 h 134"/>
                  <a:gd name="T42" fmla="*/ 34 w 111"/>
                  <a:gd name="T43" fmla="*/ 53 h 134"/>
                  <a:gd name="T44" fmla="*/ 49 w 111"/>
                  <a:gd name="T45" fmla="*/ 44 h 134"/>
                  <a:gd name="T46" fmla="*/ 58 w 111"/>
                  <a:gd name="T47" fmla="*/ 46 h 134"/>
                  <a:gd name="T48" fmla="*/ 71 w 111"/>
                  <a:gd name="T49" fmla="*/ 44 h 134"/>
                  <a:gd name="T50" fmla="*/ 77 w 111"/>
                  <a:gd name="T51" fmla="*/ 41 h 134"/>
                  <a:gd name="T52" fmla="*/ 79 w 111"/>
                  <a:gd name="T53" fmla="*/ 46 h 134"/>
                  <a:gd name="T54" fmla="*/ 65 w 111"/>
                  <a:gd name="T55" fmla="*/ 57 h 134"/>
                  <a:gd name="T56" fmla="*/ 47 w 111"/>
                  <a:gd name="T57" fmla="*/ 62 h 134"/>
                  <a:gd name="T58" fmla="*/ 65 w 111"/>
                  <a:gd name="T59" fmla="*/ 91 h 134"/>
                  <a:gd name="T60" fmla="*/ 68 w 111"/>
                  <a:gd name="T61" fmla="*/ 96 h 134"/>
                  <a:gd name="T62" fmla="*/ 74 w 111"/>
                  <a:gd name="T63" fmla="*/ 105 h 134"/>
                  <a:gd name="T64" fmla="*/ 65 w 111"/>
                  <a:gd name="T65" fmla="*/ 109 h 134"/>
                  <a:gd name="T66" fmla="*/ 58 w 111"/>
                  <a:gd name="T67" fmla="*/ 118 h 134"/>
                  <a:gd name="T68" fmla="*/ 49 w 111"/>
                  <a:gd name="T69" fmla="*/ 105 h 134"/>
                  <a:gd name="T70" fmla="*/ 40 w 111"/>
                  <a:gd name="T71" fmla="*/ 91 h 134"/>
                  <a:gd name="T72" fmla="*/ 40 w 111"/>
                  <a:gd name="T73" fmla="*/ 78 h 134"/>
                  <a:gd name="T74" fmla="*/ 28 w 111"/>
                  <a:gd name="T75" fmla="*/ 84 h 134"/>
                  <a:gd name="T76" fmla="*/ 31 w 111"/>
                  <a:gd name="T77" fmla="*/ 96 h 134"/>
                  <a:gd name="T78" fmla="*/ 28 w 111"/>
                  <a:gd name="T79" fmla="*/ 118 h 134"/>
                  <a:gd name="T80" fmla="*/ 22 w 111"/>
                  <a:gd name="T81" fmla="*/ 1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1" h="134">
                    <a:moveTo>
                      <a:pt x="18" y="134"/>
                    </a:moveTo>
                    <a:lnTo>
                      <a:pt x="13" y="130"/>
                    </a:lnTo>
                    <a:lnTo>
                      <a:pt x="13" y="125"/>
                    </a:lnTo>
                    <a:lnTo>
                      <a:pt x="15" y="112"/>
                    </a:lnTo>
                    <a:lnTo>
                      <a:pt x="13" y="100"/>
                    </a:lnTo>
                    <a:lnTo>
                      <a:pt x="13" y="91"/>
                    </a:lnTo>
                    <a:lnTo>
                      <a:pt x="3" y="93"/>
                    </a:lnTo>
                    <a:lnTo>
                      <a:pt x="3" y="84"/>
                    </a:lnTo>
                    <a:lnTo>
                      <a:pt x="0" y="82"/>
                    </a:lnTo>
                    <a:lnTo>
                      <a:pt x="6" y="78"/>
                    </a:lnTo>
                    <a:lnTo>
                      <a:pt x="9" y="72"/>
                    </a:lnTo>
                    <a:lnTo>
                      <a:pt x="13" y="62"/>
                    </a:lnTo>
                    <a:lnTo>
                      <a:pt x="9" y="59"/>
                    </a:lnTo>
                    <a:lnTo>
                      <a:pt x="13" y="50"/>
                    </a:lnTo>
                    <a:lnTo>
                      <a:pt x="18" y="44"/>
                    </a:lnTo>
                    <a:lnTo>
                      <a:pt x="22" y="32"/>
                    </a:lnTo>
                    <a:lnTo>
                      <a:pt x="22" y="29"/>
                    </a:lnTo>
                    <a:lnTo>
                      <a:pt x="28" y="16"/>
                    </a:lnTo>
                    <a:lnTo>
                      <a:pt x="28" y="14"/>
                    </a:lnTo>
                    <a:lnTo>
                      <a:pt x="31" y="16"/>
                    </a:lnTo>
                    <a:lnTo>
                      <a:pt x="34" y="16"/>
                    </a:lnTo>
                    <a:lnTo>
                      <a:pt x="40" y="7"/>
                    </a:lnTo>
                    <a:lnTo>
                      <a:pt x="47" y="7"/>
                    </a:lnTo>
                    <a:lnTo>
                      <a:pt x="49" y="14"/>
                    </a:lnTo>
                    <a:lnTo>
                      <a:pt x="61" y="14"/>
                    </a:lnTo>
                    <a:lnTo>
                      <a:pt x="77" y="16"/>
                    </a:lnTo>
                    <a:lnTo>
                      <a:pt x="95" y="16"/>
                    </a:lnTo>
                    <a:lnTo>
                      <a:pt x="104" y="4"/>
                    </a:lnTo>
                    <a:lnTo>
                      <a:pt x="111" y="0"/>
                    </a:lnTo>
                    <a:lnTo>
                      <a:pt x="111" y="11"/>
                    </a:lnTo>
                    <a:lnTo>
                      <a:pt x="104" y="20"/>
                    </a:lnTo>
                    <a:lnTo>
                      <a:pt x="99" y="23"/>
                    </a:lnTo>
                    <a:lnTo>
                      <a:pt x="83" y="27"/>
                    </a:lnTo>
                    <a:lnTo>
                      <a:pt x="77" y="23"/>
                    </a:lnTo>
                    <a:lnTo>
                      <a:pt x="61" y="23"/>
                    </a:lnTo>
                    <a:lnTo>
                      <a:pt x="52" y="23"/>
                    </a:lnTo>
                    <a:lnTo>
                      <a:pt x="43" y="23"/>
                    </a:lnTo>
                    <a:lnTo>
                      <a:pt x="36" y="23"/>
                    </a:lnTo>
                    <a:lnTo>
                      <a:pt x="31" y="23"/>
                    </a:lnTo>
                    <a:lnTo>
                      <a:pt x="24" y="32"/>
                    </a:lnTo>
                    <a:lnTo>
                      <a:pt x="28" y="44"/>
                    </a:lnTo>
                    <a:lnTo>
                      <a:pt x="31" y="46"/>
                    </a:lnTo>
                    <a:lnTo>
                      <a:pt x="34" y="50"/>
                    </a:lnTo>
                    <a:lnTo>
                      <a:pt x="34" y="53"/>
                    </a:lnTo>
                    <a:lnTo>
                      <a:pt x="43" y="57"/>
                    </a:lnTo>
                    <a:lnTo>
                      <a:pt x="49" y="44"/>
                    </a:lnTo>
                    <a:lnTo>
                      <a:pt x="56" y="46"/>
                    </a:lnTo>
                    <a:lnTo>
                      <a:pt x="58" y="46"/>
                    </a:lnTo>
                    <a:lnTo>
                      <a:pt x="61" y="44"/>
                    </a:lnTo>
                    <a:lnTo>
                      <a:pt x="71" y="44"/>
                    </a:lnTo>
                    <a:lnTo>
                      <a:pt x="74" y="41"/>
                    </a:lnTo>
                    <a:lnTo>
                      <a:pt x="77" y="41"/>
                    </a:lnTo>
                    <a:lnTo>
                      <a:pt x="83" y="44"/>
                    </a:lnTo>
                    <a:lnTo>
                      <a:pt x="79" y="46"/>
                    </a:lnTo>
                    <a:lnTo>
                      <a:pt x="74" y="46"/>
                    </a:lnTo>
                    <a:lnTo>
                      <a:pt x="65" y="57"/>
                    </a:lnTo>
                    <a:lnTo>
                      <a:pt x="52" y="66"/>
                    </a:lnTo>
                    <a:lnTo>
                      <a:pt x="47" y="62"/>
                    </a:lnTo>
                    <a:lnTo>
                      <a:pt x="65" y="84"/>
                    </a:lnTo>
                    <a:lnTo>
                      <a:pt x="65" y="91"/>
                    </a:lnTo>
                    <a:lnTo>
                      <a:pt x="61" y="96"/>
                    </a:lnTo>
                    <a:lnTo>
                      <a:pt x="68" y="96"/>
                    </a:lnTo>
                    <a:lnTo>
                      <a:pt x="68" y="103"/>
                    </a:lnTo>
                    <a:lnTo>
                      <a:pt x="74" y="105"/>
                    </a:lnTo>
                    <a:lnTo>
                      <a:pt x="74" y="109"/>
                    </a:lnTo>
                    <a:lnTo>
                      <a:pt x="65" y="109"/>
                    </a:lnTo>
                    <a:lnTo>
                      <a:pt x="58" y="112"/>
                    </a:lnTo>
                    <a:lnTo>
                      <a:pt x="58" y="118"/>
                    </a:lnTo>
                    <a:lnTo>
                      <a:pt x="49" y="118"/>
                    </a:lnTo>
                    <a:lnTo>
                      <a:pt x="49" y="105"/>
                    </a:lnTo>
                    <a:lnTo>
                      <a:pt x="40" y="93"/>
                    </a:lnTo>
                    <a:lnTo>
                      <a:pt x="40" y="91"/>
                    </a:lnTo>
                    <a:lnTo>
                      <a:pt x="40" y="84"/>
                    </a:lnTo>
                    <a:lnTo>
                      <a:pt x="40" y="78"/>
                    </a:lnTo>
                    <a:lnTo>
                      <a:pt x="34" y="78"/>
                    </a:lnTo>
                    <a:lnTo>
                      <a:pt x="28" y="84"/>
                    </a:lnTo>
                    <a:lnTo>
                      <a:pt x="31" y="88"/>
                    </a:lnTo>
                    <a:lnTo>
                      <a:pt x="31" y="96"/>
                    </a:lnTo>
                    <a:lnTo>
                      <a:pt x="28" y="109"/>
                    </a:lnTo>
                    <a:lnTo>
                      <a:pt x="28" y="118"/>
                    </a:lnTo>
                    <a:lnTo>
                      <a:pt x="31" y="130"/>
                    </a:lnTo>
                    <a:lnTo>
                      <a:pt x="22" y="130"/>
                    </a:lnTo>
                    <a:lnTo>
                      <a:pt x="18" y="13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1" name="Freeform 369"/>
              <p:cNvSpPr>
                <a:spLocks/>
              </p:cNvSpPr>
              <p:nvPr/>
            </p:nvSpPr>
            <p:spPr bwMode="auto">
              <a:xfrm>
                <a:off x="8510588" y="4476750"/>
                <a:ext cx="252413" cy="87313"/>
              </a:xfrm>
              <a:custGeom>
                <a:avLst/>
                <a:gdLst>
                  <a:gd name="T0" fmla="*/ 157 w 159"/>
                  <a:gd name="T1" fmla="*/ 55 h 55"/>
                  <a:gd name="T2" fmla="*/ 150 w 159"/>
                  <a:gd name="T3" fmla="*/ 52 h 55"/>
                  <a:gd name="T4" fmla="*/ 134 w 159"/>
                  <a:gd name="T5" fmla="*/ 43 h 55"/>
                  <a:gd name="T6" fmla="*/ 125 w 159"/>
                  <a:gd name="T7" fmla="*/ 46 h 55"/>
                  <a:gd name="T8" fmla="*/ 116 w 159"/>
                  <a:gd name="T9" fmla="*/ 43 h 55"/>
                  <a:gd name="T10" fmla="*/ 109 w 159"/>
                  <a:gd name="T11" fmla="*/ 46 h 55"/>
                  <a:gd name="T12" fmla="*/ 94 w 159"/>
                  <a:gd name="T13" fmla="*/ 39 h 55"/>
                  <a:gd name="T14" fmla="*/ 85 w 159"/>
                  <a:gd name="T15" fmla="*/ 37 h 55"/>
                  <a:gd name="T16" fmla="*/ 66 w 159"/>
                  <a:gd name="T17" fmla="*/ 34 h 55"/>
                  <a:gd name="T18" fmla="*/ 54 w 159"/>
                  <a:gd name="T19" fmla="*/ 34 h 55"/>
                  <a:gd name="T20" fmla="*/ 35 w 159"/>
                  <a:gd name="T21" fmla="*/ 30 h 55"/>
                  <a:gd name="T22" fmla="*/ 17 w 159"/>
                  <a:gd name="T23" fmla="*/ 25 h 55"/>
                  <a:gd name="T24" fmla="*/ 23 w 159"/>
                  <a:gd name="T25" fmla="*/ 21 h 55"/>
                  <a:gd name="T26" fmla="*/ 9 w 159"/>
                  <a:gd name="T27" fmla="*/ 18 h 55"/>
                  <a:gd name="T28" fmla="*/ 0 w 159"/>
                  <a:gd name="T29" fmla="*/ 14 h 55"/>
                  <a:gd name="T30" fmla="*/ 0 w 159"/>
                  <a:gd name="T31" fmla="*/ 12 h 55"/>
                  <a:gd name="T32" fmla="*/ 5 w 159"/>
                  <a:gd name="T33" fmla="*/ 12 h 55"/>
                  <a:gd name="T34" fmla="*/ 11 w 159"/>
                  <a:gd name="T35" fmla="*/ 9 h 55"/>
                  <a:gd name="T36" fmla="*/ 15 w 159"/>
                  <a:gd name="T37" fmla="*/ 0 h 55"/>
                  <a:gd name="T38" fmla="*/ 30 w 159"/>
                  <a:gd name="T39" fmla="*/ 7 h 55"/>
                  <a:gd name="T40" fmla="*/ 32 w 159"/>
                  <a:gd name="T41" fmla="*/ 3 h 55"/>
                  <a:gd name="T42" fmla="*/ 35 w 159"/>
                  <a:gd name="T43" fmla="*/ 3 h 55"/>
                  <a:gd name="T44" fmla="*/ 41 w 159"/>
                  <a:gd name="T45" fmla="*/ 7 h 55"/>
                  <a:gd name="T46" fmla="*/ 48 w 159"/>
                  <a:gd name="T47" fmla="*/ 9 h 55"/>
                  <a:gd name="T48" fmla="*/ 51 w 159"/>
                  <a:gd name="T49" fmla="*/ 7 h 55"/>
                  <a:gd name="T50" fmla="*/ 57 w 159"/>
                  <a:gd name="T51" fmla="*/ 12 h 55"/>
                  <a:gd name="T52" fmla="*/ 82 w 159"/>
                  <a:gd name="T53" fmla="*/ 18 h 55"/>
                  <a:gd name="T54" fmla="*/ 89 w 159"/>
                  <a:gd name="T55" fmla="*/ 18 h 55"/>
                  <a:gd name="T56" fmla="*/ 94 w 159"/>
                  <a:gd name="T57" fmla="*/ 12 h 55"/>
                  <a:gd name="T58" fmla="*/ 100 w 159"/>
                  <a:gd name="T59" fmla="*/ 12 h 55"/>
                  <a:gd name="T60" fmla="*/ 100 w 159"/>
                  <a:gd name="T61" fmla="*/ 14 h 55"/>
                  <a:gd name="T62" fmla="*/ 107 w 159"/>
                  <a:gd name="T63" fmla="*/ 12 h 55"/>
                  <a:gd name="T64" fmla="*/ 113 w 159"/>
                  <a:gd name="T65" fmla="*/ 14 h 55"/>
                  <a:gd name="T66" fmla="*/ 121 w 159"/>
                  <a:gd name="T67" fmla="*/ 18 h 55"/>
                  <a:gd name="T68" fmla="*/ 128 w 159"/>
                  <a:gd name="T69" fmla="*/ 28 h 55"/>
                  <a:gd name="T70" fmla="*/ 137 w 159"/>
                  <a:gd name="T71" fmla="*/ 34 h 55"/>
                  <a:gd name="T72" fmla="*/ 141 w 159"/>
                  <a:gd name="T73" fmla="*/ 34 h 55"/>
                  <a:gd name="T74" fmla="*/ 150 w 159"/>
                  <a:gd name="T75" fmla="*/ 30 h 55"/>
                  <a:gd name="T76" fmla="*/ 157 w 159"/>
                  <a:gd name="T77" fmla="*/ 34 h 55"/>
                  <a:gd name="T78" fmla="*/ 157 w 159"/>
                  <a:gd name="T79" fmla="*/ 39 h 55"/>
                  <a:gd name="T80" fmla="*/ 153 w 159"/>
                  <a:gd name="T81" fmla="*/ 46 h 55"/>
                  <a:gd name="T82" fmla="*/ 159 w 159"/>
                  <a:gd name="T83" fmla="*/ 52 h 55"/>
                  <a:gd name="T84" fmla="*/ 157 w 159"/>
                  <a:gd name="T8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55">
                    <a:moveTo>
                      <a:pt x="157" y="55"/>
                    </a:moveTo>
                    <a:lnTo>
                      <a:pt x="150" y="52"/>
                    </a:lnTo>
                    <a:lnTo>
                      <a:pt x="134" y="43"/>
                    </a:lnTo>
                    <a:lnTo>
                      <a:pt x="125" y="46"/>
                    </a:lnTo>
                    <a:lnTo>
                      <a:pt x="116" y="43"/>
                    </a:lnTo>
                    <a:lnTo>
                      <a:pt x="109" y="46"/>
                    </a:lnTo>
                    <a:lnTo>
                      <a:pt x="94" y="39"/>
                    </a:lnTo>
                    <a:lnTo>
                      <a:pt x="85" y="37"/>
                    </a:lnTo>
                    <a:lnTo>
                      <a:pt x="66" y="34"/>
                    </a:lnTo>
                    <a:lnTo>
                      <a:pt x="54" y="34"/>
                    </a:lnTo>
                    <a:lnTo>
                      <a:pt x="35" y="30"/>
                    </a:lnTo>
                    <a:lnTo>
                      <a:pt x="17" y="25"/>
                    </a:lnTo>
                    <a:lnTo>
                      <a:pt x="23" y="21"/>
                    </a:lnTo>
                    <a:lnTo>
                      <a:pt x="9" y="18"/>
                    </a:lnTo>
                    <a:lnTo>
                      <a:pt x="0" y="14"/>
                    </a:lnTo>
                    <a:lnTo>
                      <a:pt x="0" y="12"/>
                    </a:lnTo>
                    <a:lnTo>
                      <a:pt x="5" y="12"/>
                    </a:lnTo>
                    <a:lnTo>
                      <a:pt x="11" y="9"/>
                    </a:lnTo>
                    <a:lnTo>
                      <a:pt x="15" y="0"/>
                    </a:lnTo>
                    <a:lnTo>
                      <a:pt x="30" y="7"/>
                    </a:lnTo>
                    <a:lnTo>
                      <a:pt x="32" y="3"/>
                    </a:lnTo>
                    <a:lnTo>
                      <a:pt x="35" y="3"/>
                    </a:lnTo>
                    <a:lnTo>
                      <a:pt x="41" y="7"/>
                    </a:lnTo>
                    <a:lnTo>
                      <a:pt x="48" y="9"/>
                    </a:lnTo>
                    <a:lnTo>
                      <a:pt x="51" y="7"/>
                    </a:lnTo>
                    <a:lnTo>
                      <a:pt x="57" y="12"/>
                    </a:lnTo>
                    <a:lnTo>
                      <a:pt x="82" y="18"/>
                    </a:lnTo>
                    <a:lnTo>
                      <a:pt x="89" y="18"/>
                    </a:lnTo>
                    <a:lnTo>
                      <a:pt x="94" y="12"/>
                    </a:lnTo>
                    <a:lnTo>
                      <a:pt x="100" y="12"/>
                    </a:lnTo>
                    <a:lnTo>
                      <a:pt x="100" y="14"/>
                    </a:lnTo>
                    <a:lnTo>
                      <a:pt x="107" y="12"/>
                    </a:lnTo>
                    <a:lnTo>
                      <a:pt x="113" y="14"/>
                    </a:lnTo>
                    <a:lnTo>
                      <a:pt x="121" y="18"/>
                    </a:lnTo>
                    <a:lnTo>
                      <a:pt x="128" y="28"/>
                    </a:lnTo>
                    <a:lnTo>
                      <a:pt x="137" y="34"/>
                    </a:lnTo>
                    <a:lnTo>
                      <a:pt x="141" y="34"/>
                    </a:lnTo>
                    <a:lnTo>
                      <a:pt x="150" y="30"/>
                    </a:lnTo>
                    <a:lnTo>
                      <a:pt x="157" y="34"/>
                    </a:lnTo>
                    <a:lnTo>
                      <a:pt x="157" y="39"/>
                    </a:lnTo>
                    <a:lnTo>
                      <a:pt x="153" y="46"/>
                    </a:lnTo>
                    <a:lnTo>
                      <a:pt x="159" y="52"/>
                    </a:lnTo>
                    <a:lnTo>
                      <a:pt x="157" y="5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370"/>
              <p:cNvSpPr>
                <a:spLocks/>
              </p:cNvSpPr>
              <p:nvPr/>
            </p:nvSpPr>
            <p:spPr bwMode="auto">
              <a:xfrm>
                <a:off x="8510588" y="4476750"/>
                <a:ext cx="252413" cy="87313"/>
              </a:xfrm>
              <a:custGeom>
                <a:avLst/>
                <a:gdLst>
                  <a:gd name="T0" fmla="*/ 157 w 159"/>
                  <a:gd name="T1" fmla="*/ 55 h 55"/>
                  <a:gd name="T2" fmla="*/ 150 w 159"/>
                  <a:gd name="T3" fmla="*/ 52 h 55"/>
                  <a:gd name="T4" fmla="*/ 134 w 159"/>
                  <a:gd name="T5" fmla="*/ 43 h 55"/>
                  <a:gd name="T6" fmla="*/ 125 w 159"/>
                  <a:gd name="T7" fmla="*/ 46 h 55"/>
                  <a:gd name="T8" fmla="*/ 116 w 159"/>
                  <a:gd name="T9" fmla="*/ 43 h 55"/>
                  <a:gd name="T10" fmla="*/ 109 w 159"/>
                  <a:gd name="T11" fmla="*/ 46 h 55"/>
                  <a:gd name="T12" fmla="*/ 94 w 159"/>
                  <a:gd name="T13" fmla="*/ 39 h 55"/>
                  <a:gd name="T14" fmla="*/ 85 w 159"/>
                  <a:gd name="T15" fmla="*/ 37 h 55"/>
                  <a:gd name="T16" fmla="*/ 66 w 159"/>
                  <a:gd name="T17" fmla="*/ 34 h 55"/>
                  <a:gd name="T18" fmla="*/ 54 w 159"/>
                  <a:gd name="T19" fmla="*/ 34 h 55"/>
                  <a:gd name="T20" fmla="*/ 35 w 159"/>
                  <a:gd name="T21" fmla="*/ 30 h 55"/>
                  <a:gd name="T22" fmla="*/ 17 w 159"/>
                  <a:gd name="T23" fmla="*/ 25 h 55"/>
                  <a:gd name="T24" fmla="*/ 23 w 159"/>
                  <a:gd name="T25" fmla="*/ 21 h 55"/>
                  <a:gd name="T26" fmla="*/ 9 w 159"/>
                  <a:gd name="T27" fmla="*/ 18 h 55"/>
                  <a:gd name="T28" fmla="*/ 0 w 159"/>
                  <a:gd name="T29" fmla="*/ 14 h 55"/>
                  <a:gd name="T30" fmla="*/ 0 w 159"/>
                  <a:gd name="T31" fmla="*/ 12 h 55"/>
                  <a:gd name="T32" fmla="*/ 5 w 159"/>
                  <a:gd name="T33" fmla="*/ 12 h 55"/>
                  <a:gd name="T34" fmla="*/ 11 w 159"/>
                  <a:gd name="T35" fmla="*/ 9 h 55"/>
                  <a:gd name="T36" fmla="*/ 15 w 159"/>
                  <a:gd name="T37" fmla="*/ 0 h 55"/>
                  <a:gd name="T38" fmla="*/ 30 w 159"/>
                  <a:gd name="T39" fmla="*/ 7 h 55"/>
                  <a:gd name="T40" fmla="*/ 32 w 159"/>
                  <a:gd name="T41" fmla="*/ 3 h 55"/>
                  <a:gd name="T42" fmla="*/ 35 w 159"/>
                  <a:gd name="T43" fmla="*/ 3 h 55"/>
                  <a:gd name="T44" fmla="*/ 41 w 159"/>
                  <a:gd name="T45" fmla="*/ 7 h 55"/>
                  <a:gd name="T46" fmla="*/ 48 w 159"/>
                  <a:gd name="T47" fmla="*/ 9 h 55"/>
                  <a:gd name="T48" fmla="*/ 51 w 159"/>
                  <a:gd name="T49" fmla="*/ 7 h 55"/>
                  <a:gd name="T50" fmla="*/ 57 w 159"/>
                  <a:gd name="T51" fmla="*/ 12 h 55"/>
                  <a:gd name="T52" fmla="*/ 82 w 159"/>
                  <a:gd name="T53" fmla="*/ 18 h 55"/>
                  <a:gd name="T54" fmla="*/ 89 w 159"/>
                  <a:gd name="T55" fmla="*/ 18 h 55"/>
                  <a:gd name="T56" fmla="*/ 94 w 159"/>
                  <a:gd name="T57" fmla="*/ 12 h 55"/>
                  <a:gd name="T58" fmla="*/ 100 w 159"/>
                  <a:gd name="T59" fmla="*/ 12 h 55"/>
                  <a:gd name="T60" fmla="*/ 100 w 159"/>
                  <a:gd name="T61" fmla="*/ 14 h 55"/>
                  <a:gd name="T62" fmla="*/ 107 w 159"/>
                  <a:gd name="T63" fmla="*/ 12 h 55"/>
                  <a:gd name="T64" fmla="*/ 113 w 159"/>
                  <a:gd name="T65" fmla="*/ 14 h 55"/>
                  <a:gd name="T66" fmla="*/ 121 w 159"/>
                  <a:gd name="T67" fmla="*/ 18 h 55"/>
                  <a:gd name="T68" fmla="*/ 128 w 159"/>
                  <a:gd name="T69" fmla="*/ 28 h 55"/>
                  <a:gd name="T70" fmla="*/ 137 w 159"/>
                  <a:gd name="T71" fmla="*/ 34 h 55"/>
                  <a:gd name="T72" fmla="*/ 141 w 159"/>
                  <a:gd name="T73" fmla="*/ 34 h 55"/>
                  <a:gd name="T74" fmla="*/ 150 w 159"/>
                  <a:gd name="T75" fmla="*/ 30 h 55"/>
                  <a:gd name="T76" fmla="*/ 157 w 159"/>
                  <a:gd name="T77" fmla="*/ 34 h 55"/>
                  <a:gd name="T78" fmla="*/ 157 w 159"/>
                  <a:gd name="T79" fmla="*/ 39 h 55"/>
                  <a:gd name="T80" fmla="*/ 153 w 159"/>
                  <a:gd name="T81" fmla="*/ 46 h 55"/>
                  <a:gd name="T82" fmla="*/ 159 w 159"/>
                  <a:gd name="T83" fmla="*/ 52 h 55"/>
                  <a:gd name="T84" fmla="*/ 157 w 159"/>
                  <a:gd name="T8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55">
                    <a:moveTo>
                      <a:pt x="157" y="55"/>
                    </a:moveTo>
                    <a:lnTo>
                      <a:pt x="150" y="52"/>
                    </a:lnTo>
                    <a:lnTo>
                      <a:pt x="134" y="43"/>
                    </a:lnTo>
                    <a:lnTo>
                      <a:pt x="125" y="46"/>
                    </a:lnTo>
                    <a:lnTo>
                      <a:pt x="116" y="43"/>
                    </a:lnTo>
                    <a:lnTo>
                      <a:pt x="109" y="46"/>
                    </a:lnTo>
                    <a:lnTo>
                      <a:pt x="94" y="39"/>
                    </a:lnTo>
                    <a:lnTo>
                      <a:pt x="85" y="37"/>
                    </a:lnTo>
                    <a:lnTo>
                      <a:pt x="66" y="34"/>
                    </a:lnTo>
                    <a:lnTo>
                      <a:pt x="54" y="34"/>
                    </a:lnTo>
                    <a:lnTo>
                      <a:pt x="35" y="30"/>
                    </a:lnTo>
                    <a:lnTo>
                      <a:pt x="17" y="25"/>
                    </a:lnTo>
                    <a:lnTo>
                      <a:pt x="23" y="21"/>
                    </a:lnTo>
                    <a:lnTo>
                      <a:pt x="9" y="18"/>
                    </a:lnTo>
                    <a:lnTo>
                      <a:pt x="0" y="14"/>
                    </a:lnTo>
                    <a:lnTo>
                      <a:pt x="0" y="12"/>
                    </a:lnTo>
                    <a:lnTo>
                      <a:pt x="5" y="12"/>
                    </a:lnTo>
                    <a:lnTo>
                      <a:pt x="11" y="9"/>
                    </a:lnTo>
                    <a:lnTo>
                      <a:pt x="15" y="0"/>
                    </a:lnTo>
                    <a:lnTo>
                      <a:pt x="30" y="7"/>
                    </a:lnTo>
                    <a:lnTo>
                      <a:pt x="32" y="3"/>
                    </a:lnTo>
                    <a:lnTo>
                      <a:pt x="35" y="3"/>
                    </a:lnTo>
                    <a:lnTo>
                      <a:pt x="41" y="7"/>
                    </a:lnTo>
                    <a:lnTo>
                      <a:pt x="48" y="9"/>
                    </a:lnTo>
                    <a:lnTo>
                      <a:pt x="51" y="7"/>
                    </a:lnTo>
                    <a:lnTo>
                      <a:pt x="57" y="12"/>
                    </a:lnTo>
                    <a:lnTo>
                      <a:pt x="82" y="18"/>
                    </a:lnTo>
                    <a:lnTo>
                      <a:pt x="89" y="18"/>
                    </a:lnTo>
                    <a:lnTo>
                      <a:pt x="94" y="12"/>
                    </a:lnTo>
                    <a:lnTo>
                      <a:pt x="100" y="12"/>
                    </a:lnTo>
                    <a:lnTo>
                      <a:pt x="100" y="14"/>
                    </a:lnTo>
                    <a:lnTo>
                      <a:pt x="107" y="12"/>
                    </a:lnTo>
                    <a:lnTo>
                      <a:pt x="113" y="14"/>
                    </a:lnTo>
                    <a:lnTo>
                      <a:pt x="121" y="18"/>
                    </a:lnTo>
                    <a:lnTo>
                      <a:pt x="128" y="28"/>
                    </a:lnTo>
                    <a:lnTo>
                      <a:pt x="137" y="34"/>
                    </a:lnTo>
                    <a:lnTo>
                      <a:pt x="141" y="34"/>
                    </a:lnTo>
                    <a:lnTo>
                      <a:pt x="150" y="30"/>
                    </a:lnTo>
                    <a:lnTo>
                      <a:pt x="157" y="34"/>
                    </a:lnTo>
                    <a:lnTo>
                      <a:pt x="157" y="39"/>
                    </a:lnTo>
                    <a:lnTo>
                      <a:pt x="153" y="46"/>
                    </a:lnTo>
                    <a:lnTo>
                      <a:pt x="159" y="52"/>
                    </a:lnTo>
                    <a:lnTo>
                      <a:pt x="157" y="5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3" name="Freeform 371"/>
              <p:cNvSpPr>
                <a:spLocks/>
              </p:cNvSpPr>
              <p:nvPr/>
            </p:nvSpPr>
            <p:spPr bwMode="auto">
              <a:xfrm>
                <a:off x="9002713" y="4549775"/>
                <a:ext cx="107950" cy="58738"/>
              </a:xfrm>
              <a:custGeom>
                <a:avLst/>
                <a:gdLst>
                  <a:gd name="T0" fmla="*/ 9 w 68"/>
                  <a:gd name="T1" fmla="*/ 37 h 37"/>
                  <a:gd name="T2" fmla="*/ 0 w 68"/>
                  <a:gd name="T3" fmla="*/ 37 h 37"/>
                  <a:gd name="T4" fmla="*/ 6 w 68"/>
                  <a:gd name="T5" fmla="*/ 31 h 37"/>
                  <a:gd name="T6" fmla="*/ 6 w 68"/>
                  <a:gd name="T7" fmla="*/ 21 h 37"/>
                  <a:gd name="T8" fmla="*/ 15 w 68"/>
                  <a:gd name="T9" fmla="*/ 18 h 37"/>
                  <a:gd name="T10" fmla="*/ 27 w 68"/>
                  <a:gd name="T11" fmla="*/ 16 h 37"/>
                  <a:gd name="T12" fmla="*/ 31 w 68"/>
                  <a:gd name="T13" fmla="*/ 6 h 37"/>
                  <a:gd name="T14" fmla="*/ 49 w 68"/>
                  <a:gd name="T15" fmla="*/ 4 h 37"/>
                  <a:gd name="T16" fmla="*/ 68 w 68"/>
                  <a:gd name="T17" fmla="*/ 0 h 37"/>
                  <a:gd name="T18" fmla="*/ 64 w 68"/>
                  <a:gd name="T19" fmla="*/ 9 h 37"/>
                  <a:gd name="T20" fmla="*/ 59 w 68"/>
                  <a:gd name="T21" fmla="*/ 9 h 37"/>
                  <a:gd name="T22" fmla="*/ 52 w 68"/>
                  <a:gd name="T23" fmla="*/ 12 h 37"/>
                  <a:gd name="T24" fmla="*/ 27 w 68"/>
                  <a:gd name="T25" fmla="*/ 21 h 37"/>
                  <a:gd name="T26" fmla="*/ 27 w 68"/>
                  <a:gd name="T27" fmla="*/ 25 h 37"/>
                  <a:gd name="T28" fmla="*/ 18 w 68"/>
                  <a:gd name="T29" fmla="*/ 34 h 37"/>
                  <a:gd name="T30" fmla="*/ 13 w 68"/>
                  <a:gd name="T31" fmla="*/ 34 h 37"/>
                  <a:gd name="T32" fmla="*/ 9 w 68"/>
                  <a:gd name="T33" fmla="*/ 37 h 37"/>
                  <a:gd name="T34" fmla="*/ 9 w 68"/>
                  <a:gd name="T3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37">
                    <a:moveTo>
                      <a:pt x="9" y="37"/>
                    </a:moveTo>
                    <a:lnTo>
                      <a:pt x="0" y="37"/>
                    </a:lnTo>
                    <a:lnTo>
                      <a:pt x="6" y="31"/>
                    </a:lnTo>
                    <a:lnTo>
                      <a:pt x="6" y="21"/>
                    </a:lnTo>
                    <a:lnTo>
                      <a:pt x="15" y="18"/>
                    </a:lnTo>
                    <a:lnTo>
                      <a:pt x="27" y="16"/>
                    </a:lnTo>
                    <a:lnTo>
                      <a:pt x="31" y="6"/>
                    </a:lnTo>
                    <a:lnTo>
                      <a:pt x="49" y="4"/>
                    </a:lnTo>
                    <a:lnTo>
                      <a:pt x="68" y="0"/>
                    </a:lnTo>
                    <a:lnTo>
                      <a:pt x="64" y="9"/>
                    </a:lnTo>
                    <a:lnTo>
                      <a:pt x="59" y="9"/>
                    </a:lnTo>
                    <a:lnTo>
                      <a:pt x="52" y="12"/>
                    </a:lnTo>
                    <a:lnTo>
                      <a:pt x="27" y="21"/>
                    </a:lnTo>
                    <a:lnTo>
                      <a:pt x="27" y="25"/>
                    </a:lnTo>
                    <a:lnTo>
                      <a:pt x="18" y="34"/>
                    </a:lnTo>
                    <a:lnTo>
                      <a:pt x="13" y="34"/>
                    </a:lnTo>
                    <a:lnTo>
                      <a:pt x="9" y="37"/>
                    </a:lnTo>
                    <a:lnTo>
                      <a:pt x="9" y="3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372"/>
              <p:cNvSpPr>
                <a:spLocks/>
              </p:cNvSpPr>
              <p:nvPr/>
            </p:nvSpPr>
            <p:spPr bwMode="auto">
              <a:xfrm>
                <a:off x="9120188" y="4256088"/>
                <a:ext cx="38100" cy="80963"/>
              </a:xfrm>
              <a:custGeom>
                <a:avLst/>
                <a:gdLst>
                  <a:gd name="T0" fmla="*/ 16 w 24"/>
                  <a:gd name="T1" fmla="*/ 51 h 51"/>
                  <a:gd name="T2" fmla="*/ 6 w 24"/>
                  <a:gd name="T3" fmla="*/ 43 h 51"/>
                  <a:gd name="T4" fmla="*/ 3 w 24"/>
                  <a:gd name="T5" fmla="*/ 34 h 51"/>
                  <a:gd name="T6" fmla="*/ 3 w 24"/>
                  <a:gd name="T7" fmla="*/ 32 h 51"/>
                  <a:gd name="T8" fmla="*/ 3 w 24"/>
                  <a:gd name="T9" fmla="*/ 25 h 51"/>
                  <a:gd name="T10" fmla="*/ 0 w 24"/>
                  <a:gd name="T11" fmla="*/ 19 h 51"/>
                  <a:gd name="T12" fmla="*/ 3 w 24"/>
                  <a:gd name="T13" fmla="*/ 5 h 51"/>
                  <a:gd name="T14" fmla="*/ 9 w 24"/>
                  <a:gd name="T15" fmla="*/ 0 h 51"/>
                  <a:gd name="T16" fmla="*/ 9 w 24"/>
                  <a:gd name="T17" fmla="*/ 5 h 51"/>
                  <a:gd name="T18" fmla="*/ 9 w 24"/>
                  <a:gd name="T19" fmla="*/ 16 h 51"/>
                  <a:gd name="T20" fmla="*/ 6 w 24"/>
                  <a:gd name="T21" fmla="*/ 19 h 51"/>
                  <a:gd name="T22" fmla="*/ 9 w 24"/>
                  <a:gd name="T23" fmla="*/ 21 h 51"/>
                  <a:gd name="T24" fmla="*/ 12 w 24"/>
                  <a:gd name="T25" fmla="*/ 19 h 51"/>
                  <a:gd name="T26" fmla="*/ 16 w 24"/>
                  <a:gd name="T27" fmla="*/ 16 h 51"/>
                  <a:gd name="T28" fmla="*/ 16 w 24"/>
                  <a:gd name="T29" fmla="*/ 12 h 51"/>
                  <a:gd name="T30" fmla="*/ 24 w 24"/>
                  <a:gd name="T31" fmla="*/ 9 h 51"/>
                  <a:gd name="T32" fmla="*/ 24 w 24"/>
                  <a:gd name="T33" fmla="*/ 19 h 51"/>
                  <a:gd name="T34" fmla="*/ 16 w 24"/>
                  <a:gd name="T35" fmla="*/ 25 h 51"/>
                  <a:gd name="T36" fmla="*/ 24 w 24"/>
                  <a:gd name="T37" fmla="*/ 34 h 51"/>
                  <a:gd name="T38" fmla="*/ 9 w 24"/>
                  <a:gd name="T39" fmla="*/ 28 h 51"/>
                  <a:gd name="T40" fmla="*/ 9 w 24"/>
                  <a:gd name="T41" fmla="*/ 34 h 51"/>
                  <a:gd name="T42" fmla="*/ 16 w 24"/>
                  <a:gd name="T4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1">
                    <a:moveTo>
                      <a:pt x="16" y="51"/>
                    </a:moveTo>
                    <a:lnTo>
                      <a:pt x="6" y="43"/>
                    </a:lnTo>
                    <a:lnTo>
                      <a:pt x="3" y="34"/>
                    </a:lnTo>
                    <a:lnTo>
                      <a:pt x="3" y="32"/>
                    </a:lnTo>
                    <a:lnTo>
                      <a:pt x="3" y="25"/>
                    </a:lnTo>
                    <a:lnTo>
                      <a:pt x="0" y="19"/>
                    </a:lnTo>
                    <a:lnTo>
                      <a:pt x="3" y="5"/>
                    </a:lnTo>
                    <a:lnTo>
                      <a:pt x="9" y="0"/>
                    </a:lnTo>
                    <a:lnTo>
                      <a:pt x="9" y="5"/>
                    </a:lnTo>
                    <a:lnTo>
                      <a:pt x="9" y="16"/>
                    </a:lnTo>
                    <a:lnTo>
                      <a:pt x="6" y="19"/>
                    </a:lnTo>
                    <a:lnTo>
                      <a:pt x="9" y="21"/>
                    </a:lnTo>
                    <a:lnTo>
                      <a:pt x="12" y="19"/>
                    </a:lnTo>
                    <a:lnTo>
                      <a:pt x="16" y="16"/>
                    </a:lnTo>
                    <a:lnTo>
                      <a:pt x="16" y="12"/>
                    </a:lnTo>
                    <a:lnTo>
                      <a:pt x="24" y="9"/>
                    </a:lnTo>
                    <a:lnTo>
                      <a:pt x="24" y="19"/>
                    </a:lnTo>
                    <a:lnTo>
                      <a:pt x="16" y="25"/>
                    </a:lnTo>
                    <a:lnTo>
                      <a:pt x="24" y="34"/>
                    </a:lnTo>
                    <a:lnTo>
                      <a:pt x="9" y="28"/>
                    </a:lnTo>
                    <a:lnTo>
                      <a:pt x="9" y="34"/>
                    </a:lnTo>
                    <a:lnTo>
                      <a:pt x="16" y="5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373"/>
              <p:cNvSpPr>
                <a:spLocks/>
              </p:cNvSpPr>
              <p:nvPr/>
            </p:nvSpPr>
            <p:spPr bwMode="auto">
              <a:xfrm>
                <a:off x="9120188" y="4256088"/>
                <a:ext cx="38100" cy="80963"/>
              </a:xfrm>
              <a:custGeom>
                <a:avLst/>
                <a:gdLst>
                  <a:gd name="T0" fmla="*/ 16 w 24"/>
                  <a:gd name="T1" fmla="*/ 51 h 51"/>
                  <a:gd name="T2" fmla="*/ 6 w 24"/>
                  <a:gd name="T3" fmla="*/ 43 h 51"/>
                  <a:gd name="T4" fmla="*/ 3 w 24"/>
                  <a:gd name="T5" fmla="*/ 34 h 51"/>
                  <a:gd name="T6" fmla="*/ 3 w 24"/>
                  <a:gd name="T7" fmla="*/ 32 h 51"/>
                  <a:gd name="T8" fmla="*/ 3 w 24"/>
                  <a:gd name="T9" fmla="*/ 25 h 51"/>
                  <a:gd name="T10" fmla="*/ 0 w 24"/>
                  <a:gd name="T11" fmla="*/ 19 h 51"/>
                  <a:gd name="T12" fmla="*/ 3 w 24"/>
                  <a:gd name="T13" fmla="*/ 5 h 51"/>
                  <a:gd name="T14" fmla="*/ 9 w 24"/>
                  <a:gd name="T15" fmla="*/ 0 h 51"/>
                  <a:gd name="T16" fmla="*/ 9 w 24"/>
                  <a:gd name="T17" fmla="*/ 5 h 51"/>
                  <a:gd name="T18" fmla="*/ 9 w 24"/>
                  <a:gd name="T19" fmla="*/ 16 h 51"/>
                  <a:gd name="T20" fmla="*/ 6 w 24"/>
                  <a:gd name="T21" fmla="*/ 19 h 51"/>
                  <a:gd name="T22" fmla="*/ 9 w 24"/>
                  <a:gd name="T23" fmla="*/ 21 h 51"/>
                  <a:gd name="T24" fmla="*/ 12 w 24"/>
                  <a:gd name="T25" fmla="*/ 19 h 51"/>
                  <a:gd name="T26" fmla="*/ 16 w 24"/>
                  <a:gd name="T27" fmla="*/ 16 h 51"/>
                  <a:gd name="T28" fmla="*/ 16 w 24"/>
                  <a:gd name="T29" fmla="*/ 12 h 51"/>
                  <a:gd name="T30" fmla="*/ 24 w 24"/>
                  <a:gd name="T31" fmla="*/ 9 h 51"/>
                  <a:gd name="T32" fmla="*/ 24 w 24"/>
                  <a:gd name="T33" fmla="*/ 19 h 51"/>
                  <a:gd name="T34" fmla="*/ 16 w 24"/>
                  <a:gd name="T35" fmla="*/ 25 h 51"/>
                  <a:gd name="T36" fmla="*/ 24 w 24"/>
                  <a:gd name="T37" fmla="*/ 34 h 51"/>
                  <a:gd name="T38" fmla="*/ 9 w 24"/>
                  <a:gd name="T39" fmla="*/ 28 h 51"/>
                  <a:gd name="T40" fmla="*/ 9 w 24"/>
                  <a:gd name="T41" fmla="*/ 34 h 51"/>
                  <a:gd name="T42" fmla="*/ 16 w 24"/>
                  <a:gd name="T4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1">
                    <a:moveTo>
                      <a:pt x="16" y="51"/>
                    </a:moveTo>
                    <a:lnTo>
                      <a:pt x="6" y="43"/>
                    </a:lnTo>
                    <a:lnTo>
                      <a:pt x="3" y="34"/>
                    </a:lnTo>
                    <a:lnTo>
                      <a:pt x="3" y="32"/>
                    </a:lnTo>
                    <a:lnTo>
                      <a:pt x="3" y="25"/>
                    </a:lnTo>
                    <a:lnTo>
                      <a:pt x="0" y="19"/>
                    </a:lnTo>
                    <a:lnTo>
                      <a:pt x="3" y="5"/>
                    </a:lnTo>
                    <a:lnTo>
                      <a:pt x="9" y="0"/>
                    </a:lnTo>
                    <a:lnTo>
                      <a:pt x="9" y="5"/>
                    </a:lnTo>
                    <a:lnTo>
                      <a:pt x="9" y="16"/>
                    </a:lnTo>
                    <a:lnTo>
                      <a:pt x="6" y="19"/>
                    </a:lnTo>
                    <a:lnTo>
                      <a:pt x="9" y="21"/>
                    </a:lnTo>
                    <a:lnTo>
                      <a:pt x="12" y="19"/>
                    </a:lnTo>
                    <a:lnTo>
                      <a:pt x="16" y="16"/>
                    </a:lnTo>
                    <a:lnTo>
                      <a:pt x="16" y="12"/>
                    </a:lnTo>
                    <a:lnTo>
                      <a:pt x="24" y="9"/>
                    </a:lnTo>
                    <a:lnTo>
                      <a:pt x="24" y="19"/>
                    </a:lnTo>
                    <a:lnTo>
                      <a:pt x="16" y="25"/>
                    </a:lnTo>
                    <a:lnTo>
                      <a:pt x="24" y="34"/>
                    </a:lnTo>
                    <a:lnTo>
                      <a:pt x="9" y="28"/>
                    </a:lnTo>
                    <a:lnTo>
                      <a:pt x="9" y="34"/>
                    </a:lnTo>
                    <a:lnTo>
                      <a:pt x="16" y="5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6" name="Freeform 374"/>
              <p:cNvSpPr>
                <a:spLocks/>
              </p:cNvSpPr>
              <p:nvPr/>
            </p:nvSpPr>
            <p:spPr bwMode="auto">
              <a:xfrm>
                <a:off x="9134476" y="4397375"/>
                <a:ext cx="77788" cy="25400"/>
              </a:xfrm>
              <a:custGeom>
                <a:avLst/>
                <a:gdLst>
                  <a:gd name="T0" fmla="*/ 49 w 49"/>
                  <a:gd name="T1" fmla="*/ 16 h 16"/>
                  <a:gd name="T2" fmla="*/ 33 w 49"/>
                  <a:gd name="T3" fmla="*/ 7 h 16"/>
                  <a:gd name="T4" fmla="*/ 28 w 49"/>
                  <a:gd name="T5" fmla="*/ 7 h 16"/>
                  <a:gd name="T6" fmla="*/ 28 w 49"/>
                  <a:gd name="T7" fmla="*/ 9 h 16"/>
                  <a:gd name="T8" fmla="*/ 19 w 49"/>
                  <a:gd name="T9" fmla="*/ 7 h 16"/>
                  <a:gd name="T10" fmla="*/ 15 w 49"/>
                  <a:gd name="T11" fmla="*/ 7 h 16"/>
                  <a:gd name="T12" fmla="*/ 12 w 49"/>
                  <a:gd name="T13" fmla="*/ 9 h 16"/>
                  <a:gd name="T14" fmla="*/ 7 w 49"/>
                  <a:gd name="T15" fmla="*/ 7 h 16"/>
                  <a:gd name="T16" fmla="*/ 3 w 49"/>
                  <a:gd name="T17" fmla="*/ 7 h 16"/>
                  <a:gd name="T18" fmla="*/ 3 w 49"/>
                  <a:gd name="T19" fmla="*/ 9 h 16"/>
                  <a:gd name="T20" fmla="*/ 0 w 49"/>
                  <a:gd name="T21" fmla="*/ 7 h 16"/>
                  <a:gd name="T22" fmla="*/ 3 w 49"/>
                  <a:gd name="T23" fmla="*/ 0 h 16"/>
                  <a:gd name="T24" fmla="*/ 19 w 49"/>
                  <a:gd name="T25" fmla="*/ 0 h 16"/>
                  <a:gd name="T26" fmla="*/ 24 w 49"/>
                  <a:gd name="T27" fmla="*/ 0 h 16"/>
                  <a:gd name="T28" fmla="*/ 28 w 49"/>
                  <a:gd name="T29" fmla="*/ 0 h 16"/>
                  <a:gd name="T30" fmla="*/ 37 w 49"/>
                  <a:gd name="T31" fmla="*/ 0 h 16"/>
                  <a:gd name="T32" fmla="*/ 44 w 49"/>
                  <a:gd name="T33" fmla="*/ 0 h 16"/>
                  <a:gd name="T34" fmla="*/ 46 w 49"/>
                  <a:gd name="T35" fmla="*/ 7 h 16"/>
                  <a:gd name="T36" fmla="*/ 49 w 49"/>
                  <a:gd name="T37" fmla="*/ 9 h 16"/>
                  <a:gd name="T38" fmla="*/ 49 w 49"/>
                  <a:gd name="T39" fmla="*/ 16 h 16"/>
                  <a:gd name="T40" fmla="*/ 49 w 49"/>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6">
                    <a:moveTo>
                      <a:pt x="49" y="16"/>
                    </a:moveTo>
                    <a:lnTo>
                      <a:pt x="33" y="7"/>
                    </a:lnTo>
                    <a:lnTo>
                      <a:pt x="28" y="7"/>
                    </a:lnTo>
                    <a:lnTo>
                      <a:pt x="28" y="9"/>
                    </a:lnTo>
                    <a:lnTo>
                      <a:pt x="19" y="7"/>
                    </a:lnTo>
                    <a:lnTo>
                      <a:pt x="15" y="7"/>
                    </a:lnTo>
                    <a:lnTo>
                      <a:pt x="12" y="9"/>
                    </a:lnTo>
                    <a:lnTo>
                      <a:pt x="7" y="7"/>
                    </a:lnTo>
                    <a:lnTo>
                      <a:pt x="3" y="7"/>
                    </a:lnTo>
                    <a:lnTo>
                      <a:pt x="3" y="9"/>
                    </a:lnTo>
                    <a:lnTo>
                      <a:pt x="0" y="7"/>
                    </a:lnTo>
                    <a:lnTo>
                      <a:pt x="3" y="0"/>
                    </a:lnTo>
                    <a:lnTo>
                      <a:pt x="19" y="0"/>
                    </a:lnTo>
                    <a:lnTo>
                      <a:pt x="24" y="0"/>
                    </a:lnTo>
                    <a:lnTo>
                      <a:pt x="28" y="0"/>
                    </a:lnTo>
                    <a:lnTo>
                      <a:pt x="37" y="0"/>
                    </a:lnTo>
                    <a:lnTo>
                      <a:pt x="44" y="0"/>
                    </a:lnTo>
                    <a:lnTo>
                      <a:pt x="46" y="7"/>
                    </a:lnTo>
                    <a:lnTo>
                      <a:pt x="49" y="9"/>
                    </a:lnTo>
                    <a:lnTo>
                      <a:pt x="49" y="16"/>
                    </a:lnTo>
                    <a:lnTo>
                      <a:pt x="49"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375"/>
              <p:cNvSpPr>
                <a:spLocks/>
              </p:cNvSpPr>
              <p:nvPr/>
            </p:nvSpPr>
            <p:spPr bwMode="auto">
              <a:xfrm>
                <a:off x="8909051" y="4545013"/>
                <a:ext cx="88900" cy="23813"/>
              </a:xfrm>
              <a:custGeom>
                <a:avLst/>
                <a:gdLst>
                  <a:gd name="T0" fmla="*/ 25 w 56"/>
                  <a:gd name="T1" fmla="*/ 15 h 15"/>
                  <a:gd name="T2" fmla="*/ 13 w 56"/>
                  <a:gd name="T3" fmla="*/ 12 h 15"/>
                  <a:gd name="T4" fmla="*/ 10 w 56"/>
                  <a:gd name="T5" fmla="*/ 12 h 15"/>
                  <a:gd name="T6" fmla="*/ 0 w 56"/>
                  <a:gd name="T7" fmla="*/ 12 h 15"/>
                  <a:gd name="T8" fmla="*/ 0 w 56"/>
                  <a:gd name="T9" fmla="*/ 7 h 15"/>
                  <a:gd name="T10" fmla="*/ 0 w 56"/>
                  <a:gd name="T11" fmla="*/ 3 h 15"/>
                  <a:gd name="T12" fmla="*/ 10 w 56"/>
                  <a:gd name="T13" fmla="*/ 0 h 15"/>
                  <a:gd name="T14" fmla="*/ 22 w 56"/>
                  <a:gd name="T15" fmla="*/ 3 h 15"/>
                  <a:gd name="T16" fmla="*/ 29 w 56"/>
                  <a:gd name="T17" fmla="*/ 9 h 15"/>
                  <a:gd name="T18" fmla="*/ 31 w 56"/>
                  <a:gd name="T19" fmla="*/ 7 h 15"/>
                  <a:gd name="T20" fmla="*/ 43 w 56"/>
                  <a:gd name="T21" fmla="*/ 9 h 15"/>
                  <a:gd name="T22" fmla="*/ 47 w 56"/>
                  <a:gd name="T23" fmla="*/ 3 h 15"/>
                  <a:gd name="T24" fmla="*/ 50 w 56"/>
                  <a:gd name="T25" fmla="*/ 3 h 15"/>
                  <a:gd name="T26" fmla="*/ 50 w 56"/>
                  <a:gd name="T27" fmla="*/ 0 h 15"/>
                  <a:gd name="T28" fmla="*/ 53 w 56"/>
                  <a:gd name="T29" fmla="*/ 0 h 15"/>
                  <a:gd name="T30" fmla="*/ 56 w 56"/>
                  <a:gd name="T31" fmla="*/ 3 h 15"/>
                  <a:gd name="T32" fmla="*/ 50 w 56"/>
                  <a:gd name="T33" fmla="*/ 9 h 15"/>
                  <a:gd name="T34" fmla="*/ 38 w 56"/>
                  <a:gd name="T35" fmla="*/ 12 h 15"/>
                  <a:gd name="T36" fmla="*/ 34 w 56"/>
                  <a:gd name="T37" fmla="*/ 12 h 15"/>
                  <a:gd name="T38" fmla="*/ 25 w 56"/>
                  <a:gd name="T39" fmla="*/ 12 h 15"/>
                  <a:gd name="T40" fmla="*/ 25 w 56"/>
                  <a:gd name="T41" fmla="*/ 15 h 15"/>
                  <a:gd name="T42" fmla="*/ 25 w 56"/>
                  <a:gd name="T4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15">
                    <a:moveTo>
                      <a:pt x="25" y="15"/>
                    </a:moveTo>
                    <a:lnTo>
                      <a:pt x="13" y="12"/>
                    </a:lnTo>
                    <a:lnTo>
                      <a:pt x="10" y="12"/>
                    </a:lnTo>
                    <a:lnTo>
                      <a:pt x="0" y="12"/>
                    </a:lnTo>
                    <a:lnTo>
                      <a:pt x="0" y="7"/>
                    </a:lnTo>
                    <a:lnTo>
                      <a:pt x="0" y="3"/>
                    </a:lnTo>
                    <a:lnTo>
                      <a:pt x="10" y="0"/>
                    </a:lnTo>
                    <a:lnTo>
                      <a:pt x="22" y="3"/>
                    </a:lnTo>
                    <a:lnTo>
                      <a:pt x="29" y="9"/>
                    </a:lnTo>
                    <a:lnTo>
                      <a:pt x="31" y="7"/>
                    </a:lnTo>
                    <a:lnTo>
                      <a:pt x="43" y="9"/>
                    </a:lnTo>
                    <a:lnTo>
                      <a:pt x="47" y="3"/>
                    </a:lnTo>
                    <a:lnTo>
                      <a:pt x="50" y="3"/>
                    </a:lnTo>
                    <a:lnTo>
                      <a:pt x="50" y="0"/>
                    </a:lnTo>
                    <a:lnTo>
                      <a:pt x="53" y="0"/>
                    </a:lnTo>
                    <a:lnTo>
                      <a:pt x="56" y="3"/>
                    </a:lnTo>
                    <a:lnTo>
                      <a:pt x="50" y="9"/>
                    </a:lnTo>
                    <a:lnTo>
                      <a:pt x="38" y="12"/>
                    </a:lnTo>
                    <a:lnTo>
                      <a:pt x="34" y="12"/>
                    </a:lnTo>
                    <a:lnTo>
                      <a:pt x="25" y="12"/>
                    </a:lnTo>
                    <a:lnTo>
                      <a:pt x="25" y="15"/>
                    </a:lnTo>
                    <a:lnTo>
                      <a:pt x="25" y="1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376"/>
              <p:cNvSpPr>
                <a:spLocks/>
              </p:cNvSpPr>
              <p:nvPr/>
            </p:nvSpPr>
            <p:spPr bwMode="auto">
              <a:xfrm>
                <a:off x="8828088" y="4545013"/>
                <a:ext cx="61913" cy="23813"/>
              </a:xfrm>
              <a:custGeom>
                <a:avLst/>
                <a:gdLst>
                  <a:gd name="T0" fmla="*/ 0 w 39"/>
                  <a:gd name="T1" fmla="*/ 15 h 15"/>
                  <a:gd name="T2" fmla="*/ 0 w 39"/>
                  <a:gd name="T3" fmla="*/ 7 h 15"/>
                  <a:gd name="T4" fmla="*/ 2 w 39"/>
                  <a:gd name="T5" fmla="*/ 3 h 15"/>
                  <a:gd name="T6" fmla="*/ 9 w 39"/>
                  <a:gd name="T7" fmla="*/ 3 h 15"/>
                  <a:gd name="T8" fmla="*/ 12 w 39"/>
                  <a:gd name="T9" fmla="*/ 9 h 15"/>
                  <a:gd name="T10" fmla="*/ 17 w 39"/>
                  <a:gd name="T11" fmla="*/ 9 h 15"/>
                  <a:gd name="T12" fmla="*/ 21 w 39"/>
                  <a:gd name="T13" fmla="*/ 7 h 15"/>
                  <a:gd name="T14" fmla="*/ 14 w 39"/>
                  <a:gd name="T15" fmla="*/ 0 h 15"/>
                  <a:gd name="T16" fmla="*/ 21 w 39"/>
                  <a:gd name="T17" fmla="*/ 0 h 15"/>
                  <a:gd name="T18" fmla="*/ 23 w 39"/>
                  <a:gd name="T19" fmla="*/ 3 h 15"/>
                  <a:gd name="T20" fmla="*/ 26 w 39"/>
                  <a:gd name="T21" fmla="*/ 0 h 15"/>
                  <a:gd name="T22" fmla="*/ 30 w 39"/>
                  <a:gd name="T23" fmla="*/ 3 h 15"/>
                  <a:gd name="T24" fmla="*/ 36 w 39"/>
                  <a:gd name="T25" fmla="*/ 3 h 15"/>
                  <a:gd name="T26" fmla="*/ 39 w 39"/>
                  <a:gd name="T27" fmla="*/ 9 h 15"/>
                  <a:gd name="T28" fmla="*/ 26 w 39"/>
                  <a:gd name="T29" fmla="*/ 12 h 15"/>
                  <a:gd name="T30" fmla="*/ 26 w 39"/>
                  <a:gd name="T31" fmla="*/ 9 h 15"/>
                  <a:gd name="T32" fmla="*/ 23 w 39"/>
                  <a:gd name="T33" fmla="*/ 9 h 15"/>
                  <a:gd name="T34" fmla="*/ 21 w 39"/>
                  <a:gd name="T35" fmla="*/ 12 h 15"/>
                  <a:gd name="T36" fmla="*/ 12 w 39"/>
                  <a:gd name="T37" fmla="*/ 12 h 15"/>
                  <a:gd name="T38" fmla="*/ 0 w 39"/>
                  <a:gd name="T39" fmla="*/ 15 h 15"/>
                  <a:gd name="T40" fmla="*/ 0 w 39"/>
                  <a:gd name="T4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15">
                    <a:moveTo>
                      <a:pt x="0" y="15"/>
                    </a:moveTo>
                    <a:lnTo>
                      <a:pt x="0" y="7"/>
                    </a:lnTo>
                    <a:lnTo>
                      <a:pt x="2" y="3"/>
                    </a:lnTo>
                    <a:lnTo>
                      <a:pt x="9" y="3"/>
                    </a:lnTo>
                    <a:lnTo>
                      <a:pt x="12" y="9"/>
                    </a:lnTo>
                    <a:lnTo>
                      <a:pt x="17" y="9"/>
                    </a:lnTo>
                    <a:lnTo>
                      <a:pt x="21" y="7"/>
                    </a:lnTo>
                    <a:lnTo>
                      <a:pt x="14" y="0"/>
                    </a:lnTo>
                    <a:lnTo>
                      <a:pt x="21" y="0"/>
                    </a:lnTo>
                    <a:lnTo>
                      <a:pt x="23" y="3"/>
                    </a:lnTo>
                    <a:lnTo>
                      <a:pt x="26" y="0"/>
                    </a:lnTo>
                    <a:lnTo>
                      <a:pt x="30" y="3"/>
                    </a:lnTo>
                    <a:lnTo>
                      <a:pt x="36" y="3"/>
                    </a:lnTo>
                    <a:lnTo>
                      <a:pt x="39" y="9"/>
                    </a:lnTo>
                    <a:lnTo>
                      <a:pt x="26" y="12"/>
                    </a:lnTo>
                    <a:lnTo>
                      <a:pt x="26" y="9"/>
                    </a:lnTo>
                    <a:lnTo>
                      <a:pt x="23" y="9"/>
                    </a:lnTo>
                    <a:lnTo>
                      <a:pt x="21" y="12"/>
                    </a:lnTo>
                    <a:lnTo>
                      <a:pt x="12" y="12"/>
                    </a:lnTo>
                    <a:lnTo>
                      <a:pt x="0" y="15"/>
                    </a:lnTo>
                    <a:lnTo>
                      <a:pt x="0" y="1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377"/>
              <p:cNvSpPr>
                <a:spLocks/>
              </p:cNvSpPr>
              <p:nvPr/>
            </p:nvSpPr>
            <p:spPr bwMode="auto">
              <a:xfrm>
                <a:off x="8507413" y="4354513"/>
                <a:ext cx="50800" cy="41275"/>
              </a:xfrm>
              <a:custGeom>
                <a:avLst/>
                <a:gdLst>
                  <a:gd name="T0" fmla="*/ 30 w 32"/>
                  <a:gd name="T1" fmla="*/ 26 h 26"/>
                  <a:gd name="T2" fmla="*/ 17 w 32"/>
                  <a:gd name="T3" fmla="*/ 21 h 26"/>
                  <a:gd name="T4" fmla="*/ 13 w 32"/>
                  <a:gd name="T5" fmla="*/ 13 h 26"/>
                  <a:gd name="T6" fmla="*/ 7 w 32"/>
                  <a:gd name="T7" fmla="*/ 10 h 26"/>
                  <a:gd name="T8" fmla="*/ 0 w 32"/>
                  <a:gd name="T9" fmla="*/ 10 h 26"/>
                  <a:gd name="T10" fmla="*/ 3 w 32"/>
                  <a:gd name="T11" fmla="*/ 8 h 26"/>
                  <a:gd name="T12" fmla="*/ 3 w 32"/>
                  <a:gd name="T13" fmla="*/ 1 h 26"/>
                  <a:gd name="T14" fmla="*/ 8 w 32"/>
                  <a:gd name="T15" fmla="*/ 0 h 26"/>
                  <a:gd name="T16" fmla="*/ 9 w 32"/>
                  <a:gd name="T17" fmla="*/ 6 h 26"/>
                  <a:gd name="T18" fmla="*/ 12 w 32"/>
                  <a:gd name="T19" fmla="*/ 6 h 26"/>
                  <a:gd name="T20" fmla="*/ 12 w 32"/>
                  <a:gd name="T21" fmla="*/ 0 h 26"/>
                  <a:gd name="T22" fmla="*/ 15 w 32"/>
                  <a:gd name="T23" fmla="*/ 0 h 26"/>
                  <a:gd name="T24" fmla="*/ 17 w 32"/>
                  <a:gd name="T25" fmla="*/ 5 h 26"/>
                  <a:gd name="T26" fmla="*/ 22 w 32"/>
                  <a:gd name="T27" fmla="*/ 14 h 26"/>
                  <a:gd name="T28" fmla="*/ 32 w 32"/>
                  <a:gd name="T29" fmla="*/ 17 h 26"/>
                  <a:gd name="T30" fmla="*/ 26 w 32"/>
                  <a:gd name="T31" fmla="*/ 21 h 26"/>
                  <a:gd name="T32" fmla="*/ 30 w 32"/>
                  <a:gd name="T33" fmla="*/ 26 h 26"/>
                  <a:gd name="T34" fmla="*/ 30 w 32"/>
                  <a:gd name="T3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6">
                    <a:moveTo>
                      <a:pt x="30" y="26"/>
                    </a:moveTo>
                    <a:lnTo>
                      <a:pt x="17" y="21"/>
                    </a:lnTo>
                    <a:lnTo>
                      <a:pt x="13" y="13"/>
                    </a:lnTo>
                    <a:lnTo>
                      <a:pt x="7" y="10"/>
                    </a:lnTo>
                    <a:lnTo>
                      <a:pt x="0" y="10"/>
                    </a:lnTo>
                    <a:lnTo>
                      <a:pt x="3" y="8"/>
                    </a:lnTo>
                    <a:lnTo>
                      <a:pt x="3" y="1"/>
                    </a:lnTo>
                    <a:lnTo>
                      <a:pt x="8" y="0"/>
                    </a:lnTo>
                    <a:lnTo>
                      <a:pt x="9" y="6"/>
                    </a:lnTo>
                    <a:lnTo>
                      <a:pt x="12" y="6"/>
                    </a:lnTo>
                    <a:lnTo>
                      <a:pt x="12" y="0"/>
                    </a:lnTo>
                    <a:lnTo>
                      <a:pt x="15" y="0"/>
                    </a:lnTo>
                    <a:lnTo>
                      <a:pt x="17" y="5"/>
                    </a:lnTo>
                    <a:lnTo>
                      <a:pt x="22" y="14"/>
                    </a:lnTo>
                    <a:lnTo>
                      <a:pt x="32" y="17"/>
                    </a:lnTo>
                    <a:lnTo>
                      <a:pt x="26" y="21"/>
                    </a:lnTo>
                    <a:lnTo>
                      <a:pt x="30" y="26"/>
                    </a:lnTo>
                    <a:lnTo>
                      <a:pt x="30" y="2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378"/>
              <p:cNvSpPr>
                <a:spLocks/>
              </p:cNvSpPr>
              <p:nvPr/>
            </p:nvSpPr>
            <p:spPr bwMode="auto">
              <a:xfrm>
                <a:off x="8880476" y="4578350"/>
                <a:ext cx="53975" cy="30163"/>
              </a:xfrm>
              <a:custGeom>
                <a:avLst/>
                <a:gdLst>
                  <a:gd name="T0" fmla="*/ 24 w 34"/>
                  <a:gd name="T1" fmla="*/ 19 h 19"/>
                  <a:gd name="T2" fmla="*/ 18 w 34"/>
                  <a:gd name="T3" fmla="*/ 13 h 19"/>
                  <a:gd name="T4" fmla="*/ 9 w 34"/>
                  <a:gd name="T5" fmla="*/ 7 h 19"/>
                  <a:gd name="T6" fmla="*/ 0 w 34"/>
                  <a:gd name="T7" fmla="*/ 3 h 19"/>
                  <a:gd name="T8" fmla="*/ 3 w 34"/>
                  <a:gd name="T9" fmla="*/ 0 h 19"/>
                  <a:gd name="T10" fmla="*/ 13 w 34"/>
                  <a:gd name="T11" fmla="*/ 0 h 19"/>
                  <a:gd name="T12" fmla="*/ 18 w 34"/>
                  <a:gd name="T13" fmla="*/ 0 h 19"/>
                  <a:gd name="T14" fmla="*/ 22 w 34"/>
                  <a:gd name="T15" fmla="*/ 3 h 19"/>
                  <a:gd name="T16" fmla="*/ 28 w 34"/>
                  <a:gd name="T17" fmla="*/ 7 h 19"/>
                  <a:gd name="T18" fmla="*/ 34 w 34"/>
                  <a:gd name="T19" fmla="*/ 13 h 19"/>
                  <a:gd name="T20" fmla="*/ 31 w 34"/>
                  <a:gd name="T21" fmla="*/ 16 h 19"/>
                  <a:gd name="T22" fmla="*/ 24 w 34"/>
                  <a:gd name="T23" fmla="*/ 19 h 19"/>
                  <a:gd name="T24" fmla="*/ 24 w 34"/>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9">
                    <a:moveTo>
                      <a:pt x="24" y="19"/>
                    </a:moveTo>
                    <a:lnTo>
                      <a:pt x="18" y="13"/>
                    </a:lnTo>
                    <a:lnTo>
                      <a:pt x="9" y="7"/>
                    </a:lnTo>
                    <a:lnTo>
                      <a:pt x="0" y="3"/>
                    </a:lnTo>
                    <a:lnTo>
                      <a:pt x="3" y="0"/>
                    </a:lnTo>
                    <a:lnTo>
                      <a:pt x="13" y="0"/>
                    </a:lnTo>
                    <a:lnTo>
                      <a:pt x="18" y="0"/>
                    </a:lnTo>
                    <a:lnTo>
                      <a:pt x="22" y="3"/>
                    </a:lnTo>
                    <a:lnTo>
                      <a:pt x="28" y="7"/>
                    </a:lnTo>
                    <a:lnTo>
                      <a:pt x="34" y="13"/>
                    </a:lnTo>
                    <a:lnTo>
                      <a:pt x="31" y="16"/>
                    </a:lnTo>
                    <a:lnTo>
                      <a:pt x="24" y="19"/>
                    </a:lnTo>
                    <a:lnTo>
                      <a:pt x="24" y="1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379"/>
              <p:cNvSpPr>
                <a:spLocks/>
              </p:cNvSpPr>
              <p:nvPr/>
            </p:nvSpPr>
            <p:spPr bwMode="auto">
              <a:xfrm>
                <a:off x="9085263" y="4403725"/>
                <a:ext cx="34925" cy="19050"/>
              </a:xfrm>
              <a:custGeom>
                <a:avLst/>
                <a:gdLst>
                  <a:gd name="T0" fmla="*/ 9 w 22"/>
                  <a:gd name="T1" fmla="*/ 12 h 12"/>
                  <a:gd name="T2" fmla="*/ 0 w 22"/>
                  <a:gd name="T3" fmla="*/ 3 h 12"/>
                  <a:gd name="T4" fmla="*/ 0 w 22"/>
                  <a:gd name="T5" fmla="*/ 0 h 12"/>
                  <a:gd name="T6" fmla="*/ 16 w 22"/>
                  <a:gd name="T7" fmla="*/ 0 h 12"/>
                  <a:gd name="T8" fmla="*/ 22 w 22"/>
                  <a:gd name="T9" fmla="*/ 8 h 12"/>
                  <a:gd name="T10" fmla="*/ 9 w 22"/>
                  <a:gd name="T11" fmla="*/ 12 h 12"/>
                  <a:gd name="T12" fmla="*/ 9 w 2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2" h="12">
                    <a:moveTo>
                      <a:pt x="9" y="12"/>
                    </a:moveTo>
                    <a:lnTo>
                      <a:pt x="0" y="3"/>
                    </a:lnTo>
                    <a:lnTo>
                      <a:pt x="0" y="0"/>
                    </a:lnTo>
                    <a:lnTo>
                      <a:pt x="16" y="0"/>
                    </a:lnTo>
                    <a:lnTo>
                      <a:pt x="22" y="8"/>
                    </a:lnTo>
                    <a:lnTo>
                      <a:pt x="9" y="12"/>
                    </a:lnTo>
                    <a:lnTo>
                      <a:pt x="9" y="1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380"/>
              <p:cNvSpPr>
                <a:spLocks/>
              </p:cNvSpPr>
              <p:nvPr/>
            </p:nvSpPr>
            <p:spPr bwMode="auto">
              <a:xfrm>
                <a:off x="8759826" y="4538663"/>
                <a:ext cx="33338" cy="20638"/>
              </a:xfrm>
              <a:custGeom>
                <a:avLst/>
                <a:gdLst>
                  <a:gd name="T0" fmla="*/ 10 w 21"/>
                  <a:gd name="T1" fmla="*/ 13 h 13"/>
                  <a:gd name="T2" fmla="*/ 7 w 21"/>
                  <a:gd name="T3" fmla="*/ 7 h 13"/>
                  <a:gd name="T4" fmla="*/ 2 w 21"/>
                  <a:gd name="T5" fmla="*/ 7 h 13"/>
                  <a:gd name="T6" fmla="*/ 0 w 21"/>
                  <a:gd name="T7" fmla="*/ 4 h 13"/>
                  <a:gd name="T8" fmla="*/ 7 w 21"/>
                  <a:gd name="T9" fmla="*/ 4 h 13"/>
                  <a:gd name="T10" fmla="*/ 10 w 21"/>
                  <a:gd name="T11" fmla="*/ 0 h 13"/>
                  <a:gd name="T12" fmla="*/ 21 w 21"/>
                  <a:gd name="T13" fmla="*/ 7 h 13"/>
                  <a:gd name="T14" fmla="*/ 14 w 21"/>
                  <a:gd name="T15" fmla="*/ 11 h 13"/>
                  <a:gd name="T16" fmla="*/ 10 w 21"/>
                  <a:gd name="T17" fmla="*/ 13 h 13"/>
                  <a:gd name="T18" fmla="*/ 10 w 21"/>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3">
                    <a:moveTo>
                      <a:pt x="10" y="13"/>
                    </a:moveTo>
                    <a:lnTo>
                      <a:pt x="7" y="7"/>
                    </a:lnTo>
                    <a:lnTo>
                      <a:pt x="2" y="7"/>
                    </a:lnTo>
                    <a:lnTo>
                      <a:pt x="0" y="4"/>
                    </a:lnTo>
                    <a:lnTo>
                      <a:pt x="7" y="4"/>
                    </a:lnTo>
                    <a:lnTo>
                      <a:pt x="10" y="0"/>
                    </a:lnTo>
                    <a:lnTo>
                      <a:pt x="21" y="7"/>
                    </a:lnTo>
                    <a:lnTo>
                      <a:pt x="14" y="11"/>
                    </a:lnTo>
                    <a:lnTo>
                      <a:pt x="10" y="13"/>
                    </a:lnTo>
                    <a:lnTo>
                      <a:pt x="10"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381"/>
              <p:cNvSpPr>
                <a:spLocks/>
              </p:cNvSpPr>
              <p:nvPr/>
            </p:nvSpPr>
            <p:spPr bwMode="auto">
              <a:xfrm>
                <a:off x="8720138" y="4505325"/>
                <a:ext cx="28575" cy="11113"/>
              </a:xfrm>
              <a:custGeom>
                <a:avLst/>
                <a:gdLst>
                  <a:gd name="T0" fmla="*/ 11 w 18"/>
                  <a:gd name="T1" fmla="*/ 7 h 7"/>
                  <a:gd name="T2" fmla="*/ 0 w 18"/>
                  <a:gd name="T3" fmla="*/ 3 h 7"/>
                  <a:gd name="T4" fmla="*/ 0 w 18"/>
                  <a:gd name="T5" fmla="*/ 0 h 7"/>
                  <a:gd name="T6" fmla="*/ 18 w 18"/>
                  <a:gd name="T7" fmla="*/ 0 h 7"/>
                  <a:gd name="T8" fmla="*/ 18 w 18"/>
                  <a:gd name="T9" fmla="*/ 3 h 7"/>
                  <a:gd name="T10" fmla="*/ 11 w 18"/>
                  <a:gd name="T11" fmla="*/ 3 h 7"/>
                  <a:gd name="T12" fmla="*/ 11 w 18"/>
                  <a:gd name="T13" fmla="*/ 7 h 7"/>
                  <a:gd name="T14" fmla="*/ 11 w 18"/>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
                    <a:moveTo>
                      <a:pt x="11" y="7"/>
                    </a:moveTo>
                    <a:lnTo>
                      <a:pt x="0" y="3"/>
                    </a:lnTo>
                    <a:lnTo>
                      <a:pt x="0" y="0"/>
                    </a:lnTo>
                    <a:lnTo>
                      <a:pt x="18" y="0"/>
                    </a:lnTo>
                    <a:lnTo>
                      <a:pt x="18" y="3"/>
                    </a:lnTo>
                    <a:lnTo>
                      <a:pt x="11" y="3"/>
                    </a:lnTo>
                    <a:lnTo>
                      <a:pt x="11" y="7"/>
                    </a:lnTo>
                    <a:lnTo>
                      <a:pt x="11"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382"/>
              <p:cNvSpPr>
                <a:spLocks/>
              </p:cNvSpPr>
              <p:nvPr/>
            </p:nvSpPr>
            <p:spPr bwMode="auto">
              <a:xfrm>
                <a:off x="8796338" y="4549775"/>
                <a:ext cx="25400" cy="14288"/>
              </a:xfrm>
              <a:custGeom>
                <a:avLst/>
                <a:gdLst>
                  <a:gd name="T0" fmla="*/ 9 w 16"/>
                  <a:gd name="T1" fmla="*/ 9 h 9"/>
                  <a:gd name="T2" fmla="*/ 0 w 16"/>
                  <a:gd name="T3" fmla="*/ 9 h 9"/>
                  <a:gd name="T4" fmla="*/ 0 w 16"/>
                  <a:gd name="T5" fmla="*/ 6 h 9"/>
                  <a:gd name="T6" fmla="*/ 7 w 16"/>
                  <a:gd name="T7" fmla="*/ 6 h 9"/>
                  <a:gd name="T8" fmla="*/ 4 w 16"/>
                  <a:gd name="T9" fmla="*/ 4 h 9"/>
                  <a:gd name="T10" fmla="*/ 7 w 16"/>
                  <a:gd name="T11" fmla="*/ 0 h 9"/>
                  <a:gd name="T12" fmla="*/ 16 w 16"/>
                  <a:gd name="T13" fmla="*/ 0 h 9"/>
                  <a:gd name="T14" fmla="*/ 9 w 16"/>
                  <a:gd name="T15" fmla="*/ 9 h 9"/>
                  <a:gd name="T16" fmla="*/ 9 w 1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9" y="9"/>
                    </a:moveTo>
                    <a:lnTo>
                      <a:pt x="0" y="9"/>
                    </a:lnTo>
                    <a:lnTo>
                      <a:pt x="0" y="6"/>
                    </a:lnTo>
                    <a:lnTo>
                      <a:pt x="7" y="6"/>
                    </a:lnTo>
                    <a:lnTo>
                      <a:pt x="4" y="4"/>
                    </a:lnTo>
                    <a:lnTo>
                      <a:pt x="7" y="0"/>
                    </a:lnTo>
                    <a:lnTo>
                      <a:pt x="16" y="0"/>
                    </a:lnTo>
                    <a:lnTo>
                      <a:pt x="9" y="9"/>
                    </a:lnTo>
                    <a:lnTo>
                      <a:pt x="9"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383"/>
              <p:cNvSpPr>
                <a:spLocks/>
              </p:cNvSpPr>
              <p:nvPr/>
            </p:nvSpPr>
            <p:spPr bwMode="auto">
              <a:xfrm>
                <a:off x="8575676" y="4383088"/>
                <a:ext cx="20638" cy="20638"/>
              </a:xfrm>
              <a:custGeom>
                <a:avLst/>
                <a:gdLst>
                  <a:gd name="T0" fmla="*/ 0 w 13"/>
                  <a:gd name="T1" fmla="*/ 13 h 13"/>
                  <a:gd name="T2" fmla="*/ 0 w 13"/>
                  <a:gd name="T3" fmla="*/ 0 h 13"/>
                  <a:gd name="T4" fmla="*/ 13 w 13"/>
                  <a:gd name="T5" fmla="*/ 3 h 13"/>
                  <a:gd name="T6" fmla="*/ 10 w 13"/>
                  <a:gd name="T7" fmla="*/ 13 h 13"/>
                  <a:gd name="T8" fmla="*/ 4 w 13"/>
                  <a:gd name="T9" fmla="*/ 9 h 13"/>
                  <a:gd name="T10" fmla="*/ 0 w 13"/>
                  <a:gd name="T11" fmla="*/ 13 h 13"/>
                  <a:gd name="T12" fmla="*/ 0 w 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13"/>
                    </a:moveTo>
                    <a:lnTo>
                      <a:pt x="0" y="0"/>
                    </a:lnTo>
                    <a:lnTo>
                      <a:pt x="13" y="3"/>
                    </a:lnTo>
                    <a:lnTo>
                      <a:pt x="10" y="13"/>
                    </a:lnTo>
                    <a:lnTo>
                      <a:pt x="4" y="9"/>
                    </a:lnTo>
                    <a:lnTo>
                      <a:pt x="0" y="13"/>
                    </a:lnTo>
                    <a:lnTo>
                      <a:pt x="0"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384"/>
              <p:cNvSpPr>
                <a:spLocks/>
              </p:cNvSpPr>
              <p:nvPr/>
            </p:nvSpPr>
            <p:spPr bwMode="auto">
              <a:xfrm>
                <a:off x="8289926" y="4264025"/>
                <a:ext cx="19050" cy="31750"/>
              </a:xfrm>
              <a:custGeom>
                <a:avLst/>
                <a:gdLst>
                  <a:gd name="T0" fmla="*/ 12 w 12"/>
                  <a:gd name="T1" fmla="*/ 20 h 20"/>
                  <a:gd name="T2" fmla="*/ 0 w 12"/>
                  <a:gd name="T3" fmla="*/ 7 h 20"/>
                  <a:gd name="T4" fmla="*/ 5 w 12"/>
                  <a:gd name="T5" fmla="*/ 0 h 20"/>
                  <a:gd name="T6" fmla="*/ 12 w 12"/>
                  <a:gd name="T7" fmla="*/ 14 h 20"/>
                  <a:gd name="T8" fmla="*/ 12 w 12"/>
                  <a:gd name="T9" fmla="*/ 20 h 20"/>
                  <a:gd name="T10" fmla="*/ 12 w 12"/>
                  <a:gd name="T11" fmla="*/ 20 h 20"/>
                </a:gdLst>
                <a:ahLst/>
                <a:cxnLst>
                  <a:cxn ang="0">
                    <a:pos x="T0" y="T1"/>
                  </a:cxn>
                  <a:cxn ang="0">
                    <a:pos x="T2" y="T3"/>
                  </a:cxn>
                  <a:cxn ang="0">
                    <a:pos x="T4" y="T5"/>
                  </a:cxn>
                  <a:cxn ang="0">
                    <a:pos x="T6" y="T7"/>
                  </a:cxn>
                  <a:cxn ang="0">
                    <a:pos x="T8" y="T9"/>
                  </a:cxn>
                  <a:cxn ang="0">
                    <a:pos x="T10" y="T11"/>
                  </a:cxn>
                </a:cxnLst>
                <a:rect l="0" t="0" r="r" b="b"/>
                <a:pathLst>
                  <a:path w="12" h="20">
                    <a:moveTo>
                      <a:pt x="12" y="20"/>
                    </a:moveTo>
                    <a:lnTo>
                      <a:pt x="0" y="7"/>
                    </a:lnTo>
                    <a:lnTo>
                      <a:pt x="5" y="0"/>
                    </a:lnTo>
                    <a:lnTo>
                      <a:pt x="12" y="14"/>
                    </a:lnTo>
                    <a:lnTo>
                      <a:pt x="12" y="20"/>
                    </a:lnTo>
                    <a:lnTo>
                      <a:pt x="12" y="2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385"/>
              <p:cNvSpPr>
                <a:spLocks/>
              </p:cNvSpPr>
              <p:nvPr/>
            </p:nvSpPr>
            <p:spPr bwMode="auto">
              <a:xfrm>
                <a:off x="8332788" y="4337050"/>
                <a:ext cx="14288" cy="25400"/>
              </a:xfrm>
              <a:custGeom>
                <a:avLst/>
                <a:gdLst>
                  <a:gd name="T0" fmla="*/ 5 w 9"/>
                  <a:gd name="T1" fmla="*/ 16 h 16"/>
                  <a:gd name="T2" fmla="*/ 0 w 9"/>
                  <a:gd name="T3" fmla="*/ 4 h 16"/>
                  <a:gd name="T4" fmla="*/ 0 w 9"/>
                  <a:gd name="T5" fmla="*/ 0 h 16"/>
                  <a:gd name="T6" fmla="*/ 3 w 9"/>
                  <a:gd name="T7" fmla="*/ 0 h 16"/>
                  <a:gd name="T8" fmla="*/ 9 w 9"/>
                  <a:gd name="T9" fmla="*/ 13 h 16"/>
                  <a:gd name="T10" fmla="*/ 5 w 9"/>
                  <a:gd name="T11" fmla="*/ 16 h 16"/>
                  <a:gd name="T12" fmla="*/ 5 w 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9" h="16">
                    <a:moveTo>
                      <a:pt x="5" y="16"/>
                    </a:moveTo>
                    <a:lnTo>
                      <a:pt x="0" y="4"/>
                    </a:lnTo>
                    <a:lnTo>
                      <a:pt x="0" y="0"/>
                    </a:lnTo>
                    <a:lnTo>
                      <a:pt x="3" y="0"/>
                    </a:lnTo>
                    <a:lnTo>
                      <a:pt x="9" y="13"/>
                    </a:lnTo>
                    <a:lnTo>
                      <a:pt x="5" y="16"/>
                    </a:lnTo>
                    <a:lnTo>
                      <a:pt x="5"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386"/>
              <p:cNvSpPr>
                <a:spLocks/>
              </p:cNvSpPr>
              <p:nvPr/>
            </p:nvSpPr>
            <p:spPr bwMode="auto">
              <a:xfrm>
                <a:off x="9218613" y="4521200"/>
                <a:ext cx="14288" cy="23813"/>
              </a:xfrm>
              <a:custGeom>
                <a:avLst/>
                <a:gdLst>
                  <a:gd name="T0" fmla="*/ 2 w 9"/>
                  <a:gd name="T1" fmla="*/ 15 h 15"/>
                  <a:gd name="T2" fmla="*/ 0 w 9"/>
                  <a:gd name="T3" fmla="*/ 9 h 15"/>
                  <a:gd name="T4" fmla="*/ 6 w 9"/>
                  <a:gd name="T5" fmla="*/ 0 h 15"/>
                  <a:gd name="T6" fmla="*/ 9 w 9"/>
                  <a:gd name="T7" fmla="*/ 2 h 15"/>
                  <a:gd name="T8" fmla="*/ 2 w 9"/>
                  <a:gd name="T9" fmla="*/ 15 h 15"/>
                  <a:gd name="T10" fmla="*/ 2 w 9"/>
                  <a:gd name="T11" fmla="*/ 15 h 15"/>
                </a:gdLst>
                <a:ahLst/>
                <a:cxnLst>
                  <a:cxn ang="0">
                    <a:pos x="T0" y="T1"/>
                  </a:cxn>
                  <a:cxn ang="0">
                    <a:pos x="T2" y="T3"/>
                  </a:cxn>
                  <a:cxn ang="0">
                    <a:pos x="T4" y="T5"/>
                  </a:cxn>
                  <a:cxn ang="0">
                    <a:pos x="T6" y="T7"/>
                  </a:cxn>
                  <a:cxn ang="0">
                    <a:pos x="T8" y="T9"/>
                  </a:cxn>
                  <a:cxn ang="0">
                    <a:pos x="T10" y="T11"/>
                  </a:cxn>
                </a:cxnLst>
                <a:rect l="0" t="0" r="r" b="b"/>
                <a:pathLst>
                  <a:path w="9" h="15">
                    <a:moveTo>
                      <a:pt x="2" y="15"/>
                    </a:moveTo>
                    <a:lnTo>
                      <a:pt x="0" y="9"/>
                    </a:lnTo>
                    <a:lnTo>
                      <a:pt x="6" y="0"/>
                    </a:lnTo>
                    <a:lnTo>
                      <a:pt x="9" y="2"/>
                    </a:lnTo>
                    <a:lnTo>
                      <a:pt x="2" y="15"/>
                    </a:lnTo>
                    <a:lnTo>
                      <a:pt x="2" y="1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387"/>
              <p:cNvSpPr>
                <a:spLocks/>
              </p:cNvSpPr>
              <p:nvPr/>
            </p:nvSpPr>
            <p:spPr bwMode="auto">
              <a:xfrm>
                <a:off x="8248651" y="4227513"/>
                <a:ext cx="20638" cy="19050"/>
              </a:xfrm>
              <a:custGeom>
                <a:avLst/>
                <a:gdLst>
                  <a:gd name="T0" fmla="*/ 13 w 13"/>
                  <a:gd name="T1" fmla="*/ 12 h 12"/>
                  <a:gd name="T2" fmla="*/ 0 w 13"/>
                  <a:gd name="T3" fmla="*/ 6 h 12"/>
                  <a:gd name="T4" fmla="*/ 0 w 13"/>
                  <a:gd name="T5" fmla="*/ 0 h 12"/>
                  <a:gd name="T6" fmla="*/ 13 w 13"/>
                  <a:gd name="T7" fmla="*/ 9 h 12"/>
                  <a:gd name="T8" fmla="*/ 13 w 13"/>
                  <a:gd name="T9" fmla="*/ 12 h 12"/>
                  <a:gd name="T10" fmla="*/ 13 w 13"/>
                  <a:gd name="T11" fmla="*/ 12 h 12"/>
                </a:gdLst>
                <a:ahLst/>
                <a:cxnLst>
                  <a:cxn ang="0">
                    <a:pos x="T0" y="T1"/>
                  </a:cxn>
                  <a:cxn ang="0">
                    <a:pos x="T2" y="T3"/>
                  </a:cxn>
                  <a:cxn ang="0">
                    <a:pos x="T4" y="T5"/>
                  </a:cxn>
                  <a:cxn ang="0">
                    <a:pos x="T6" y="T7"/>
                  </a:cxn>
                  <a:cxn ang="0">
                    <a:pos x="T8" y="T9"/>
                  </a:cxn>
                  <a:cxn ang="0">
                    <a:pos x="T10" y="T11"/>
                  </a:cxn>
                </a:cxnLst>
                <a:rect l="0" t="0" r="r" b="b"/>
                <a:pathLst>
                  <a:path w="13" h="12">
                    <a:moveTo>
                      <a:pt x="13" y="12"/>
                    </a:moveTo>
                    <a:lnTo>
                      <a:pt x="0" y="6"/>
                    </a:lnTo>
                    <a:lnTo>
                      <a:pt x="0" y="0"/>
                    </a:lnTo>
                    <a:lnTo>
                      <a:pt x="13" y="9"/>
                    </a:lnTo>
                    <a:lnTo>
                      <a:pt x="13" y="12"/>
                    </a:lnTo>
                    <a:lnTo>
                      <a:pt x="13" y="1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388"/>
              <p:cNvSpPr>
                <a:spLocks/>
              </p:cNvSpPr>
              <p:nvPr/>
            </p:nvSpPr>
            <p:spPr bwMode="auto">
              <a:xfrm>
                <a:off x="8586788" y="4192588"/>
                <a:ext cx="9525" cy="20638"/>
              </a:xfrm>
              <a:custGeom>
                <a:avLst/>
                <a:gdLst>
                  <a:gd name="T0" fmla="*/ 3 w 6"/>
                  <a:gd name="T1" fmla="*/ 13 h 13"/>
                  <a:gd name="T2" fmla="*/ 0 w 6"/>
                  <a:gd name="T3" fmla="*/ 9 h 13"/>
                  <a:gd name="T4" fmla="*/ 0 w 6"/>
                  <a:gd name="T5" fmla="*/ 6 h 13"/>
                  <a:gd name="T6" fmla="*/ 3 w 6"/>
                  <a:gd name="T7" fmla="*/ 0 h 13"/>
                  <a:gd name="T8" fmla="*/ 6 w 6"/>
                  <a:gd name="T9" fmla="*/ 6 h 13"/>
                  <a:gd name="T10" fmla="*/ 6 w 6"/>
                  <a:gd name="T11" fmla="*/ 13 h 13"/>
                  <a:gd name="T12" fmla="*/ 3 w 6"/>
                  <a:gd name="T13" fmla="*/ 13 h 13"/>
                  <a:gd name="T14" fmla="*/ 3 w 6"/>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3">
                    <a:moveTo>
                      <a:pt x="3" y="13"/>
                    </a:moveTo>
                    <a:lnTo>
                      <a:pt x="0" y="9"/>
                    </a:lnTo>
                    <a:lnTo>
                      <a:pt x="0" y="6"/>
                    </a:lnTo>
                    <a:lnTo>
                      <a:pt x="3" y="0"/>
                    </a:lnTo>
                    <a:lnTo>
                      <a:pt x="6" y="6"/>
                    </a:lnTo>
                    <a:lnTo>
                      <a:pt x="6" y="13"/>
                    </a:lnTo>
                    <a:lnTo>
                      <a:pt x="3" y="13"/>
                    </a:lnTo>
                    <a:lnTo>
                      <a:pt x="3"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389"/>
              <p:cNvSpPr>
                <a:spLocks/>
              </p:cNvSpPr>
              <p:nvPr/>
            </p:nvSpPr>
            <p:spPr bwMode="auto">
              <a:xfrm>
                <a:off x="9110663" y="2940050"/>
                <a:ext cx="255588" cy="325438"/>
              </a:xfrm>
              <a:custGeom>
                <a:avLst/>
                <a:gdLst>
                  <a:gd name="T0" fmla="*/ 77 w 161"/>
                  <a:gd name="T1" fmla="*/ 201 h 205"/>
                  <a:gd name="T2" fmla="*/ 70 w 161"/>
                  <a:gd name="T3" fmla="*/ 192 h 205"/>
                  <a:gd name="T4" fmla="*/ 74 w 161"/>
                  <a:gd name="T5" fmla="*/ 180 h 205"/>
                  <a:gd name="T6" fmla="*/ 59 w 161"/>
                  <a:gd name="T7" fmla="*/ 176 h 205"/>
                  <a:gd name="T8" fmla="*/ 36 w 161"/>
                  <a:gd name="T9" fmla="*/ 186 h 205"/>
                  <a:gd name="T10" fmla="*/ 25 w 161"/>
                  <a:gd name="T11" fmla="*/ 189 h 205"/>
                  <a:gd name="T12" fmla="*/ 18 w 161"/>
                  <a:gd name="T13" fmla="*/ 189 h 205"/>
                  <a:gd name="T14" fmla="*/ 18 w 161"/>
                  <a:gd name="T15" fmla="*/ 194 h 205"/>
                  <a:gd name="T16" fmla="*/ 9 w 161"/>
                  <a:gd name="T17" fmla="*/ 194 h 205"/>
                  <a:gd name="T18" fmla="*/ 0 w 161"/>
                  <a:gd name="T19" fmla="*/ 189 h 205"/>
                  <a:gd name="T20" fmla="*/ 6 w 161"/>
                  <a:gd name="T21" fmla="*/ 180 h 205"/>
                  <a:gd name="T22" fmla="*/ 15 w 161"/>
                  <a:gd name="T23" fmla="*/ 171 h 205"/>
                  <a:gd name="T24" fmla="*/ 22 w 161"/>
                  <a:gd name="T25" fmla="*/ 158 h 205"/>
                  <a:gd name="T26" fmla="*/ 30 w 161"/>
                  <a:gd name="T27" fmla="*/ 158 h 205"/>
                  <a:gd name="T28" fmla="*/ 59 w 161"/>
                  <a:gd name="T29" fmla="*/ 151 h 205"/>
                  <a:gd name="T30" fmla="*/ 64 w 161"/>
                  <a:gd name="T31" fmla="*/ 151 h 205"/>
                  <a:gd name="T32" fmla="*/ 74 w 161"/>
                  <a:gd name="T33" fmla="*/ 151 h 205"/>
                  <a:gd name="T34" fmla="*/ 74 w 161"/>
                  <a:gd name="T35" fmla="*/ 143 h 205"/>
                  <a:gd name="T36" fmla="*/ 82 w 161"/>
                  <a:gd name="T37" fmla="*/ 121 h 205"/>
                  <a:gd name="T38" fmla="*/ 89 w 161"/>
                  <a:gd name="T39" fmla="*/ 105 h 205"/>
                  <a:gd name="T40" fmla="*/ 82 w 161"/>
                  <a:gd name="T41" fmla="*/ 114 h 205"/>
                  <a:gd name="T42" fmla="*/ 86 w 161"/>
                  <a:gd name="T43" fmla="*/ 121 h 205"/>
                  <a:gd name="T44" fmla="*/ 95 w 161"/>
                  <a:gd name="T45" fmla="*/ 118 h 205"/>
                  <a:gd name="T46" fmla="*/ 114 w 161"/>
                  <a:gd name="T47" fmla="*/ 93 h 205"/>
                  <a:gd name="T48" fmla="*/ 120 w 161"/>
                  <a:gd name="T49" fmla="*/ 78 h 205"/>
                  <a:gd name="T50" fmla="*/ 120 w 161"/>
                  <a:gd name="T51" fmla="*/ 41 h 205"/>
                  <a:gd name="T52" fmla="*/ 114 w 161"/>
                  <a:gd name="T53" fmla="*/ 41 h 205"/>
                  <a:gd name="T54" fmla="*/ 114 w 161"/>
                  <a:gd name="T55" fmla="*/ 25 h 205"/>
                  <a:gd name="T56" fmla="*/ 114 w 161"/>
                  <a:gd name="T57" fmla="*/ 10 h 205"/>
                  <a:gd name="T58" fmla="*/ 127 w 161"/>
                  <a:gd name="T59" fmla="*/ 19 h 205"/>
                  <a:gd name="T60" fmla="*/ 129 w 161"/>
                  <a:gd name="T61" fmla="*/ 16 h 205"/>
                  <a:gd name="T62" fmla="*/ 123 w 161"/>
                  <a:gd name="T63" fmla="*/ 10 h 205"/>
                  <a:gd name="T64" fmla="*/ 127 w 161"/>
                  <a:gd name="T65" fmla="*/ 3 h 205"/>
                  <a:gd name="T66" fmla="*/ 135 w 161"/>
                  <a:gd name="T67" fmla="*/ 19 h 205"/>
                  <a:gd name="T68" fmla="*/ 150 w 161"/>
                  <a:gd name="T69" fmla="*/ 38 h 205"/>
                  <a:gd name="T70" fmla="*/ 157 w 161"/>
                  <a:gd name="T71" fmla="*/ 46 h 205"/>
                  <a:gd name="T72" fmla="*/ 150 w 161"/>
                  <a:gd name="T73" fmla="*/ 68 h 205"/>
                  <a:gd name="T74" fmla="*/ 150 w 161"/>
                  <a:gd name="T75" fmla="*/ 82 h 205"/>
                  <a:gd name="T76" fmla="*/ 148 w 161"/>
                  <a:gd name="T77" fmla="*/ 93 h 205"/>
                  <a:gd name="T78" fmla="*/ 154 w 161"/>
                  <a:gd name="T79" fmla="*/ 137 h 205"/>
                  <a:gd name="T80" fmla="*/ 154 w 161"/>
                  <a:gd name="T81" fmla="*/ 148 h 205"/>
                  <a:gd name="T82" fmla="*/ 145 w 161"/>
                  <a:gd name="T83" fmla="*/ 164 h 205"/>
                  <a:gd name="T84" fmla="*/ 141 w 161"/>
                  <a:gd name="T85" fmla="*/ 148 h 205"/>
                  <a:gd name="T86" fmla="*/ 141 w 161"/>
                  <a:gd name="T87" fmla="*/ 158 h 205"/>
                  <a:gd name="T88" fmla="*/ 132 w 161"/>
                  <a:gd name="T89" fmla="*/ 158 h 205"/>
                  <a:gd name="T90" fmla="*/ 129 w 161"/>
                  <a:gd name="T91" fmla="*/ 173 h 205"/>
                  <a:gd name="T92" fmla="*/ 120 w 161"/>
                  <a:gd name="T93" fmla="*/ 164 h 205"/>
                  <a:gd name="T94" fmla="*/ 111 w 161"/>
                  <a:gd name="T95" fmla="*/ 173 h 205"/>
                  <a:gd name="T96" fmla="*/ 105 w 161"/>
                  <a:gd name="T97" fmla="*/ 171 h 205"/>
                  <a:gd name="T98" fmla="*/ 95 w 161"/>
                  <a:gd name="T99" fmla="*/ 164 h 205"/>
                  <a:gd name="T100" fmla="*/ 91 w 161"/>
                  <a:gd name="T101" fmla="*/ 173 h 205"/>
                  <a:gd name="T102" fmla="*/ 98 w 161"/>
                  <a:gd name="T103" fmla="*/ 186 h 205"/>
                  <a:gd name="T104" fmla="*/ 82 w 161"/>
                  <a:gd name="T105"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 h="205">
                    <a:moveTo>
                      <a:pt x="82" y="205"/>
                    </a:moveTo>
                    <a:lnTo>
                      <a:pt x="77" y="201"/>
                    </a:lnTo>
                    <a:lnTo>
                      <a:pt x="70" y="194"/>
                    </a:lnTo>
                    <a:lnTo>
                      <a:pt x="70" y="192"/>
                    </a:lnTo>
                    <a:lnTo>
                      <a:pt x="70" y="186"/>
                    </a:lnTo>
                    <a:lnTo>
                      <a:pt x="74" y="180"/>
                    </a:lnTo>
                    <a:lnTo>
                      <a:pt x="70" y="176"/>
                    </a:lnTo>
                    <a:lnTo>
                      <a:pt x="59" y="176"/>
                    </a:lnTo>
                    <a:lnTo>
                      <a:pt x="52" y="176"/>
                    </a:lnTo>
                    <a:lnTo>
                      <a:pt x="36" y="186"/>
                    </a:lnTo>
                    <a:lnTo>
                      <a:pt x="25" y="192"/>
                    </a:lnTo>
                    <a:lnTo>
                      <a:pt x="25" y="189"/>
                    </a:lnTo>
                    <a:lnTo>
                      <a:pt x="22" y="186"/>
                    </a:lnTo>
                    <a:lnTo>
                      <a:pt x="18" y="189"/>
                    </a:lnTo>
                    <a:lnTo>
                      <a:pt x="22" y="194"/>
                    </a:lnTo>
                    <a:lnTo>
                      <a:pt x="18" y="194"/>
                    </a:lnTo>
                    <a:lnTo>
                      <a:pt x="15" y="194"/>
                    </a:lnTo>
                    <a:lnTo>
                      <a:pt x="9" y="194"/>
                    </a:lnTo>
                    <a:lnTo>
                      <a:pt x="0" y="194"/>
                    </a:lnTo>
                    <a:lnTo>
                      <a:pt x="0" y="189"/>
                    </a:lnTo>
                    <a:lnTo>
                      <a:pt x="6" y="186"/>
                    </a:lnTo>
                    <a:lnTo>
                      <a:pt x="6" y="180"/>
                    </a:lnTo>
                    <a:lnTo>
                      <a:pt x="12" y="176"/>
                    </a:lnTo>
                    <a:lnTo>
                      <a:pt x="15" y="171"/>
                    </a:lnTo>
                    <a:lnTo>
                      <a:pt x="22" y="164"/>
                    </a:lnTo>
                    <a:lnTo>
                      <a:pt x="22" y="158"/>
                    </a:lnTo>
                    <a:lnTo>
                      <a:pt x="30" y="155"/>
                    </a:lnTo>
                    <a:lnTo>
                      <a:pt x="30" y="158"/>
                    </a:lnTo>
                    <a:lnTo>
                      <a:pt x="36" y="158"/>
                    </a:lnTo>
                    <a:lnTo>
                      <a:pt x="59" y="151"/>
                    </a:lnTo>
                    <a:lnTo>
                      <a:pt x="64" y="148"/>
                    </a:lnTo>
                    <a:lnTo>
                      <a:pt x="64" y="151"/>
                    </a:lnTo>
                    <a:lnTo>
                      <a:pt x="68" y="158"/>
                    </a:lnTo>
                    <a:lnTo>
                      <a:pt x="74" y="151"/>
                    </a:lnTo>
                    <a:lnTo>
                      <a:pt x="77" y="148"/>
                    </a:lnTo>
                    <a:lnTo>
                      <a:pt x="74" y="143"/>
                    </a:lnTo>
                    <a:lnTo>
                      <a:pt x="77" y="137"/>
                    </a:lnTo>
                    <a:lnTo>
                      <a:pt x="82" y="121"/>
                    </a:lnTo>
                    <a:lnTo>
                      <a:pt x="77" y="108"/>
                    </a:lnTo>
                    <a:lnTo>
                      <a:pt x="89" y="105"/>
                    </a:lnTo>
                    <a:lnTo>
                      <a:pt x="89" y="108"/>
                    </a:lnTo>
                    <a:lnTo>
                      <a:pt x="82" y="114"/>
                    </a:lnTo>
                    <a:lnTo>
                      <a:pt x="86" y="118"/>
                    </a:lnTo>
                    <a:lnTo>
                      <a:pt x="86" y="121"/>
                    </a:lnTo>
                    <a:lnTo>
                      <a:pt x="91" y="123"/>
                    </a:lnTo>
                    <a:lnTo>
                      <a:pt x="95" y="118"/>
                    </a:lnTo>
                    <a:lnTo>
                      <a:pt x="107" y="112"/>
                    </a:lnTo>
                    <a:lnTo>
                      <a:pt x="114" y="93"/>
                    </a:lnTo>
                    <a:lnTo>
                      <a:pt x="118" y="93"/>
                    </a:lnTo>
                    <a:lnTo>
                      <a:pt x="120" y="78"/>
                    </a:lnTo>
                    <a:lnTo>
                      <a:pt x="120" y="59"/>
                    </a:lnTo>
                    <a:lnTo>
                      <a:pt x="120" y="41"/>
                    </a:lnTo>
                    <a:lnTo>
                      <a:pt x="118" y="44"/>
                    </a:lnTo>
                    <a:lnTo>
                      <a:pt x="114" y="41"/>
                    </a:lnTo>
                    <a:lnTo>
                      <a:pt x="118" y="38"/>
                    </a:lnTo>
                    <a:lnTo>
                      <a:pt x="114" y="25"/>
                    </a:lnTo>
                    <a:lnTo>
                      <a:pt x="118" y="19"/>
                    </a:lnTo>
                    <a:lnTo>
                      <a:pt x="114" y="10"/>
                    </a:lnTo>
                    <a:lnTo>
                      <a:pt x="120" y="10"/>
                    </a:lnTo>
                    <a:lnTo>
                      <a:pt x="127" y="19"/>
                    </a:lnTo>
                    <a:lnTo>
                      <a:pt x="127" y="16"/>
                    </a:lnTo>
                    <a:lnTo>
                      <a:pt x="129" y="16"/>
                    </a:lnTo>
                    <a:lnTo>
                      <a:pt x="129" y="7"/>
                    </a:lnTo>
                    <a:lnTo>
                      <a:pt x="123" y="10"/>
                    </a:lnTo>
                    <a:lnTo>
                      <a:pt x="123" y="0"/>
                    </a:lnTo>
                    <a:lnTo>
                      <a:pt x="127" y="3"/>
                    </a:lnTo>
                    <a:lnTo>
                      <a:pt x="132" y="0"/>
                    </a:lnTo>
                    <a:lnTo>
                      <a:pt x="135" y="19"/>
                    </a:lnTo>
                    <a:lnTo>
                      <a:pt x="141" y="25"/>
                    </a:lnTo>
                    <a:lnTo>
                      <a:pt x="150" y="38"/>
                    </a:lnTo>
                    <a:lnTo>
                      <a:pt x="154" y="49"/>
                    </a:lnTo>
                    <a:lnTo>
                      <a:pt x="157" y="46"/>
                    </a:lnTo>
                    <a:lnTo>
                      <a:pt x="154" y="59"/>
                    </a:lnTo>
                    <a:lnTo>
                      <a:pt x="150" y="68"/>
                    </a:lnTo>
                    <a:lnTo>
                      <a:pt x="154" y="82"/>
                    </a:lnTo>
                    <a:lnTo>
                      <a:pt x="150" y="82"/>
                    </a:lnTo>
                    <a:lnTo>
                      <a:pt x="148" y="84"/>
                    </a:lnTo>
                    <a:lnTo>
                      <a:pt x="148" y="93"/>
                    </a:lnTo>
                    <a:lnTo>
                      <a:pt x="154" y="114"/>
                    </a:lnTo>
                    <a:lnTo>
                      <a:pt x="154" y="137"/>
                    </a:lnTo>
                    <a:lnTo>
                      <a:pt x="161" y="146"/>
                    </a:lnTo>
                    <a:lnTo>
                      <a:pt x="154" y="148"/>
                    </a:lnTo>
                    <a:lnTo>
                      <a:pt x="154" y="158"/>
                    </a:lnTo>
                    <a:lnTo>
                      <a:pt x="145" y="164"/>
                    </a:lnTo>
                    <a:lnTo>
                      <a:pt x="148" y="151"/>
                    </a:lnTo>
                    <a:lnTo>
                      <a:pt x="141" y="148"/>
                    </a:lnTo>
                    <a:lnTo>
                      <a:pt x="141" y="155"/>
                    </a:lnTo>
                    <a:lnTo>
                      <a:pt x="141" y="158"/>
                    </a:lnTo>
                    <a:lnTo>
                      <a:pt x="135" y="155"/>
                    </a:lnTo>
                    <a:lnTo>
                      <a:pt x="132" y="158"/>
                    </a:lnTo>
                    <a:lnTo>
                      <a:pt x="132" y="167"/>
                    </a:lnTo>
                    <a:lnTo>
                      <a:pt x="129" y="173"/>
                    </a:lnTo>
                    <a:lnTo>
                      <a:pt x="127" y="161"/>
                    </a:lnTo>
                    <a:lnTo>
                      <a:pt x="120" y="164"/>
                    </a:lnTo>
                    <a:lnTo>
                      <a:pt x="120" y="176"/>
                    </a:lnTo>
                    <a:lnTo>
                      <a:pt x="111" y="173"/>
                    </a:lnTo>
                    <a:lnTo>
                      <a:pt x="102" y="176"/>
                    </a:lnTo>
                    <a:lnTo>
                      <a:pt x="105" y="171"/>
                    </a:lnTo>
                    <a:lnTo>
                      <a:pt x="95" y="171"/>
                    </a:lnTo>
                    <a:lnTo>
                      <a:pt x="95" y="164"/>
                    </a:lnTo>
                    <a:lnTo>
                      <a:pt x="91" y="164"/>
                    </a:lnTo>
                    <a:lnTo>
                      <a:pt x="91" y="173"/>
                    </a:lnTo>
                    <a:lnTo>
                      <a:pt x="98" y="176"/>
                    </a:lnTo>
                    <a:lnTo>
                      <a:pt x="98" y="186"/>
                    </a:lnTo>
                    <a:lnTo>
                      <a:pt x="89" y="186"/>
                    </a:lnTo>
                    <a:lnTo>
                      <a:pt x="82" y="20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390"/>
              <p:cNvSpPr>
                <a:spLocks/>
              </p:cNvSpPr>
              <p:nvPr/>
            </p:nvSpPr>
            <p:spPr bwMode="auto">
              <a:xfrm>
                <a:off x="9110663" y="2940050"/>
                <a:ext cx="255588" cy="325438"/>
              </a:xfrm>
              <a:custGeom>
                <a:avLst/>
                <a:gdLst>
                  <a:gd name="T0" fmla="*/ 77 w 161"/>
                  <a:gd name="T1" fmla="*/ 201 h 205"/>
                  <a:gd name="T2" fmla="*/ 70 w 161"/>
                  <a:gd name="T3" fmla="*/ 192 h 205"/>
                  <a:gd name="T4" fmla="*/ 74 w 161"/>
                  <a:gd name="T5" fmla="*/ 180 h 205"/>
                  <a:gd name="T6" fmla="*/ 59 w 161"/>
                  <a:gd name="T7" fmla="*/ 176 h 205"/>
                  <a:gd name="T8" fmla="*/ 36 w 161"/>
                  <a:gd name="T9" fmla="*/ 186 h 205"/>
                  <a:gd name="T10" fmla="*/ 25 w 161"/>
                  <a:gd name="T11" fmla="*/ 189 h 205"/>
                  <a:gd name="T12" fmla="*/ 18 w 161"/>
                  <a:gd name="T13" fmla="*/ 189 h 205"/>
                  <a:gd name="T14" fmla="*/ 18 w 161"/>
                  <a:gd name="T15" fmla="*/ 194 h 205"/>
                  <a:gd name="T16" fmla="*/ 9 w 161"/>
                  <a:gd name="T17" fmla="*/ 194 h 205"/>
                  <a:gd name="T18" fmla="*/ 0 w 161"/>
                  <a:gd name="T19" fmla="*/ 189 h 205"/>
                  <a:gd name="T20" fmla="*/ 6 w 161"/>
                  <a:gd name="T21" fmla="*/ 180 h 205"/>
                  <a:gd name="T22" fmla="*/ 15 w 161"/>
                  <a:gd name="T23" fmla="*/ 171 h 205"/>
                  <a:gd name="T24" fmla="*/ 22 w 161"/>
                  <a:gd name="T25" fmla="*/ 158 h 205"/>
                  <a:gd name="T26" fmla="*/ 30 w 161"/>
                  <a:gd name="T27" fmla="*/ 158 h 205"/>
                  <a:gd name="T28" fmla="*/ 59 w 161"/>
                  <a:gd name="T29" fmla="*/ 151 h 205"/>
                  <a:gd name="T30" fmla="*/ 64 w 161"/>
                  <a:gd name="T31" fmla="*/ 151 h 205"/>
                  <a:gd name="T32" fmla="*/ 74 w 161"/>
                  <a:gd name="T33" fmla="*/ 151 h 205"/>
                  <a:gd name="T34" fmla="*/ 74 w 161"/>
                  <a:gd name="T35" fmla="*/ 143 h 205"/>
                  <a:gd name="T36" fmla="*/ 82 w 161"/>
                  <a:gd name="T37" fmla="*/ 121 h 205"/>
                  <a:gd name="T38" fmla="*/ 89 w 161"/>
                  <a:gd name="T39" fmla="*/ 105 h 205"/>
                  <a:gd name="T40" fmla="*/ 82 w 161"/>
                  <a:gd name="T41" fmla="*/ 114 h 205"/>
                  <a:gd name="T42" fmla="*/ 86 w 161"/>
                  <a:gd name="T43" fmla="*/ 121 h 205"/>
                  <a:gd name="T44" fmla="*/ 95 w 161"/>
                  <a:gd name="T45" fmla="*/ 118 h 205"/>
                  <a:gd name="T46" fmla="*/ 114 w 161"/>
                  <a:gd name="T47" fmla="*/ 93 h 205"/>
                  <a:gd name="T48" fmla="*/ 120 w 161"/>
                  <a:gd name="T49" fmla="*/ 78 h 205"/>
                  <a:gd name="T50" fmla="*/ 120 w 161"/>
                  <a:gd name="T51" fmla="*/ 41 h 205"/>
                  <a:gd name="T52" fmla="*/ 114 w 161"/>
                  <a:gd name="T53" fmla="*/ 41 h 205"/>
                  <a:gd name="T54" fmla="*/ 114 w 161"/>
                  <a:gd name="T55" fmla="*/ 25 h 205"/>
                  <a:gd name="T56" fmla="*/ 114 w 161"/>
                  <a:gd name="T57" fmla="*/ 10 h 205"/>
                  <a:gd name="T58" fmla="*/ 127 w 161"/>
                  <a:gd name="T59" fmla="*/ 19 h 205"/>
                  <a:gd name="T60" fmla="*/ 129 w 161"/>
                  <a:gd name="T61" fmla="*/ 16 h 205"/>
                  <a:gd name="T62" fmla="*/ 123 w 161"/>
                  <a:gd name="T63" fmla="*/ 10 h 205"/>
                  <a:gd name="T64" fmla="*/ 127 w 161"/>
                  <a:gd name="T65" fmla="*/ 3 h 205"/>
                  <a:gd name="T66" fmla="*/ 135 w 161"/>
                  <a:gd name="T67" fmla="*/ 19 h 205"/>
                  <a:gd name="T68" fmla="*/ 150 w 161"/>
                  <a:gd name="T69" fmla="*/ 38 h 205"/>
                  <a:gd name="T70" fmla="*/ 157 w 161"/>
                  <a:gd name="T71" fmla="*/ 46 h 205"/>
                  <a:gd name="T72" fmla="*/ 150 w 161"/>
                  <a:gd name="T73" fmla="*/ 68 h 205"/>
                  <a:gd name="T74" fmla="*/ 150 w 161"/>
                  <a:gd name="T75" fmla="*/ 82 h 205"/>
                  <a:gd name="T76" fmla="*/ 148 w 161"/>
                  <a:gd name="T77" fmla="*/ 93 h 205"/>
                  <a:gd name="T78" fmla="*/ 154 w 161"/>
                  <a:gd name="T79" fmla="*/ 137 h 205"/>
                  <a:gd name="T80" fmla="*/ 154 w 161"/>
                  <a:gd name="T81" fmla="*/ 148 h 205"/>
                  <a:gd name="T82" fmla="*/ 145 w 161"/>
                  <a:gd name="T83" fmla="*/ 164 h 205"/>
                  <a:gd name="T84" fmla="*/ 141 w 161"/>
                  <a:gd name="T85" fmla="*/ 148 h 205"/>
                  <a:gd name="T86" fmla="*/ 141 w 161"/>
                  <a:gd name="T87" fmla="*/ 158 h 205"/>
                  <a:gd name="T88" fmla="*/ 132 w 161"/>
                  <a:gd name="T89" fmla="*/ 158 h 205"/>
                  <a:gd name="T90" fmla="*/ 129 w 161"/>
                  <a:gd name="T91" fmla="*/ 173 h 205"/>
                  <a:gd name="T92" fmla="*/ 120 w 161"/>
                  <a:gd name="T93" fmla="*/ 164 h 205"/>
                  <a:gd name="T94" fmla="*/ 111 w 161"/>
                  <a:gd name="T95" fmla="*/ 173 h 205"/>
                  <a:gd name="T96" fmla="*/ 105 w 161"/>
                  <a:gd name="T97" fmla="*/ 171 h 205"/>
                  <a:gd name="T98" fmla="*/ 95 w 161"/>
                  <a:gd name="T99" fmla="*/ 164 h 205"/>
                  <a:gd name="T100" fmla="*/ 91 w 161"/>
                  <a:gd name="T101" fmla="*/ 173 h 205"/>
                  <a:gd name="T102" fmla="*/ 98 w 161"/>
                  <a:gd name="T103" fmla="*/ 186 h 205"/>
                  <a:gd name="T104" fmla="*/ 82 w 161"/>
                  <a:gd name="T105"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 h="205">
                    <a:moveTo>
                      <a:pt x="82" y="205"/>
                    </a:moveTo>
                    <a:lnTo>
                      <a:pt x="77" y="201"/>
                    </a:lnTo>
                    <a:lnTo>
                      <a:pt x="70" y="194"/>
                    </a:lnTo>
                    <a:lnTo>
                      <a:pt x="70" y="192"/>
                    </a:lnTo>
                    <a:lnTo>
                      <a:pt x="70" y="186"/>
                    </a:lnTo>
                    <a:lnTo>
                      <a:pt x="74" y="180"/>
                    </a:lnTo>
                    <a:lnTo>
                      <a:pt x="70" y="176"/>
                    </a:lnTo>
                    <a:lnTo>
                      <a:pt x="59" y="176"/>
                    </a:lnTo>
                    <a:lnTo>
                      <a:pt x="52" y="176"/>
                    </a:lnTo>
                    <a:lnTo>
                      <a:pt x="36" y="186"/>
                    </a:lnTo>
                    <a:lnTo>
                      <a:pt x="25" y="192"/>
                    </a:lnTo>
                    <a:lnTo>
                      <a:pt x="25" y="189"/>
                    </a:lnTo>
                    <a:lnTo>
                      <a:pt x="22" y="186"/>
                    </a:lnTo>
                    <a:lnTo>
                      <a:pt x="18" y="189"/>
                    </a:lnTo>
                    <a:lnTo>
                      <a:pt x="22" y="194"/>
                    </a:lnTo>
                    <a:lnTo>
                      <a:pt x="18" y="194"/>
                    </a:lnTo>
                    <a:lnTo>
                      <a:pt x="15" y="194"/>
                    </a:lnTo>
                    <a:lnTo>
                      <a:pt x="9" y="194"/>
                    </a:lnTo>
                    <a:lnTo>
                      <a:pt x="0" y="194"/>
                    </a:lnTo>
                    <a:lnTo>
                      <a:pt x="0" y="189"/>
                    </a:lnTo>
                    <a:lnTo>
                      <a:pt x="6" y="186"/>
                    </a:lnTo>
                    <a:lnTo>
                      <a:pt x="6" y="180"/>
                    </a:lnTo>
                    <a:lnTo>
                      <a:pt x="12" y="176"/>
                    </a:lnTo>
                    <a:lnTo>
                      <a:pt x="15" y="171"/>
                    </a:lnTo>
                    <a:lnTo>
                      <a:pt x="22" y="164"/>
                    </a:lnTo>
                    <a:lnTo>
                      <a:pt x="22" y="158"/>
                    </a:lnTo>
                    <a:lnTo>
                      <a:pt x="30" y="155"/>
                    </a:lnTo>
                    <a:lnTo>
                      <a:pt x="30" y="158"/>
                    </a:lnTo>
                    <a:lnTo>
                      <a:pt x="36" y="158"/>
                    </a:lnTo>
                    <a:lnTo>
                      <a:pt x="59" y="151"/>
                    </a:lnTo>
                    <a:lnTo>
                      <a:pt x="64" y="148"/>
                    </a:lnTo>
                    <a:lnTo>
                      <a:pt x="64" y="151"/>
                    </a:lnTo>
                    <a:lnTo>
                      <a:pt x="68" y="158"/>
                    </a:lnTo>
                    <a:lnTo>
                      <a:pt x="74" y="151"/>
                    </a:lnTo>
                    <a:lnTo>
                      <a:pt x="77" y="148"/>
                    </a:lnTo>
                    <a:lnTo>
                      <a:pt x="74" y="143"/>
                    </a:lnTo>
                    <a:lnTo>
                      <a:pt x="77" y="137"/>
                    </a:lnTo>
                    <a:lnTo>
                      <a:pt x="82" y="121"/>
                    </a:lnTo>
                    <a:lnTo>
                      <a:pt x="77" y="108"/>
                    </a:lnTo>
                    <a:lnTo>
                      <a:pt x="89" y="105"/>
                    </a:lnTo>
                    <a:lnTo>
                      <a:pt x="89" y="108"/>
                    </a:lnTo>
                    <a:lnTo>
                      <a:pt x="82" y="114"/>
                    </a:lnTo>
                    <a:lnTo>
                      <a:pt x="86" y="118"/>
                    </a:lnTo>
                    <a:lnTo>
                      <a:pt x="86" y="121"/>
                    </a:lnTo>
                    <a:lnTo>
                      <a:pt x="91" y="123"/>
                    </a:lnTo>
                    <a:lnTo>
                      <a:pt x="95" y="118"/>
                    </a:lnTo>
                    <a:lnTo>
                      <a:pt x="107" y="112"/>
                    </a:lnTo>
                    <a:lnTo>
                      <a:pt x="114" y="93"/>
                    </a:lnTo>
                    <a:lnTo>
                      <a:pt x="118" y="93"/>
                    </a:lnTo>
                    <a:lnTo>
                      <a:pt x="120" y="78"/>
                    </a:lnTo>
                    <a:lnTo>
                      <a:pt x="120" y="59"/>
                    </a:lnTo>
                    <a:lnTo>
                      <a:pt x="120" y="41"/>
                    </a:lnTo>
                    <a:lnTo>
                      <a:pt x="118" y="44"/>
                    </a:lnTo>
                    <a:lnTo>
                      <a:pt x="114" y="41"/>
                    </a:lnTo>
                    <a:lnTo>
                      <a:pt x="118" y="38"/>
                    </a:lnTo>
                    <a:lnTo>
                      <a:pt x="114" y="25"/>
                    </a:lnTo>
                    <a:lnTo>
                      <a:pt x="118" y="19"/>
                    </a:lnTo>
                    <a:lnTo>
                      <a:pt x="114" y="10"/>
                    </a:lnTo>
                    <a:lnTo>
                      <a:pt x="120" y="10"/>
                    </a:lnTo>
                    <a:lnTo>
                      <a:pt x="127" y="19"/>
                    </a:lnTo>
                    <a:lnTo>
                      <a:pt x="127" y="16"/>
                    </a:lnTo>
                    <a:lnTo>
                      <a:pt x="129" y="16"/>
                    </a:lnTo>
                    <a:lnTo>
                      <a:pt x="129" y="7"/>
                    </a:lnTo>
                    <a:lnTo>
                      <a:pt x="123" y="10"/>
                    </a:lnTo>
                    <a:lnTo>
                      <a:pt x="123" y="0"/>
                    </a:lnTo>
                    <a:lnTo>
                      <a:pt x="127" y="3"/>
                    </a:lnTo>
                    <a:lnTo>
                      <a:pt x="132" y="0"/>
                    </a:lnTo>
                    <a:lnTo>
                      <a:pt x="135" y="19"/>
                    </a:lnTo>
                    <a:lnTo>
                      <a:pt x="141" y="25"/>
                    </a:lnTo>
                    <a:lnTo>
                      <a:pt x="150" y="38"/>
                    </a:lnTo>
                    <a:lnTo>
                      <a:pt x="154" y="49"/>
                    </a:lnTo>
                    <a:lnTo>
                      <a:pt x="157" y="46"/>
                    </a:lnTo>
                    <a:lnTo>
                      <a:pt x="154" y="59"/>
                    </a:lnTo>
                    <a:lnTo>
                      <a:pt x="150" y="68"/>
                    </a:lnTo>
                    <a:lnTo>
                      <a:pt x="154" y="82"/>
                    </a:lnTo>
                    <a:lnTo>
                      <a:pt x="150" y="82"/>
                    </a:lnTo>
                    <a:lnTo>
                      <a:pt x="148" y="84"/>
                    </a:lnTo>
                    <a:lnTo>
                      <a:pt x="148" y="93"/>
                    </a:lnTo>
                    <a:lnTo>
                      <a:pt x="154" y="114"/>
                    </a:lnTo>
                    <a:lnTo>
                      <a:pt x="154" y="137"/>
                    </a:lnTo>
                    <a:lnTo>
                      <a:pt x="161" y="146"/>
                    </a:lnTo>
                    <a:lnTo>
                      <a:pt x="154" y="148"/>
                    </a:lnTo>
                    <a:lnTo>
                      <a:pt x="154" y="158"/>
                    </a:lnTo>
                    <a:lnTo>
                      <a:pt x="145" y="164"/>
                    </a:lnTo>
                    <a:lnTo>
                      <a:pt x="148" y="151"/>
                    </a:lnTo>
                    <a:lnTo>
                      <a:pt x="141" y="148"/>
                    </a:lnTo>
                    <a:lnTo>
                      <a:pt x="141" y="155"/>
                    </a:lnTo>
                    <a:lnTo>
                      <a:pt x="141" y="158"/>
                    </a:lnTo>
                    <a:lnTo>
                      <a:pt x="135" y="155"/>
                    </a:lnTo>
                    <a:lnTo>
                      <a:pt x="132" y="158"/>
                    </a:lnTo>
                    <a:lnTo>
                      <a:pt x="132" y="167"/>
                    </a:lnTo>
                    <a:lnTo>
                      <a:pt x="129" y="173"/>
                    </a:lnTo>
                    <a:lnTo>
                      <a:pt x="127" y="161"/>
                    </a:lnTo>
                    <a:lnTo>
                      <a:pt x="120" y="164"/>
                    </a:lnTo>
                    <a:lnTo>
                      <a:pt x="120" y="176"/>
                    </a:lnTo>
                    <a:lnTo>
                      <a:pt x="111" y="173"/>
                    </a:lnTo>
                    <a:lnTo>
                      <a:pt x="102" y="176"/>
                    </a:lnTo>
                    <a:lnTo>
                      <a:pt x="105" y="171"/>
                    </a:lnTo>
                    <a:lnTo>
                      <a:pt x="95" y="171"/>
                    </a:lnTo>
                    <a:lnTo>
                      <a:pt x="95" y="164"/>
                    </a:lnTo>
                    <a:lnTo>
                      <a:pt x="91" y="164"/>
                    </a:lnTo>
                    <a:lnTo>
                      <a:pt x="91" y="173"/>
                    </a:lnTo>
                    <a:lnTo>
                      <a:pt x="98" y="176"/>
                    </a:lnTo>
                    <a:lnTo>
                      <a:pt x="98" y="186"/>
                    </a:lnTo>
                    <a:lnTo>
                      <a:pt x="89" y="186"/>
                    </a:lnTo>
                    <a:lnTo>
                      <a:pt x="82" y="20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3" name="Freeform 391"/>
              <p:cNvSpPr>
                <a:spLocks/>
              </p:cNvSpPr>
              <p:nvPr/>
            </p:nvSpPr>
            <p:spPr bwMode="auto">
              <a:xfrm>
                <a:off x="9266238" y="2770188"/>
                <a:ext cx="141288" cy="174625"/>
              </a:xfrm>
              <a:custGeom>
                <a:avLst/>
                <a:gdLst>
                  <a:gd name="T0" fmla="*/ 13 w 89"/>
                  <a:gd name="T1" fmla="*/ 110 h 110"/>
                  <a:gd name="T2" fmla="*/ 9 w 89"/>
                  <a:gd name="T3" fmla="*/ 107 h 110"/>
                  <a:gd name="T4" fmla="*/ 9 w 89"/>
                  <a:gd name="T5" fmla="*/ 96 h 110"/>
                  <a:gd name="T6" fmla="*/ 0 w 89"/>
                  <a:gd name="T7" fmla="*/ 89 h 110"/>
                  <a:gd name="T8" fmla="*/ 0 w 89"/>
                  <a:gd name="T9" fmla="*/ 80 h 110"/>
                  <a:gd name="T10" fmla="*/ 7 w 89"/>
                  <a:gd name="T11" fmla="*/ 71 h 110"/>
                  <a:gd name="T12" fmla="*/ 0 w 89"/>
                  <a:gd name="T13" fmla="*/ 62 h 110"/>
                  <a:gd name="T14" fmla="*/ 4 w 89"/>
                  <a:gd name="T15" fmla="*/ 58 h 110"/>
                  <a:gd name="T16" fmla="*/ 9 w 89"/>
                  <a:gd name="T17" fmla="*/ 62 h 110"/>
                  <a:gd name="T18" fmla="*/ 20 w 89"/>
                  <a:gd name="T19" fmla="*/ 62 h 110"/>
                  <a:gd name="T20" fmla="*/ 16 w 89"/>
                  <a:gd name="T21" fmla="*/ 46 h 110"/>
                  <a:gd name="T22" fmla="*/ 20 w 89"/>
                  <a:gd name="T23" fmla="*/ 46 h 110"/>
                  <a:gd name="T24" fmla="*/ 16 w 89"/>
                  <a:gd name="T25" fmla="*/ 37 h 110"/>
                  <a:gd name="T26" fmla="*/ 13 w 89"/>
                  <a:gd name="T27" fmla="*/ 14 h 110"/>
                  <a:gd name="T28" fmla="*/ 7 w 89"/>
                  <a:gd name="T29" fmla="*/ 4 h 110"/>
                  <a:gd name="T30" fmla="*/ 9 w 89"/>
                  <a:gd name="T31" fmla="*/ 0 h 110"/>
                  <a:gd name="T32" fmla="*/ 20 w 89"/>
                  <a:gd name="T33" fmla="*/ 7 h 110"/>
                  <a:gd name="T34" fmla="*/ 34 w 89"/>
                  <a:gd name="T35" fmla="*/ 21 h 110"/>
                  <a:gd name="T36" fmla="*/ 52 w 89"/>
                  <a:gd name="T37" fmla="*/ 34 h 110"/>
                  <a:gd name="T38" fmla="*/ 59 w 89"/>
                  <a:gd name="T39" fmla="*/ 34 h 110"/>
                  <a:gd name="T40" fmla="*/ 65 w 89"/>
                  <a:gd name="T41" fmla="*/ 37 h 110"/>
                  <a:gd name="T42" fmla="*/ 72 w 89"/>
                  <a:gd name="T43" fmla="*/ 37 h 110"/>
                  <a:gd name="T44" fmla="*/ 77 w 89"/>
                  <a:gd name="T45" fmla="*/ 24 h 110"/>
                  <a:gd name="T46" fmla="*/ 77 w 89"/>
                  <a:gd name="T47" fmla="*/ 28 h 110"/>
                  <a:gd name="T48" fmla="*/ 77 w 89"/>
                  <a:gd name="T49" fmla="*/ 39 h 110"/>
                  <a:gd name="T50" fmla="*/ 82 w 89"/>
                  <a:gd name="T51" fmla="*/ 52 h 110"/>
                  <a:gd name="T52" fmla="*/ 89 w 89"/>
                  <a:gd name="T53" fmla="*/ 50 h 110"/>
                  <a:gd name="T54" fmla="*/ 89 w 89"/>
                  <a:gd name="T55" fmla="*/ 55 h 110"/>
                  <a:gd name="T56" fmla="*/ 82 w 89"/>
                  <a:gd name="T57" fmla="*/ 58 h 110"/>
                  <a:gd name="T58" fmla="*/ 80 w 89"/>
                  <a:gd name="T59" fmla="*/ 62 h 110"/>
                  <a:gd name="T60" fmla="*/ 68 w 89"/>
                  <a:gd name="T61" fmla="*/ 64 h 110"/>
                  <a:gd name="T62" fmla="*/ 63 w 89"/>
                  <a:gd name="T63" fmla="*/ 71 h 110"/>
                  <a:gd name="T64" fmla="*/ 63 w 89"/>
                  <a:gd name="T65" fmla="*/ 86 h 110"/>
                  <a:gd name="T66" fmla="*/ 63 w 89"/>
                  <a:gd name="T67" fmla="*/ 89 h 110"/>
                  <a:gd name="T68" fmla="*/ 34 w 89"/>
                  <a:gd name="T69" fmla="*/ 80 h 110"/>
                  <a:gd name="T70" fmla="*/ 29 w 89"/>
                  <a:gd name="T71" fmla="*/ 77 h 110"/>
                  <a:gd name="T72" fmla="*/ 25 w 89"/>
                  <a:gd name="T73" fmla="*/ 80 h 110"/>
                  <a:gd name="T74" fmla="*/ 20 w 89"/>
                  <a:gd name="T75" fmla="*/ 86 h 110"/>
                  <a:gd name="T76" fmla="*/ 16 w 89"/>
                  <a:gd name="T77" fmla="*/ 80 h 110"/>
                  <a:gd name="T78" fmla="*/ 9 w 89"/>
                  <a:gd name="T79" fmla="*/ 83 h 110"/>
                  <a:gd name="T80" fmla="*/ 9 w 89"/>
                  <a:gd name="T81" fmla="*/ 89 h 110"/>
                  <a:gd name="T82" fmla="*/ 20 w 89"/>
                  <a:gd name="T83" fmla="*/ 89 h 110"/>
                  <a:gd name="T84" fmla="*/ 22 w 89"/>
                  <a:gd name="T85" fmla="*/ 96 h 110"/>
                  <a:gd name="T86" fmla="*/ 25 w 89"/>
                  <a:gd name="T87" fmla="*/ 96 h 110"/>
                  <a:gd name="T88" fmla="*/ 22 w 89"/>
                  <a:gd name="T89" fmla="*/ 102 h 110"/>
                  <a:gd name="T90" fmla="*/ 20 w 89"/>
                  <a:gd name="T91" fmla="*/ 102 h 110"/>
                  <a:gd name="T92" fmla="*/ 16 w 89"/>
                  <a:gd name="T93" fmla="*/ 107 h 110"/>
                  <a:gd name="T94" fmla="*/ 13 w 89"/>
                  <a:gd name="T9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 h="110">
                    <a:moveTo>
                      <a:pt x="13" y="110"/>
                    </a:moveTo>
                    <a:lnTo>
                      <a:pt x="9" y="107"/>
                    </a:lnTo>
                    <a:lnTo>
                      <a:pt x="9" y="96"/>
                    </a:lnTo>
                    <a:lnTo>
                      <a:pt x="0" y="89"/>
                    </a:lnTo>
                    <a:lnTo>
                      <a:pt x="0" y="80"/>
                    </a:lnTo>
                    <a:lnTo>
                      <a:pt x="7" y="71"/>
                    </a:lnTo>
                    <a:lnTo>
                      <a:pt x="0" y="62"/>
                    </a:lnTo>
                    <a:lnTo>
                      <a:pt x="4" y="58"/>
                    </a:lnTo>
                    <a:lnTo>
                      <a:pt x="9" y="62"/>
                    </a:lnTo>
                    <a:lnTo>
                      <a:pt x="20" y="62"/>
                    </a:lnTo>
                    <a:lnTo>
                      <a:pt x="16" y="46"/>
                    </a:lnTo>
                    <a:lnTo>
                      <a:pt x="20" y="46"/>
                    </a:lnTo>
                    <a:lnTo>
                      <a:pt x="16" y="37"/>
                    </a:lnTo>
                    <a:lnTo>
                      <a:pt x="13" y="14"/>
                    </a:lnTo>
                    <a:lnTo>
                      <a:pt x="7" y="4"/>
                    </a:lnTo>
                    <a:lnTo>
                      <a:pt x="9" y="0"/>
                    </a:lnTo>
                    <a:lnTo>
                      <a:pt x="20" y="7"/>
                    </a:lnTo>
                    <a:lnTo>
                      <a:pt x="34" y="21"/>
                    </a:lnTo>
                    <a:lnTo>
                      <a:pt x="52" y="34"/>
                    </a:lnTo>
                    <a:lnTo>
                      <a:pt x="59" y="34"/>
                    </a:lnTo>
                    <a:lnTo>
                      <a:pt x="65" y="37"/>
                    </a:lnTo>
                    <a:lnTo>
                      <a:pt x="72" y="37"/>
                    </a:lnTo>
                    <a:lnTo>
                      <a:pt x="77" y="24"/>
                    </a:lnTo>
                    <a:lnTo>
                      <a:pt x="77" y="28"/>
                    </a:lnTo>
                    <a:lnTo>
                      <a:pt x="77" y="39"/>
                    </a:lnTo>
                    <a:lnTo>
                      <a:pt x="82" y="52"/>
                    </a:lnTo>
                    <a:lnTo>
                      <a:pt x="89" y="50"/>
                    </a:lnTo>
                    <a:lnTo>
                      <a:pt x="89" y="55"/>
                    </a:lnTo>
                    <a:lnTo>
                      <a:pt x="82" y="58"/>
                    </a:lnTo>
                    <a:lnTo>
                      <a:pt x="80" y="62"/>
                    </a:lnTo>
                    <a:lnTo>
                      <a:pt x="68" y="64"/>
                    </a:lnTo>
                    <a:lnTo>
                      <a:pt x="63" y="71"/>
                    </a:lnTo>
                    <a:lnTo>
                      <a:pt x="63" y="86"/>
                    </a:lnTo>
                    <a:lnTo>
                      <a:pt x="63" y="89"/>
                    </a:lnTo>
                    <a:lnTo>
                      <a:pt x="34" y="80"/>
                    </a:lnTo>
                    <a:lnTo>
                      <a:pt x="29" y="77"/>
                    </a:lnTo>
                    <a:lnTo>
                      <a:pt x="25" y="80"/>
                    </a:lnTo>
                    <a:lnTo>
                      <a:pt x="20" y="86"/>
                    </a:lnTo>
                    <a:lnTo>
                      <a:pt x="16" y="80"/>
                    </a:lnTo>
                    <a:lnTo>
                      <a:pt x="9" y="83"/>
                    </a:lnTo>
                    <a:lnTo>
                      <a:pt x="9" y="89"/>
                    </a:lnTo>
                    <a:lnTo>
                      <a:pt x="20" y="89"/>
                    </a:lnTo>
                    <a:lnTo>
                      <a:pt x="22" y="96"/>
                    </a:lnTo>
                    <a:lnTo>
                      <a:pt x="25" y="96"/>
                    </a:lnTo>
                    <a:lnTo>
                      <a:pt x="22" y="102"/>
                    </a:lnTo>
                    <a:lnTo>
                      <a:pt x="20" y="102"/>
                    </a:lnTo>
                    <a:lnTo>
                      <a:pt x="16" y="107"/>
                    </a:lnTo>
                    <a:lnTo>
                      <a:pt x="13" y="11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392"/>
              <p:cNvSpPr>
                <a:spLocks/>
              </p:cNvSpPr>
              <p:nvPr/>
            </p:nvSpPr>
            <p:spPr bwMode="auto">
              <a:xfrm>
                <a:off x="9266238" y="2770188"/>
                <a:ext cx="141288" cy="174625"/>
              </a:xfrm>
              <a:custGeom>
                <a:avLst/>
                <a:gdLst>
                  <a:gd name="T0" fmla="*/ 13 w 89"/>
                  <a:gd name="T1" fmla="*/ 110 h 110"/>
                  <a:gd name="T2" fmla="*/ 9 w 89"/>
                  <a:gd name="T3" fmla="*/ 107 h 110"/>
                  <a:gd name="T4" fmla="*/ 9 w 89"/>
                  <a:gd name="T5" fmla="*/ 96 h 110"/>
                  <a:gd name="T6" fmla="*/ 0 w 89"/>
                  <a:gd name="T7" fmla="*/ 89 h 110"/>
                  <a:gd name="T8" fmla="*/ 0 w 89"/>
                  <a:gd name="T9" fmla="*/ 80 h 110"/>
                  <a:gd name="T10" fmla="*/ 7 w 89"/>
                  <a:gd name="T11" fmla="*/ 71 h 110"/>
                  <a:gd name="T12" fmla="*/ 0 w 89"/>
                  <a:gd name="T13" fmla="*/ 62 h 110"/>
                  <a:gd name="T14" fmla="*/ 4 w 89"/>
                  <a:gd name="T15" fmla="*/ 58 h 110"/>
                  <a:gd name="T16" fmla="*/ 9 w 89"/>
                  <a:gd name="T17" fmla="*/ 62 h 110"/>
                  <a:gd name="T18" fmla="*/ 20 w 89"/>
                  <a:gd name="T19" fmla="*/ 62 h 110"/>
                  <a:gd name="T20" fmla="*/ 16 w 89"/>
                  <a:gd name="T21" fmla="*/ 46 h 110"/>
                  <a:gd name="T22" fmla="*/ 20 w 89"/>
                  <a:gd name="T23" fmla="*/ 46 h 110"/>
                  <a:gd name="T24" fmla="*/ 16 w 89"/>
                  <a:gd name="T25" fmla="*/ 37 h 110"/>
                  <a:gd name="T26" fmla="*/ 13 w 89"/>
                  <a:gd name="T27" fmla="*/ 14 h 110"/>
                  <a:gd name="T28" fmla="*/ 7 w 89"/>
                  <a:gd name="T29" fmla="*/ 4 h 110"/>
                  <a:gd name="T30" fmla="*/ 9 w 89"/>
                  <a:gd name="T31" fmla="*/ 0 h 110"/>
                  <a:gd name="T32" fmla="*/ 20 w 89"/>
                  <a:gd name="T33" fmla="*/ 7 h 110"/>
                  <a:gd name="T34" fmla="*/ 34 w 89"/>
                  <a:gd name="T35" fmla="*/ 21 h 110"/>
                  <a:gd name="T36" fmla="*/ 52 w 89"/>
                  <a:gd name="T37" fmla="*/ 34 h 110"/>
                  <a:gd name="T38" fmla="*/ 59 w 89"/>
                  <a:gd name="T39" fmla="*/ 34 h 110"/>
                  <a:gd name="T40" fmla="*/ 65 w 89"/>
                  <a:gd name="T41" fmla="*/ 37 h 110"/>
                  <a:gd name="T42" fmla="*/ 72 w 89"/>
                  <a:gd name="T43" fmla="*/ 37 h 110"/>
                  <a:gd name="T44" fmla="*/ 77 w 89"/>
                  <a:gd name="T45" fmla="*/ 24 h 110"/>
                  <a:gd name="T46" fmla="*/ 77 w 89"/>
                  <a:gd name="T47" fmla="*/ 28 h 110"/>
                  <a:gd name="T48" fmla="*/ 77 w 89"/>
                  <a:gd name="T49" fmla="*/ 39 h 110"/>
                  <a:gd name="T50" fmla="*/ 82 w 89"/>
                  <a:gd name="T51" fmla="*/ 52 h 110"/>
                  <a:gd name="T52" fmla="*/ 89 w 89"/>
                  <a:gd name="T53" fmla="*/ 50 h 110"/>
                  <a:gd name="T54" fmla="*/ 89 w 89"/>
                  <a:gd name="T55" fmla="*/ 55 h 110"/>
                  <a:gd name="T56" fmla="*/ 82 w 89"/>
                  <a:gd name="T57" fmla="*/ 58 h 110"/>
                  <a:gd name="T58" fmla="*/ 80 w 89"/>
                  <a:gd name="T59" fmla="*/ 62 h 110"/>
                  <a:gd name="T60" fmla="*/ 68 w 89"/>
                  <a:gd name="T61" fmla="*/ 64 h 110"/>
                  <a:gd name="T62" fmla="*/ 63 w 89"/>
                  <a:gd name="T63" fmla="*/ 71 h 110"/>
                  <a:gd name="T64" fmla="*/ 63 w 89"/>
                  <a:gd name="T65" fmla="*/ 86 h 110"/>
                  <a:gd name="T66" fmla="*/ 63 w 89"/>
                  <a:gd name="T67" fmla="*/ 89 h 110"/>
                  <a:gd name="T68" fmla="*/ 34 w 89"/>
                  <a:gd name="T69" fmla="*/ 80 h 110"/>
                  <a:gd name="T70" fmla="*/ 29 w 89"/>
                  <a:gd name="T71" fmla="*/ 77 h 110"/>
                  <a:gd name="T72" fmla="*/ 25 w 89"/>
                  <a:gd name="T73" fmla="*/ 80 h 110"/>
                  <a:gd name="T74" fmla="*/ 20 w 89"/>
                  <a:gd name="T75" fmla="*/ 86 h 110"/>
                  <a:gd name="T76" fmla="*/ 16 w 89"/>
                  <a:gd name="T77" fmla="*/ 80 h 110"/>
                  <a:gd name="T78" fmla="*/ 9 w 89"/>
                  <a:gd name="T79" fmla="*/ 83 h 110"/>
                  <a:gd name="T80" fmla="*/ 9 w 89"/>
                  <a:gd name="T81" fmla="*/ 89 h 110"/>
                  <a:gd name="T82" fmla="*/ 20 w 89"/>
                  <a:gd name="T83" fmla="*/ 89 h 110"/>
                  <a:gd name="T84" fmla="*/ 22 w 89"/>
                  <a:gd name="T85" fmla="*/ 96 h 110"/>
                  <a:gd name="T86" fmla="*/ 25 w 89"/>
                  <a:gd name="T87" fmla="*/ 96 h 110"/>
                  <a:gd name="T88" fmla="*/ 22 w 89"/>
                  <a:gd name="T89" fmla="*/ 102 h 110"/>
                  <a:gd name="T90" fmla="*/ 20 w 89"/>
                  <a:gd name="T91" fmla="*/ 102 h 110"/>
                  <a:gd name="T92" fmla="*/ 16 w 89"/>
                  <a:gd name="T93" fmla="*/ 107 h 110"/>
                  <a:gd name="T94" fmla="*/ 13 w 89"/>
                  <a:gd name="T9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 h="110">
                    <a:moveTo>
                      <a:pt x="13" y="110"/>
                    </a:moveTo>
                    <a:lnTo>
                      <a:pt x="9" y="107"/>
                    </a:lnTo>
                    <a:lnTo>
                      <a:pt x="9" y="96"/>
                    </a:lnTo>
                    <a:lnTo>
                      <a:pt x="0" y="89"/>
                    </a:lnTo>
                    <a:lnTo>
                      <a:pt x="0" y="80"/>
                    </a:lnTo>
                    <a:lnTo>
                      <a:pt x="7" y="71"/>
                    </a:lnTo>
                    <a:lnTo>
                      <a:pt x="0" y="62"/>
                    </a:lnTo>
                    <a:lnTo>
                      <a:pt x="4" y="58"/>
                    </a:lnTo>
                    <a:lnTo>
                      <a:pt x="9" y="62"/>
                    </a:lnTo>
                    <a:lnTo>
                      <a:pt x="20" y="62"/>
                    </a:lnTo>
                    <a:lnTo>
                      <a:pt x="16" y="46"/>
                    </a:lnTo>
                    <a:lnTo>
                      <a:pt x="20" y="46"/>
                    </a:lnTo>
                    <a:lnTo>
                      <a:pt x="16" y="37"/>
                    </a:lnTo>
                    <a:lnTo>
                      <a:pt x="13" y="14"/>
                    </a:lnTo>
                    <a:lnTo>
                      <a:pt x="7" y="4"/>
                    </a:lnTo>
                    <a:lnTo>
                      <a:pt x="9" y="0"/>
                    </a:lnTo>
                    <a:lnTo>
                      <a:pt x="20" y="7"/>
                    </a:lnTo>
                    <a:lnTo>
                      <a:pt x="34" y="21"/>
                    </a:lnTo>
                    <a:lnTo>
                      <a:pt x="52" y="34"/>
                    </a:lnTo>
                    <a:lnTo>
                      <a:pt x="59" y="34"/>
                    </a:lnTo>
                    <a:lnTo>
                      <a:pt x="65" y="37"/>
                    </a:lnTo>
                    <a:lnTo>
                      <a:pt x="72" y="37"/>
                    </a:lnTo>
                    <a:lnTo>
                      <a:pt x="77" y="24"/>
                    </a:lnTo>
                    <a:lnTo>
                      <a:pt x="77" y="28"/>
                    </a:lnTo>
                    <a:lnTo>
                      <a:pt x="77" y="39"/>
                    </a:lnTo>
                    <a:lnTo>
                      <a:pt x="82" y="52"/>
                    </a:lnTo>
                    <a:lnTo>
                      <a:pt x="89" y="50"/>
                    </a:lnTo>
                    <a:lnTo>
                      <a:pt x="89" y="55"/>
                    </a:lnTo>
                    <a:lnTo>
                      <a:pt x="82" y="58"/>
                    </a:lnTo>
                    <a:lnTo>
                      <a:pt x="80" y="62"/>
                    </a:lnTo>
                    <a:lnTo>
                      <a:pt x="68" y="64"/>
                    </a:lnTo>
                    <a:lnTo>
                      <a:pt x="63" y="71"/>
                    </a:lnTo>
                    <a:lnTo>
                      <a:pt x="63" y="86"/>
                    </a:lnTo>
                    <a:lnTo>
                      <a:pt x="63" y="89"/>
                    </a:lnTo>
                    <a:lnTo>
                      <a:pt x="34" y="80"/>
                    </a:lnTo>
                    <a:lnTo>
                      <a:pt x="29" y="77"/>
                    </a:lnTo>
                    <a:lnTo>
                      <a:pt x="25" y="80"/>
                    </a:lnTo>
                    <a:lnTo>
                      <a:pt x="20" y="86"/>
                    </a:lnTo>
                    <a:lnTo>
                      <a:pt x="16" y="80"/>
                    </a:lnTo>
                    <a:lnTo>
                      <a:pt x="9" y="83"/>
                    </a:lnTo>
                    <a:lnTo>
                      <a:pt x="9" y="89"/>
                    </a:lnTo>
                    <a:lnTo>
                      <a:pt x="20" y="89"/>
                    </a:lnTo>
                    <a:lnTo>
                      <a:pt x="22" y="96"/>
                    </a:lnTo>
                    <a:lnTo>
                      <a:pt x="25" y="96"/>
                    </a:lnTo>
                    <a:lnTo>
                      <a:pt x="22" y="102"/>
                    </a:lnTo>
                    <a:lnTo>
                      <a:pt x="20" y="102"/>
                    </a:lnTo>
                    <a:lnTo>
                      <a:pt x="16" y="107"/>
                    </a:lnTo>
                    <a:lnTo>
                      <a:pt x="13" y="11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5" name="Freeform 393"/>
              <p:cNvSpPr>
                <a:spLocks/>
              </p:cNvSpPr>
              <p:nvPr/>
            </p:nvSpPr>
            <p:spPr bwMode="auto">
              <a:xfrm>
                <a:off x="9070976" y="3503613"/>
                <a:ext cx="14288" cy="30163"/>
              </a:xfrm>
              <a:custGeom>
                <a:avLst/>
                <a:gdLst>
                  <a:gd name="T0" fmla="*/ 0 w 9"/>
                  <a:gd name="T1" fmla="*/ 19 h 19"/>
                  <a:gd name="T2" fmla="*/ 0 w 9"/>
                  <a:gd name="T3" fmla="*/ 12 h 19"/>
                  <a:gd name="T4" fmla="*/ 0 w 9"/>
                  <a:gd name="T5" fmla="*/ 7 h 19"/>
                  <a:gd name="T6" fmla="*/ 4 w 9"/>
                  <a:gd name="T7" fmla="*/ 3 h 19"/>
                  <a:gd name="T8" fmla="*/ 6 w 9"/>
                  <a:gd name="T9" fmla="*/ 3 h 19"/>
                  <a:gd name="T10" fmla="*/ 9 w 9"/>
                  <a:gd name="T11" fmla="*/ 0 h 19"/>
                  <a:gd name="T12" fmla="*/ 4 w 9"/>
                  <a:gd name="T13" fmla="*/ 12 h 19"/>
                  <a:gd name="T14" fmla="*/ 6 w 9"/>
                  <a:gd name="T15" fmla="*/ 19 h 19"/>
                  <a:gd name="T16" fmla="*/ 0 w 9"/>
                  <a:gd name="T17" fmla="*/ 19 h 19"/>
                  <a:gd name="T18" fmla="*/ 0 w 9"/>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0" y="19"/>
                    </a:moveTo>
                    <a:lnTo>
                      <a:pt x="0" y="12"/>
                    </a:lnTo>
                    <a:lnTo>
                      <a:pt x="0" y="7"/>
                    </a:lnTo>
                    <a:lnTo>
                      <a:pt x="4" y="3"/>
                    </a:lnTo>
                    <a:lnTo>
                      <a:pt x="6" y="3"/>
                    </a:lnTo>
                    <a:lnTo>
                      <a:pt x="9" y="0"/>
                    </a:lnTo>
                    <a:lnTo>
                      <a:pt x="4" y="12"/>
                    </a:lnTo>
                    <a:lnTo>
                      <a:pt x="6" y="19"/>
                    </a:lnTo>
                    <a:lnTo>
                      <a:pt x="0" y="19"/>
                    </a:lnTo>
                    <a:lnTo>
                      <a:pt x="0" y="1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394"/>
              <p:cNvSpPr>
                <a:spLocks/>
              </p:cNvSpPr>
              <p:nvPr/>
            </p:nvSpPr>
            <p:spPr bwMode="auto">
              <a:xfrm>
                <a:off x="9099551" y="3446463"/>
                <a:ext cx="14288" cy="14288"/>
              </a:xfrm>
              <a:custGeom>
                <a:avLst/>
                <a:gdLst>
                  <a:gd name="T0" fmla="*/ 3 w 9"/>
                  <a:gd name="T1" fmla="*/ 9 h 9"/>
                  <a:gd name="T2" fmla="*/ 0 w 9"/>
                  <a:gd name="T3" fmla="*/ 5 h 9"/>
                  <a:gd name="T4" fmla="*/ 9 w 9"/>
                  <a:gd name="T5" fmla="*/ 0 h 9"/>
                  <a:gd name="T6" fmla="*/ 7 w 9"/>
                  <a:gd name="T7" fmla="*/ 2 h 9"/>
                  <a:gd name="T8" fmla="*/ 3 w 9"/>
                  <a:gd name="T9" fmla="*/ 9 h 9"/>
                  <a:gd name="T10" fmla="*/ 3 w 9"/>
                  <a:gd name="T11" fmla="*/ 9 h 9"/>
                </a:gdLst>
                <a:ahLst/>
                <a:cxnLst>
                  <a:cxn ang="0">
                    <a:pos x="T0" y="T1"/>
                  </a:cxn>
                  <a:cxn ang="0">
                    <a:pos x="T2" y="T3"/>
                  </a:cxn>
                  <a:cxn ang="0">
                    <a:pos x="T4" y="T5"/>
                  </a:cxn>
                  <a:cxn ang="0">
                    <a:pos x="T6" y="T7"/>
                  </a:cxn>
                  <a:cxn ang="0">
                    <a:pos x="T8" y="T9"/>
                  </a:cxn>
                  <a:cxn ang="0">
                    <a:pos x="T10" y="T11"/>
                  </a:cxn>
                </a:cxnLst>
                <a:rect l="0" t="0" r="r" b="b"/>
                <a:pathLst>
                  <a:path w="9" h="9">
                    <a:moveTo>
                      <a:pt x="3" y="9"/>
                    </a:moveTo>
                    <a:lnTo>
                      <a:pt x="0" y="5"/>
                    </a:lnTo>
                    <a:lnTo>
                      <a:pt x="9" y="0"/>
                    </a:lnTo>
                    <a:lnTo>
                      <a:pt x="7" y="2"/>
                    </a:lnTo>
                    <a:lnTo>
                      <a:pt x="3" y="9"/>
                    </a:lnTo>
                    <a:lnTo>
                      <a:pt x="3"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395"/>
              <p:cNvSpPr>
                <a:spLocks/>
              </p:cNvSpPr>
              <p:nvPr/>
            </p:nvSpPr>
            <p:spPr bwMode="auto">
              <a:xfrm>
                <a:off x="8420101" y="3894138"/>
                <a:ext cx="141288" cy="123825"/>
              </a:xfrm>
              <a:custGeom>
                <a:avLst/>
                <a:gdLst>
                  <a:gd name="T0" fmla="*/ 50 w 89"/>
                  <a:gd name="T1" fmla="*/ 6 h 78"/>
                  <a:gd name="T2" fmla="*/ 50 w 89"/>
                  <a:gd name="T3" fmla="*/ 12 h 78"/>
                  <a:gd name="T4" fmla="*/ 57 w 89"/>
                  <a:gd name="T5" fmla="*/ 12 h 78"/>
                  <a:gd name="T6" fmla="*/ 62 w 89"/>
                  <a:gd name="T7" fmla="*/ 15 h 78"/>
                  <a:gd name="T8" fmla="*/ 66 w 89"/>
                  <a:gd name="T9" fmla="*/ 10 h 78"/>
                  <a:gd name="T10" fmla="*/ 66 w 89"/>
                  <a:gd name="T11" fmla="*/ 3 h 78"/>
                  <a:gd name="T12" fmla="*/ 72 w 89"/>
                  <a:gd name="T13" fmla="*/ 0 h 78"/>
                  <a:gd name="T14" fmla="*/ 77 w 89"/>
                  <a:gd name="T15" fmla="*/ 6 h 78"/>
                  <a:gd name="T16" fmla="*/ 87 w 89"/>
                  <a:gd name="T17" fmla="*/ 3 h 78"/>
                  <a:gd name="T18" fmla="*/ 89 w 89"/>
                  <a:gd name="T19" fmla="*/ 10 h 78"/>
                  <a:gd name="T20" fmla="*/ 89 w 89"/>
                  <a:gd name="T21" fmla="*/ 28 h 78"/>
                  <a:gd name="T22" fmla="*/ 89 w 89"/>
                  <a:gd name="T23" fmla="*/ 40 h 78"/>
                  <a:gd name="T24" fmla="*/ 87 w 89"/>
                  <a:gd name="T25" fmla="*/ 44 h 78"/>
                  <a:gd name="T26" fmla="*/ 77 w 89"/>
                  <a:gd name="T27" fmla="*/ 46 h 78"/>
                  <a:gd name="T28" fmla="*/ 68 w 89"/>
                  <a:gd name="T29" fmla="*/ 53 h 78"/>
                  <a:gd name="T30" fmla="*/ 62 w 89"/>
                  <a:gd name="T31" fmla="*/ 53 h 78"/>
                  <a:gd name="T32" fmla="*/ 66 w 89"/>
                  <a:gd name="T33" fmla="*/ 62 h 78"/>
                  <a:gd name="T34" fmla="*/ 66 w 89"/>
                  <a:gd name="T35" fmla="*/ 68 h 78"/>
                  <a:gd name="T36" fmla="*/ 57 w 89"/>
                  <a:gd name="T37" fmla="*/ 71 h 78"/>
                  <a:gd name="T38" fmla="*/ 37 w 89"/>
                  <a:gd name="T39" fmla="*/ 78 h 78"/>
                  <a:gd name="T40" fmla="*/ 28 w 89"/>
                  <a:gd name="T41" fmla="*/ 74 h 78"/>
                  <a:gd name="T42" fmla="*/ 25 w 89"/>
                  <a:gd name="T43" fmla="*/ 74 h 78"/>
                  <a:gd name="T44" fmla="*/ 25 w 89"/>
                  <a:gd name="T45" fmla="*/ 65 h 78"/>
                  <a:gd name="T46" fmla="*/ 22 w 89"/>
                  <a:gd name="T47" fmla="*/ 65 h 78"/>
                  <a:gd name="T48" fmla="*/ 19 w 89"/>
                  <a:gd name="T49" fmla="*/ 68 h 78"/>
                  <a:gd name="T50" fmla="*/ 13 w 89"/>
                  <a:gd name="T51" fmla="*/ 58 h 78"/>
                  <a:gd name="T52" fmla="*/ 13 w 89"/>
                  <a:gd name="T53" fmla="*/ 53 h 78"/>
                  <a:gd name="T54" fmla="*/ 3 w 89"/>
                  <a:gd name="T55" fmla="*/ 33 h 78"/>
                  <a:gd name="T56" fmla="*/ 0 w 89"/>
                  <a:gd name="T57" fmla="*/ 25 h 78"/>
                  <a:gd name="T58" fmla="*/ 9 w 89"/>
                  <a:gd name="T59" fmla="*/ 19 h 78"/>
                  <a:gd name="T60" fmla="*/ 9 w 89"/>
                  <a:gd name="T61" fmla="*/ 6 h 78"/>
                  <a:gd name="T62" fmla="*/ 22 w 89"/>
                  <a:gd name="T63" fmla="*/ 3 h 78"/>
                  <a:gd name="T64" fmla="*/ 34 w 89"/>
                  <a:gd name="T65" fmla="*/ 6 h 78"/>
                  <a:gd name="T66" fmla="*/ 41 w 89"/>
                  <a:gd name="T67" fmla="*/ 3 h 78"/>
                  <a:gd name="T68" fmla="*/ 46 w 89"/>
                  <a:gd name="T69" fmla="*/ 6 h 78"/>
                  <a:gd name="T70" fmla="*/ 50 w 89"/>
                  <a:gd name="T71"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 h="78">
                    <a:moveTo>
                      <a:pt x="50" y="6"/>
                    </a:moveTo>
                    <a:lnTo>
                      <a:pt x="50" y="12"/>
                    </a:lnTo>
                    <a:lnTo>
                      <a:pt x="57" y="12"/>
                    </a:lnTo>
                    <a:lnTo>
                      <a:pt x="62" y="15"/>
                    </a:lnTo>
                    <a:lnTo>
                      <a:pt x="66" y="10"/>
                    </a:lnTo>
                    <a:lnTo>
                      <a:pt x="66" y="3"/>
                    </a:lnTo>
                    <a:lnTo>
                      <a:pt x="72" y="0"/>
                    </a:lnTo>
                    <a:lnTo>
                      <a:pt x="77" y="6"/>
                    </a:lnTo>
                    <a:lnTo>
                      <a:pt x="87" y="3"/>
                    </a:lnTo>
                    <a:lnTo>
                      <a:pt x="89" y="10"/>
                    </a:lnTo>
                    <a:lnTo>
                      <a:pt x="89" y="28"/>
                    </a:lnTo>
                    <a:lnTo>
                      <a:pt x="89" y="40"/>
                    </a:lnTo>
                    <a:lnTo>
                      <a:pt x="87" y="44"/>
                    </a:lnTo>
                    <a:lnTo>
                      <a:pt x="77" y="46"/>
                    </a:lnTo>
                    <a:lnTo>
                      <a:pt x="68" y="53"/>
                    </a:lnTo>
                    <a:lnTo>
                      <a:pt x="62" y="53"/>
                    </a:lnTo>
                    <a:lnTo>
                      <a:pt x="66" y="62"/>
                    </a:lnTo>
                    <a:lnTo>
                      <a:pt x="66" y="68"/>
                    </a:lnTo>
                    <a:lnTo>
                      <a:pt x="57" y="71"/>
                    </a:lnTo>
                    <a:lnTo>
                      <a:pt x="37" y="78"/>
                    </a:lnTo>
                    <a:lnTo>
                      <a:pt x="28" y="74"/>
                    </a:lnTo>
                    <a:lnTo>
                      <a:pt x="25" y="74"/>
                    </a:lnTo>
                    <a:lnTo>
                      <a:pt x="25" y="65"/>
                    </a:lnTo>
                    <a:lnTo>
                      <a:pt x="22" y="65"/>
                    </a:lnTo>
                    <a:lnTo>
                      <a:pt x="19" y="68"/>
                    </a:lnTo>
                    <a:lnTo>
                      <a:pt x="13" y="58"/>
                    </a:lnTo>
                    <a:lnTo>
                      <a:pt x="13" y="53"/>
                    </a:lnTo>
                    <a:lnTo>
                      <a:pt x="3" y="33"/>
                    </a:lnTo>
                    <a:lnTo>
                      <a:pt x="0" y="25"/>
                    </a:lnTo>
                    <a:lnTo>
                      <a:pt x="9" y="19"/>
                    </a:lnTo>
                    <a:lnTo>
                      <a:pt x="9" y="6"/>
                    </a:lnTo>
                    <a:lnTo>
                      <a:pt x="22" y="3"/>
                    </a:lnTo>
                    <a:lnTo>
                      <a:pt x="34" y="6"/>
                    </a:lnTo>
                    <a:lnTo>
                      <a:pt x="41" y="3"/>
                    </a:lnTo>
                    <a:lnTo>
                      <a:pt x="46" y="6"/>
                    </a:lnTo>
                    <a:lnTo>
                      <a:pt x="50"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396"/>
              <p:cNvSpPr>
                <a:spLocks/>
              </p:cNvSpPr>
              <p:nvPr/>
            </p:nvSpPr>
            <p:spPr bwMode="auto">
              <a:xfrm>
                <a:off x="8420101" y="3894138"/>
                <a:ext cx="141288" cy="123825"/>
              </a:xfrm>
              <a:custGeom>
                <a:avLst/>
                <a:gdLst>
                  <a:gd name="T0" fmla="*/ 50 w 89"/>
                  <a:gd name="T1" fmla="*/ 6 h 78"/>
                  <a:gd name="T2" fmla="*/ 50 w 89"/>
                  <a:gd name="T3" fmla="*/ 12 h 78"/>
                  <a:gd name="T4" fmla="*/ 57 w 89"/>
                  <a:gd name="T5" fmla="*/ 12 h 78"/>
                  <a:gd name="T6" fmla="*/ 62 w 89"/>
                  <a:gd name="T7" fmla="*/ 15 h 78"/>
                  <a:gd name="T8" fmla="*/ 66 w 89"/>
                  <a:gd name="T9" fmla="*/ 10 h 78"/>
                  <a:gd name="T10" fmla="*/ 66 w 89"/>
                  <a:gd name="T11" fmla="*/ 3 h 78"/>
                  <a:gd name="T12" fmla="*/ 72 w 89"/>
                  <a:gd name="T13" fmla="*/ 0 h 78"/>
                  <a:gd name="T14" fmla="*/ 77 w 89"/>
                  <a:gd name="T15" fmla="*/ 6 h 78"/>
                  <a:gd name="T16" fmla="*/ 87 w 89"/>
                  <a:gd name="T17" fmla="*/ 3 h 78"/>
                  <a:gd name="T18" fmla="*/ 89 w 89"/>
                  <a:gd name="T19" fmla="*/ 10 h 78"/>
                  <a:gd name="T20" fmla="*/ 89 w 89"/>
                  <a:gd name="T21" fmla="*/ 28 h 78"/>
                  <a:gd name="T22" fmla="*/ 89 w 89"/>
                  <a:gd name="T23" fmla="*/ 40 h 78"/>
                  <a:gd name="T24" fmla="*/ 87 w 89"/>
                  <a:gd name="T25" fmla="*/ 44 h 78"/>
                  <a:gd name="T26" fmla="*/ 77 w 89"/>
                  <a:gd name="T27" fmla="*/ 46 h 78"/>
                  <a:gd name="T28" fmla="*/ 68 w 89"/>
                  <a:gd name="T29" fmla="*/ 53 h 78"/>
                  <a:gd name="T30" fmla="*/ 62 w 89"/>
                  <a:gd name="T31" fmla="*/ 53 h 78"/>
                  <a:gd name="T32" fmla="*/ 66 w 89"/>
                  <a:gd name="T33" fmla="*/ 62 h 78"/>
                  <a:gd name="T34" fmla="*/ 66 w 89"/>
                  <a:gd name="T35" fmla="*/ 68 h 78"/>
                  <a:gd name="T36" fmla="*/ 57 w 89"/>
                  <a:gd name="T37" fmla="*/ 71 h 78"/>
                  <a:gd name="T38" fmla="*/ 37 w 89"/>
                  <a:gd name="T39" fmla="*/ 78 h 78"/>
                  <a:gd name="T40" fmla="*/ 28 w 89"/>
                  <a:gd name="T41" fmla="*/ 74 h 78"/>
                  <a:gd name="T42" fmla="*/ 25 w 89"/>
                  <a:gd name="T43" fmla="*/ 74 h 78"/>
                  <a:gd name="T44" fmla="*/ 25 w 89"/>
                  <a:gd name="T45" fmla="*/ 65 h 78"/>
                  <a:gd name="T46" fmla="*/ 22 w 89"/>
                  <a:gd name="T47" fmla="*/ 65 h 78"/>
                  <a:gd name="T48" fmla="*/ 19 w 89"/>
                  <a:gd name="T49" fmla="*/ 68 h 78"/>
                  <a:gd name="T50" fmla="*/ 13 w 89"/>
                  <a:gd name="T51" fmla="*/ 58 h 78"/>
                  <a:gd name="T52" fmla="*/ 13 w 89"/>
                  <a:gd name="T53" fmla="*/ 53 h 78"/>
                  <a:gd name="T54" fmla="*/ 3 w 89"/>
                  <a:gd name="T55" fmla="*/ 33 h 78"/>
                  <a:gd name="T56" fmla="*/ 0 w 89"/>
                  <a:gd name="T57" fmla="*/ 25 h 78"/>
                  <a:gd name="T58" fmla="*/ 9 w 89"/>
                  <a:gd name="T59" fmla="*/ 19 h 78"/>
                  <a:gd name="T60" fmla="*/ 9 w 89"/>
                  <a:gd name="T61" fmla="*/ 6 h 78"/>
                  <a:gd name="T62" fmla="*/ 22 w 89"/>
                  <a:gd name="T63" fmla="*/ 3 h 78"/>
                  <a:gd name="T64" fmla="*/ 34 w 89"/>
                  <a:gd name="T65" fmla="*/ 6 h 78"/>
                  <a:gd name="T66" fmla="*/ 41 w 89"/>
                  <a:gd name="T67" fmla="*/ 3 h 78"/>
                  <a:gd name="T68" fmla="*/ 46 w 89"/>
                  <a:gd name="T69" fmla="*/ 6 h 78"/>
                  <a:gd name="T70" fmla="*/ 50 w 89"/>
                  <a:gd name="T71"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 h="78">
                    <a:moveTo>
                      <a:pt x="50" y="6"/>
                    </a:moveTo>
                    <a:lnTo>
                      <a:pt x="50" y="12"/>
                    </a:lnTo>
                    <a:lnTo>
                      <a:pt x="57" y="12"/>
                    </a:lnTo>
                    <a:lnTo>
                      <a:pt x="62" y="15"/>
                    </a:lnTo>
                    <a:lnTo>
                      <a:pt x="66" y="10"/>
                    </a:lnTo>
                    <a:lnTo>
                      <a:pt x="66" y="3"/>
                    </a:lnTo>
                    <a:lnTo>
                      <a:pt x="72" y="0"/>
                    </a:lnTo>
                    <a:lnTo>
                      <a:pt x="77" y="6"/>
                    </a:lnTo>
                    <a:lnTo>
                      <a:pt x="87" y="3"/>
                    </a:lnTo>
                    <a:lnTo>
                      <a:pt x="89" y="10"/>
                    </a:lnTo>
                    <a:lnTo>
                      <a:pt x="89" y="28"/>
                    </a:lnTo>
                    <a:lnTo>
                      <a:pt x="89" y="40"/>
                    </a:lnTo>
                    <a:lnTo>
                      <a:pt x="87" y="44"/>
                    </a:lnTo>
                    <a:lnTo>
                      <a:pt x="77" y="46"/>
                    </a:lnTo>
                    <a:lnTo>
                      <a:pt x="68" y="53"/>
                    </a:lnTo>
                    <a:lnTo>
                      <a:pt x="62" y="53"/>
                    </a:lnTo>
                    <a:lnTo>
                      <a:pt x="66" y="62"/>
                    </a:lnTo>
                    <a:lnTo>
                      <a:pt x="66" y="68"/>
                    </a:lnTo>
                    <a:lnTo>
                      <a:pt x="57" y="71"/>
                    </a:lnTo>
                    <a:lnTo>
                      <a:pt x="37" y="78"/>
                    </a:lnTo>
                    <a:lnTo>
                      <a:pt x="28" y="74"/>
                    </a:lnTo>
                    <a:lnTo>
                      <a:pt x="25" y="74"/>
                    </a:lnTo>
                    <a:lnTo>
                      <a:pt x="25" y="65"/>
                    </a:lnTo>
                    <a:lnTo>
                      <a:pt x="22" y="65"/>
                    </a:lnTo>
                    <a:lnTo>
                      <a:pt x="19" y="68"/>
                    </a:lnTo>
                    <a:lnTo>
                      <a:pt x="13" y="58"/>
                    </a:lnTo>
                    <a:lnTo>
                      <a:pt x="13" y="53"/>
                    </a:lnTo>
                    <a:lnTo>
                      <a:pt x="3" y="33"/>
                    </a:lnTo>
                    <a:lnTo>
                      <a:pt x="0" y="25"/>
                    </a:lnTo>
                    <a:lnTo>
                      <a:pt x="9" y="19"/>
                    </a:lnTo>
                    <a:lnTo>
                      <a:pt x="9" y="6"/>
                    </a:lnTo>
                    <a:lnTo>
                      <a:pt x="22" y="3"/>
                    </a:lnTo>
                    <a:lnTo>
                      <a:pt x="34" y="6"/>
                    </a:lnTo>
                    <a:lnTo>
                      <a:pt x="41" y="3"/>
                    </a:lnTo>
                    <a:lnTo>
                      <a:pt x="46" y="6"/>
                    </a:lnTo>
                    <a:lnTo>
                      <a:pt x="50"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9" name="Freeform 397"/>
              <p:cNvSpPr>
                <a:spLocks/>
              </p:cNvSpPr>
              <p:nvPr/>
            </p:nvSpPr>
            <p:spPr bwMode="auto">
              <a:xfrm>
                <a:off x="8880476" y="2906713"/>
                <a:ext cx="146050" cy="211138"/>
              </a:xfrm>
              <a:custGeom>
                <a:avLst/>
                <a:gdLst>
                  <a:gd name="T0" fmla="*/ 90 w 92"/>
                  <a:gd name="T1" fmla="*/ 12 h 133"/>
                  <a:gd name="T2" fmla="*/ 92 w 92"/>
                  <a:gd name="T3" fmla="*/ 12 h 133"/>
                  <a:gd name="T4" fmla="*/ 86 w 92"/>
                  <a:gd name="T5" fmla="*/ 16 h 133"/>
                  <a:gd name="T6" fmla="*/ 83 w 92"/>
                  <a:gd name="T7" fmla="*/ 28 h 133"/>
                  <a:gd name="T8" fmla="*/ 83 w 92"/>
                  <a:gd name="T9" fmla="*/ 40 h 133"/>
                  <a:gd name="T10" fmla="*/ 86 w 92"/>
                  <a:gd name="T11" fmla="*/ 40 h 133"/>
                  <a:gd name="T12" fmla="*/ 86 w 92"/>
                  <a:gd name="T13" fmla="*/ 53 h 133"/>
                  <a:gd name="T14" fmla="*/ 79 w 92"/>
                  <a:gd name="T15" fmla="*/ 59 h 133"/>
                  <a:gd name="T16" fmla="*/ 77 w 92"/>
                  <a:gd name="T17" fmla="*/ 62 h 133"/>
                  <a:gd name="T18" fmla="*/ 71 w 92"/>
                  <a:gd name="T19" fmla="*/ 67 h 133"/>
                  <a:gd name="T20" fmla="*/ 71 w 92"/>
                  <a:gd name="T21" fmla="*/ 74 h 133"/>
                  <a:gd name="T22" fmla="*/ 61 w 92"/>
                  <a:gd name="T23" fmla="*/ 74 h 133"/>
                  <a:gd name="T24" fmla="*/ 56 w 92"/>
                  <a:gd name="T25" fmla="*/ 83 h 133"/>
                  <a:gd name="T26" fmla="*/ 58 w 92"/>
                  <a:gd name="T27" fmla="*/ 92 h 133"/>
                  <a:gd name="T28" fmla="*/ 56 w 92"/>
                  <a:gd name="T29" fmla="*/ 92 h 133"/>
                  <a:gd name="T30" fmla="*/ 61 w 92"/>
                  <a:gd name="T31" fmla="*/ 99 h 133"/>
                  <a:gd name="T32" fmla="*/ 74 w 92"/>
                  <a:gd name="T33" fmla="*/ 108 h 133"/>
                  <a:gd name="T34" fmla="*/ 77 w 92"/>
                  <a:gd name="T35" fmla="*/ 108 h 133"/>
                  <a:gd name="T36" fmla="*/ 77 w 92"/>
                  <a:gd name="T37" fmla="*/ 114 h 133"/>
                  <a:gd name="T38" fmla="*/ 61 w 92"/>
                  <a:gd name="T39" fmla="*/ 120 h 133"/>
                  <a:gd name="T40" fmla="*/ 52 w 92"/>
                  <a:gd name="T41" fmla="*/ 129 h 133"/>
                  <a:gd name="T42" fmla="*/ 43 w 92"/>
                  <a:gd name="T43" fmla="*/ 133 h 133"/>
                  <a:gd name="T44" fmla="*/ 40 w 92"/>
                  <a:gd name="T45" fmla="*/ 129 h 133"/>
                  <a:gd name="T46" fmla="*/ 36 w 92"/>
                  <a:gd name="T47" fmla="*/ 129 h 133"/>
                  <a:gd name="T48" fmla="*/ 34 w 92"/>
                  <a:gd name="T49" fmla="*/ 133 h 133"/>
                  <a:gd name="T50" fmla="*/ 31 w 92"/>
                  <a:gd name="T51" fmla="*/ 129 h 133"/>
                  <a:gd name="T52" fmla="*/ 28 w 92"/>
                  <a:gd name="T53" fmla="*/ 129 h 133"/>
                  <a:gd name="T54" fmla="*/ 28 w 92"/>
                  <a:gd name="T55" fmla="*/ 126 h 133"/>
                  <a:gd name="T56" fmla="*/ 18 w 92"/>
                  <a:gd name="T57" fmla="*/ 124 h 133"/>
                  <a:gd name="T58" fmla="*/ 22 w 92"/>
                  <a:gd name="T59" fmla="*/ 114 h 133"/>
                  <a:gd name="T60" fmla="*/ 28 w 92"/>
                  <a:gd name="T61" fmla="*/ 112 h 133"/>
                  <a:gd name="T62" fmla="*/ 31 w 92"/>
                  <a:gd name="T63" fmla="*/ 108 h 133"/>
                  <a:gd name="T64" fmla="*/ 22 w 92"/>
                  <a:gd name="T65" fmla="*/ 108 h 133"/>
                  <a:gd name="T66" fmla="*/ 22 w 92"/>
                  <a:gd name="T67" fmla="*/ 96 h 133"/>
                  <a:gd name="T68" fmla="*/ 24 w 92"/>
                  <a:gd name="T69" fmla="*/ 89 h 133"/>
                  <a:gd name="T70" fmla="*/ 22 w 92"/>
                  <a:gd name="T71" fmla="*/ 87 h 133"/>
                  <a:gd name="T72" fmla="*/ 18 w 92"/>
                  <a:gd name="T73" fmla="*/ 89 h 133"/>
                  <a:gd name="T74" fmla="*/ 9 w 92"/>
                  <a:gd name="T75" fmla="*/ 87 h 133"/>
                  <a:gd name="T76" fmla="*/ 9 w 92"/>
                  <a:gd name="T77" fmla="*/ 89 h 133"/>
                  <a:gd name="T78" fmla="*/ 6 w 92"/>
                  <a:gd name="T79" fmla="*/ 89 h 133"/>
                  <a:gd name="T80" fmla="*/ 0 w 92"/>
                  <a:gd name="T81" fmla="*/ 83 h 133"/>
                  <a:gd name="T82" fmla="*/ 6 w 92"/>
                  <a:gd name="T83" fmla="*/ 67 h 133"/>
                  <a:gd name="T84" fmla="*/ 18 w 92"/>
                  <a:gd name="T85" fmla="*/ 59 h 133"/>
                  <a:gd name="T86" fmla="*/ 24 w 92"/>
                  <a:gd name="T87" fmla="*/ 53 h 133"/>
                  <a:gd name="T88" fmla="*/ 28 w 92"/>
                  <a:gd name="T89" fmla="*/ 46 h 133"/>
                  <a:gd name="T90" fmla="*/ 28 w 92"/>
                  <a:gd name="T91" fmla="*/ 34 h 133"/>
                  <a:gd name="T92" fmla="*/ 34 w 92"/>
                  <a:gd name="T93" fmla="*/ 34 h 133"/>
                  <a:gd name="T94" fmla="*/ 40 w 92"/>
                  <a:gd name="T95" fmla="*/ 40 h 133"/>
                  <a:gd name="T96" fmla="*/ 52 w 92"/>
                  <a:gd name="T97" fmla="*/ 40 h 133"/>
                  <a:gd name="T98" fmla="*/ 56 w 92"/>
                  <a:gd name="T99" fmla="*/ 40 h 133"/>
                  <a:gd name="T100" fmla="*/ 52 w 92"/>
                  <a:gd name="T101" fmla="*/ 34 h 133"/>
                  <a:gd name="T102" fmla="*/ 52 w 92"/>
                  <a:gd name="T103" fmla="*/ 28 h 133"/>
                  <a:gd name="T104" fmla="*/ 61 w 92"/>
                  <a:gd name="T105" fmla="*/ 28 h 133"/>
                  <a:gd name="T106" fmla="*/ 68 w 92"/>
                  <a:gd name="T107" fmla="*/ 21 h 133"/>
                  <a:gd name="T108" fmla="*/ 71 w 92"/>
                  <a:gd name="T109" fmla="*/ 16 h 133"/>
                  <a:gd name="T110" fmla="*/ 77 w 92"/>
                  <a:gd name="T111" fmla="*/ 12 h 133"/>
                  <a:gd name="T112" fmla="*/ 77 w 92"/>
                  <a:gd name="T113" fmla="*/ 0 h 133"/>
                  <a:gd name="T114" fmla="*/ 83 w 92"/>
                  <a:gd name="T115" fmla="*/ 3 h 133"/>
                  <a:gd name="T116" fmla="*/ 90 w 92"/>
                  <a:gd name="T117" fmla="*/ 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 h="133">
                    <a:moveTo>
                      <a:pt x="90" y="12"/>
                    </a:moveTo>
                    <a:lnTo>
                      <a:pt x="92" y="12"/>
                    </a:lnTo>
                    <a:lnTo>
                      <a:pt x="86" y="16"/>
                    </a:lnTo>
                    <a:lnTo>
                      <a:pt x="83" y="28"/>
                    </a:lnTo>
                    <a:lnTo>
                      <a:pt x="83" y="40"/>
                    </a:lnTo>
                    <a:lnTo>
                      <a:pt x="86" y="40"/>
                    </a:lnTo>
                    <a:lnTo>
                      <a:pt x="86" y="53"/>
                    </a:lnTo>
                    <a:lnTo>
                      <a:pt x="79" y="59"/>
                    </a:lnTo>
                    <a:lnTo>
                      <a:pt x="77" y="62"/>
                    </a:lnTo>
                    <a:lnTo>
                      <a:pt x="71" y="67"/>
                    </a:lnTo>
                    <a:lnTo>
                      <a:pt x="71" y="74"/>
                    </a:lnTo>
                    <a:lnTo>
                      <a:pt x="61" y="74"/>
                    </a:lnTo>
                    <a:lnTo>
                      <a:pt x="56" y="83"/>
                    </a:lnTo>
                    <a:lnTo>
                      <a:pt x="58" y="92"/>
                    </a:lnTo>
                    <a:lnTo>
                      <a:pt x="56" y="92"/>
                    </a:lnTo>
                    <a:lnTo>
                      <a:pt x="61" y="99"/>
                    </a:lnTo>
                    <a:lnTo>
                      <a:pt x="74" y="108"/>
                    </a:lnTo>
                    <a:lnTo>
                      <a:pt x="77" y="108"/>
                    </a:lnTo>
                    <a:lnTo>
                      <a:pt x="77" y="114"/>
                    </a:lnTo>
                    <a:lnTo>
                      <a:pt x="61" y="120"/>
                    </a:lnTo>
                    <a:lnTo>
                      <a:pt x="52" y="129"/>
                    </a:lnTo>
                    <a:lnTo>
                      <a:pt x="43" y="133"/>
                    </a:lnTo>
                    <a:lnTo>
                      <a:pt x="40" y="129"/>
                    </a:lnTo>
                    <a:lnTo>
                      <a:pt x="36" y="129"/>
                    </a:lnTo>
                    <a:lnTo>
                      <a:pt x="34" y="133"/>
                    </a:lnTo>
                    <a:lnTo>
                      <a:pt x="31" y="129"/>
                    </a:lnTo>
                    <a:lnTo>
                      <a:pt x="28" y="129"/>
                    </a:lnTo>
                    <a:lnTo>
                      <a:pt x="28" y="126"/>
                    </a:lnTo>
                    <a:lnTo>
                      <a:pt x="18" y="124"/>
                    </a:lnTo>
                    <a:lnTo>
                      <a:pt x="22" y="114"/>
                    </a:lnTo>
                    <a:lnTo>
                      <a:pt x="28" y="112"/>
                    </a:lnTo>
                    <a:lnTo>
                      <a:pt x="31" y="108"/>
                    </a:lnTo>
                    <a:lnTo>
                      <a:pt x="22" y="108"/>
                    </a:lnTo>
                    <a:lnTo>
                      <a:pt x="22" y="96"/>
                    </a:lnTo>
                    <a:lnTo>
                      <a:pt x="24" y="89"/>
                    </a:lnTo>
                    <a:lnTo>
                      <a:pt x="22" y="87"/>
                    </a:lnTo>
                    <a:lnTo>
                      <a:pt x="18" y="89"/>
                    </a:lnTo>
                    <a:lnTo>
                      <a:pt x="9" y="87"/>
                    </a:lnTo>
                    <a:lnTo>
                      <a:pt x="9" y="89"/>
                    </a:lnTo>
                    <a:lnTo>
                      <a:pt x="6" y="89"/>
                    </a:lnTo>
                    <a:lnTo>
                      <a:pt x="0" y="83"/>
                    </a:lnTo>
                    <a:lnTo>
                      <a:pt x="6" y="67"/>
                    </a:lnTo>
                    <a:lnTo>
                      <a:pt x="18" y="59"/>
                    </a:lnTo>
                    <a:lnTo>
                      <a:pt x="24" y="53"/>
                    </a:lnTo>
                    <a:lnTo>
                      <a:pt x="28" y="46"/>
                    </a:lnTo>
                    <a:lnTo>
                      <a:pt x="28" y="34"/>
                    </a:lnTo>
                    <a:lnTo>
                      <a:pt x="34" y="34"/>
                    </a:lnTo>
                    <a:lnTo>
                      <a:pt x="40" y="40"/>
                    </a:lnTo>
                    <a:lnTo>
                      <a:pt x="52" y="40"/>
                    </a:lnTo>
                    <a:lnTo>
                      <a:pt x="56" y="40"/>
                    </a:lnTo>
                    <a:lnTo>
                      <a:pt x="52" y="34"/>
                    </a:lnTo>
                    <a:lnTo>
                      <a:pt x="52" y="28"/>
                    </a:lnTo>
                    <a:lnTo>
                      <a:pt x="61" y="28"/>
                    </a:lnTo>
                    <a:lnTo>
                      <a:pt x="68" y="21"/>
                    </a:lnTo>
                    <a:lnTo>
                      <a:pt x="71" y="16"/>
                    </a:lnTo>
                    <a:lnTo>
                      <a:pt x="77" y="12"/>
                    </a:lnTo>
                    <a:lnTo>
                      <a:pt x="77" y="0"/>
                    </a:lnTo>
                    <a:lnTo>
                      <a:pt x="83" y="3"/>
                    </a:lnTo>
                    <a:lnTo>
                      <a:pt x="90" y="1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398"/>
              <p:cNvSpPr>
                <a:spLocks/>
              </p:cNvSpPr>
              <p:nvPr/>
            </p:nvSpPr>
            <p:spPr bwMode="auto">
              <a:xfrm>
                <a:off x="8880476" y="2906713"/>
                <a:ext cx="146050" cy="211138"/>
              </a:xfrm>
              <a:custGeom>
                <a:avLst/>
                <a:gdLst>
                  <a:gd name="T0" fmla="*/ 90 w 92"/>
                  <a:gd name="T1" fmla="*/ 12 h 133"/>
                  <a:gd name="T2" fmla="*/ 92 w 92"/>
                  <a:gd name="T3" fmla="*/ 12 h 133"/>
                  <a:gd name="T4" fmla="*/ 86 w 92"/>
                  <a:gd name="T5" fmla="*/ 16 h 133"/>
                  <a:gd name="T6" fmla="*/ 83 w 92"/>
                  <a:gd name="T7" fmla="*/ 28 h 133"/>
                  <a:gd name="T8" fmla="*/ 83 w 92"/>
                  <a:gd name="T9" fmla="*/ 40 h 133"/>
                  <a:gd name="T10" fmla="*/ 86 w 92"/>
                  <a:gd name="T11" fmla="*/ 40 h 133"/>
                  <a:gd name="T12" fmla="*/ 86 w 92"/>
                  <a:gd name="T13" fmla="*/ 53 h 133"/>
                  <a:gd name="T14" fmla="*/ 79 w 92"/>
                  <a:gd name="T15" fmla="*/ 59 h 133"/>
                  <a:gd name="T16" fmla="*/ 77 w 92"/>
                  <a:gd name="T17" fmla="*/ 62 h 133"/>
                  <a:gd name="T18" fmla="*/ 71 w 92"/>
                  <a:gd name="T19" fmla="*/ 67 h 133"/>
                  <a:gd name="T20" fmla="*/ 71 w 92"/>
                  <a:gd name="T21" fmla="*/ 74 h 133"/>
                  <a:gd name="T22" fmla="*/ 61 w 92"/>
                  <a:gd name="T23" fmla="*/ 74 h 133"/>
                  <a:gd name="T24" fmla="*/ 56 w 92"/>
                  <a:gd name="T25" fmla="*/ 83 h 133"/>
                  <a:gd name="T26" fmla="*/ 58 w 92"/>
                  <a:gd name="T27" fmla="*/ 92 h 133"/>
                  <a:gd name="T28" fmla="*/ 56 w 92"/>
                  <a:gd name="T29" fmla="*/ 92 h 133"/>
                  <a:gd name="T30" fmla="*/ 61 w 92"/>
                  <a:gd name="T31" fmla="*/ 99 h 133"/>
                  <a:gd name="T32" fmla="*/ 74 w 92"/>
                  <a:gd name="T33" fmla="*/ 108 h 133"/>
                  <a:gd name="T34" fmla="*/ 77 w 92"/>
                  <a:gd name="T35" fmla="*/ 108 h 133"/>
                  <a:gd name="T36" fmla="*/ 77 w 92"/>
                  <a:gd name="T37" fmla="*/ 114 h 133"/>
                  <a:gd name="T38" fmla="*/ 61 w 92"/>
                  <a:gd name="T39" fmla="*/ 120 h 133"/>
                  <a:gd name="T40" fmla="*/ 52 w 92"/>
                  <a:gd name="T41" fmla="*/ 129 h 133"/>
                  <a:gd name="T42" fmla="*/ 43 w 92"/>
                  <a:gd name="T43" fmla="*/ 133 h 133"/>
                  <a:gd name="T44" fmla="*/ 40 w 92"/>
                  <a:gd name="T45" fmla="*/ 129 h 133"/>
                  <a:gd name="T46" fmla="*/ 36 w 92"/>
                  <a:gd name="T47" fmla="*/ 129 h 133"/>
                  <a:gd name="T48" fmla="*/ 34 w 92"/>
                  <a:gd name="T49" fmla="*/ 133 h 133"/>
                  <a:gd name="T50" fmla="*/ 31 w 92"/>
                  <a:gd name="T51" fmla="*/ 129 h 133"/>
                  <a:gd name="T52" fmla="*/ 28 w 92"/>
                  <a:gd name="T53" fmla="*/ 129 h 133"/>
                  <a:gd name="T54" fmla="*/ 28 w 92"/>
                  <a:gd name="T55" fmla="*/ 126 h 133"/>
                  <a:gd name="T56" fmla="*/ 18 w 92"/>
                  <a:gd name="T57" fmla="*/ 124 h 133"/>
                  <a:gd name="T58" fmla="*/ 22 w 92"/>
                  <a:gd name="T59" fmla="*/ 114 h 133"/>
                  <a:gd name="T60" fmla="*/ 28 w 92"/>
                  <a:gd name="T61" fmla="*/ 112 h 133"/>
                  <a:gd name="T62" fmla="*/ 31 w 92"/>
                  <a:gd name="T63" fmla="*/ 108 h 133"/>
                  <a:gd name="T64" fmla="*/ 22 w 92"/>
                  <a:gd name="T65" fmla="*/ 108 h 133"/>
                  <a:gd name="T66" fmla="*/ 22 w 92"/>
                  <a:gd name="T67" fmla="*/ 96 h 133"/>
                  <a:gd name="T68" fmla="*/ 24 w 92"/>
                  <a:gd name="T69" fmla="*/ 89 h 133"/>
                  <a:gd name="T70" fmla="*/ 22 w 92"/>
                  <a:gd name="T71" fmla="*/ 87 h 133"/>
                  <a:gd name="T72" fmla="*/ 18 w 92"/>
                  <a:gd name="T73" fmla="*/ 89 h 133"/>
                  <a:gd name="T74" fmla="*/ 9 w 92"/>
                  <a:gd name="T75" fmla="*/ 87 h 133"/>
                  <a:gd name="T76" fmla="*/ 9 w 92"/>
                  <a:gd name="T77" fmla="*/ 89 h 133"/>
                  <a:gd name="T78" fmla="*/ 6 w 92"/>
                  <a:gd name="T79" fmla="*/ 89 h 133"/>
                  <a:gd name="T80" fmla="*/ 0 w 92"/>
                  <a:gd name="T81" fmla="*/ 83 h 133"/>
                  <a:gd name="T82" fmla="*/ 6 w 92"/>
                  <a:gd name="T83" fmla="*/ 67 h 133"/>
                  <a:gd name="T84" fmla="*/ 18 w 92"/>
                  <a:gd name="T85" fmla="*/ 59 h 133"/>
                  <a:gd name="T86" fmla="*/ 24 w 92"/>
                  <a:gd name="T87" fmla="*/ 53 h 133"/>
                  <a:gd name="T88" fmla="*/ 28 w 92"/>
                  <a:gd name="T89" fmla="*/ 46 h 133"/>
                  <a:gd name="T90" fmla="*/ 28 w 92"/>
                  <a:gd name="T91" fmla="*/ 34 h 133"/>
                  <a:gd name="T92" fmla="*/ 34 w 92"/>
                  <a:gd name="T93" fmla="*/ 34 h 133"/>
                  <a:gd name="T94" fmla="*/ 40 w 92"/>
                  <a:gd name="T95" fmla="*/ 40 h 133"/>
                  <a:gd name="T96" fmla="*/ 52 w 92"/>
                  <a:gd name="T97" fmla="*/ 40 h 133"/>
                  <a:gd name="T98" fmla="*/ 56 w 92"/>
                  <a:gd name="T99" fmla="*/ 40 h 133"/>
                  <a:gd name="T100" fmla="*/ 52 w 92"/>
                  <a:gd name="T101" fmla="*/ 34 h 133"/>
                  <a:gd name="T102" fmla="*/ 52 w 92"/>
                  <a:gd name="T103" fmla="*/ 28 h 133"/>
                  <a:gd name="T104" fmla="*/ 61 w 92"/>
                  <a:gd name="T105" fmla="*/ 28 h 133"/>
                  <a:gd name="T106" fmla="*/ 68 w 92"/>
                  <a:gd name="T107" fmla="*/ 21 h 133"/>
                  <a:gd name="T108" fmla="*/ 71 w 92"/>
                  <a:gd name="T109" fmla="*/ 16 h 133"/>
                  <a:gd name="T110" fmla="*/ 77 w 92"/>
                  <a:gd name="T111" fmla="*/ 12 h 133"/>
                  <a:gd name="T112" fmla="*/ 77 w 92"/>
                  <a:gd name="T113" fmla="*/ 0 h 133"/>
                  <a:gd name="T114" fmla="*/ 83 w 92"/>
                  <a:gd name="T115" fmla="*/ 3 h 133"/>
                  <a:gd name="T116" fmla="*/ 90 w 92"/>
                  <a:gd name="T117" fmla="*/ 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 h="133">
                    <a:moveTo>
                      <a:pt x="90" y="12"/>
                    </a:moveTo>
                    <a:lnTo>
                      <a:pt x="92" y="12"/>
                    </a:lnTo>
                    <a:lnTo>
                      <a:pt x="86" y="16"/>
                    </a:lnTo>
                    <a:lnTo>
                      <a:pt x="83" y="28"/>
                    </a:lnTo>
                    <a:lnTo>
                      <a:pt x="83" y="40"/>
                    </a:lnTo>
                    <a:lnTo>
                      <a:pt x="86" y="40"/>
                    </a:lnTo>
                    <a:lnTo>
                      <a:pt x="86" y="53"/>
                    </a:lnTo>
                    <a:lnTo>
                      <a:pt x="79" y="59"/>
                    </a:lnTo>
                    <a:lnTo>
                      <a:pt x="77" y="62"/>
                    </a:lnTo>
                    <a:lnTo>
                      <a:pt x="71" y="67"/>
                    </a:lnTo>
                    <a:lnTo>
                      <a:pt x="71" y="74"/>
                    </a:lnTo>
                    <a:lnTo>
                      <a:pt x="61" y="74"/>
                    </a:lnTo>
                    <a:lnTo>
                      <a:pt x="56" y="83"/>
                    </a:lnTo>
                    <a:lnTo>
                      <a:pt x="58" y="92"/>
                    </a:lnTo>
                    <a:lnTo>
                      <a:pt x="56" y="92"/>
                    </a:lnTo>
                    <a:lnTo>
                      <a:pt x="61" y="99"/>
                    </a:lnTo>
                    <a:lnTo>
                      <a:pt x="74" y="108"/>
                    </a:lnTo>
                    <a:lnTo>
                      <a:pt x="77" y="108"/>
                    </a:lnTo>
                    <a:lnTo>
                      <a:pt x="77" y="114"/>
                    </a:lnTo>
                    <a:lnTo>
                      <a:pt x="61" y="120"/>
                    </a:lnTo>
                    <a:lnTo>
                      <a:pt x="52" y="129"/>
                    </a:lnTo>
                    <a:lnTo>
                      <a:pt x="43" y="133"/>
                    </a:lnTo>
                    <a:lnTo>
                      <a:pt x="40" y="129"/>
                    </a:lnTo>
                    <a:lnTo>
                      <a:pt x="36" y="129"/>
                    </a:lnTo>
                    <a:lnTo>
                      <a:pt x="34" y="133"/>
                    </a:lnTo>
                    <a:lnTo>
                      <a:pt x="31" y="129"/>
                    </a:lnTo>
                    <a:lnTo>
                      <a:pt x="28" y="129"/>
                    </a:lnTo>
                    <a:lnTo>
                      <a:pt x="28" y="126"/>
                    </a:lnTo>
                    <a:lnTo>
                      <a:pt x="18" y="124"/>
                    </a:lnTo>
                    <a:lnTo>
                      <a:pt x="22" y="114"/>
                    </a:lnTo>
                    <a:lnTo>
                      <a:pt x="28" y="112"/>
                    </a:lnTo>
                    <a:lnTo>
                      <a:pt x="31" y="108"/>
                    </a:lnTo>
                    <a:lnTo>
                      <a:pt x="22" y="108"/>
                    </a:lnTo>
                    <a:lnTo>
                      <a:pt x="22" y="96"/>
                    </a:lnTo>
                    <a:lnTo>
                      <a:pt x="24" y="89"/>
                    </a:lnTo>
                    <a:lnTo>
                      <a:pt x="22" y="87"/>
                    </a:lnTo>
                    <a:lnTo>
                      <a:pt x="18" y="89"/>
                    </a:lnTo>
                    <a:lnTo>
                      <a:pt x="9" y="87"/>
                    </a:lnTo>
                    <a:lnTo>
                      <a:pt x="9" y="89"/>
                    </a:lnTo>
                    <a:lnTo>
                      <a:pt x="6" y="89"/>
                    </a:lnTo>
                    <a:lnTo>
                      <a:pt x="0" y="83"/>
                    </a:lnTo>
                    <a:lnTo>
                      <a:pt x="6" y="67"/>
                    </a:lnTo>
                    <a:lnTo>
                      <a:pt x="18" y="59"/>
                    </a:lnTo>
                    <a:lnTo>
                      <a:pt x="24" y="53"/>
                    </a:lnTo>
                    <a:lnTo>
                      <a:pt x="28" y="46"/>
                    </a:lnTo>
                    <a:lnTo>
                      <a:pt x="28" y="34"/>
                    </a:lnTo>
                    <a:lnTo>
                      <a:pt x="34" y="34"/>
                    </a:lnTo>
                    <a:lnTo>
                      <a:pt x="40" y="40"/>
                    </a:lnTo>
                    <a:lnTo>
                      <a:pt x="52" y="40"/>
                    </a:lnTo>
                    <a:lnTo>
                      <a:pt x="56" y="40"/>
                    </a:lnTo>
                    <a:lnTo>
                      <a:pt x="52" y="34"/>
                    </a:lnTo>
                    <a:lnTo>
                      <a:pt x="52" y="28"/>
                    </a:lnTo>
                    <a:lnTo>
                      <a:pt x="61" y="28"/>
                    </a:lnTo>
                    <a:lnTo>
                      <a:pt x="68" y="21"/>
                    </a:lnTo>
                    <a:lnTo>
                      <a:pt x="71" y="16"/>
                    </a:lnTo>
                    <a:lnTo>
                      <a:pt x="77" y="12"/>
                    </a:lnTo>
                    <a:lnTo>
                      <a:pt x="77" y="0"/>
                    </a:lnTo>
                    <a:lnTo>
                      <a:pt x="83" y="3"/>
                    </a:lnTo>
                    <a:lnTo>
                      <a:pt x="90" y="1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1" name="Freeform 399"/>
              <p:cNvSpPr>
                <a:spLocks/>
              </p:cNvSpPr>
              <p:nvPr/>
            </p:nvSpPr>
            <p:spPr bwMode="auto">
              <a:xfrm>
                <a:off x="8958263" y="3078163"/>
                <a:ext cx="98425" cy="166688"/>
              </a:xfrm>
              <a:custGeom>
                <a:avLst/>
                <a:gdLst>
                  <a:gd name="T0" fmla="*/ 3 w 62"/>
                  <a:gd name="T1" fmla="*/ 21 h 105"/>
                  <a:gd name="T2" fmla="*/ 12 w 62"/>
                  <a:gd name="T3" fmla="*/ 12 h 105"/>
                  <a:gd name="T4" fmla="*/ 28 w 62"/>
                  <a:gd name="T5" fmla="*/ 6 h 105"/>
                  <a:gd name="T6" fmla="*/ 28 w 62"/>
                  <a:gd name="T7" fmla="*/ 0 h 105"/>
                  <a:gd name="T8" fmla="*/ 43 w 62"/>
                  <a:gd name="T9" fmla="*/ 25 h 105"/>
                  <a:gd name="T10" fmla="*/ 55 w 62"/>
                  <a:gd name="T11" fmla="*/ 43 h 105"/>
                  <a:gd name="T12" fmla="*/ 59 w 62"/>
                  <a:gd name="T13" fmla="*/ 61 h 105"/>
                  <a:gd name="T14" fmla="*/ 62 w 62"/>
                  <a:gd name="T15" fmla="*/ 64 h 105"/>
                  <a:gd name="T16" fmla="*/ 62 w 62"/>
                  <a:gd name="T17" fmla="*/ 74 h 105"/>
                  <a:gd name="T18" fmla="*/ 59 w 62"/>
                  <a:gd name="T19" fmla="*/ 86 h 105"/>
                  <a:gd name="T20" fmla="*/ 53 w 62"/>
                  <a:gd name="T21" fmla="*/ 84 h 105"/>
                  <a:gd name="T22" fmla="*/ 50 w 62"/>
                  <a:gd name="T23" fmla="*/ 84 h 105"/>
                  <a:gd name="T24" fmla="*/ 50 w 62"/>
                  <a:gd name="T25" fmla="*/ 89 h 105"/>
                  <a:gd name="T26" fmla="*/ 43 w 62"/>
                  <a:gd name="T27" fmla="*/ 89 h 105"/>
                  <a:gd name="T28" fmla="*/ 41 w 62"/>
                  <a:gd name="T29" fmla="*/ 86 h 105"/>
                  <a:gd name="T30" fmla="*/ 37 w 62"/>
                  <a:gd name="T31" fmla="*/ 89 h 105"/>
                  <a:gd name="T32" fmla="*/ 37 w 62"/>
                  <a:gd name="T33" fmla="*/ 95 h 105"/>
                  <a:gd name="T34" fmla="*/ 34 w 62"/>
                  <a:gd name="T35" fmla="*/ 89 h 105"/>
                  <a:gd name="T36" fmla="*/ 30 w 62"/>
                  <a:gd name="T37" fmla="*/ 93 h 105"/>
                  <a:gd name="T38" fmla="*/ 34 w 62"/>
                  <a:gd name="T39" fmla="*/ 99 h 105"/>
                  <a:gd name="T40" fmla="*/ 30 w 62"/>
                  <a:gd name="T41" fmla="*/ 99 h 105"/>
                  <a:gd name="T42" fmla="*/ 28 w 62"/>
                  <a:gd name="T43" fmla="*/ 95 h 105"/>
                  <a:gd name="T44" fmla="*/ 25 w 62"/>
                  <a:gd name="T45" fmla="*/ 99 h 105"/>
                  <a:gd name="T46" fmla="*/ 19 w 62"/>
                  <a:gd name="T47" fmla="*/ 105 h 105"/>
                  <a:gd name="T48" fmla="*/ 19 w 62"/>
                  <a:gd name="T49" fmla="*/ 89 h 105"/>
                  <a:gd name="T50" fmla="*/ 16 w 62"/>
                  <a:gd name="T51" fmla="*/ 93 h 105"/>
                  <a:gd name="T52" fmla="*/ 12 w 62"/>
                  <a:gd name="T53" fmla="*/ 80 h 105"/>
                  <a:gd name="T54" fmla="*/ 16 w 62"/>
                  <a:gd name="T55" fmla="*/ 77 h 105"/>
                  <a:gd name="T56" fmla="*/ 12 w 62"/>
                  <a:gd name="T57" fmla="*/ 74 h 105"/>
                  <a:gd name="T58" fmla="*/ 16 w 62"/>
                  <a:gd name="T59" fmla="*/ 71 h 105"/>
                  <a:gd name="T60" fmla="*/ 16 w 62"/>
                  <a:gd name="T61" fmla="*/ 64 h 105"/>
                  <a:gd name="T62" fmla="*/ 12 w 62"/>
                  <a:gd name="T63" fmla="*/ 61 h 105"/>
                  <a:gd name="T64" fmla="*/ 7 w 62"/>
                  <a:gd name="T65" fmla="*/ 50 h 105"/>
                  <a:gd name="T66" fmla="*/ 0 w 62"/>
                  <a:gd name="T67" fmla="*/ 46 h 105"/>
                  <a:gd name="T68" fmla="*/ 3 w 62"/>
                  <a:gd name="T69" fmla="*/ 43 h 105"/>
                  <a:gd name="T70" fmla="*/ 12 w 62"/>
                  <a:gd name="T71" fmla="*/ 46 h 105"/>
                  <a:gd name="T72" fmla="*/ 9 w 62"/>
                  <a:gd name="T73" fmla="*/ 36 h 105"/>
                  <a:gd name="T74" fmla="*/ 7 w 62"/>
                  <a:gd name="T75" fmla="*/ 34 h 105"/>
                  <a:gd name="T76" fmla="*/ 3 w 62"/>
                  <a:gd name="T77" fmla="*/ 27 h 105"/>
                  <a:gd name="T78" fmla="*/ 0 w 62"/>
                  <a:gd name="T79" fmla="*/ 25 h 105"/>
                  <a:gd name="T80" fmla="*/ 7 w 62"/>
                  <a:gd name="T81" fmla="*/ 25 h 105"/>
                  <a:gd name="T82" fmla="*/ 3 w 62"/>
                  <a:gd name="T83"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105">
                    <a:moveTo>
                      <a:pt x="3" y="21"/>
                    </a:moveTo>
                    <a:lnTo>
                      <a:pt x="12" y="12"/>
                    </a:lnTo>
                    <a:lnTo>
                      <a:pt x="28" y="6"/>
                    </a:lnTo>
                    <a:lnTo>
                      <a:pt x="28" y="0"/>
                    </a:lnTo>
                    <a:lnTo>
                      <a:pt x="43" y="25"/>
                    </a:lnTo>
                    <a:lnTo>
                      <a:pt x="55" y="43"/>
                    </a:lnTo>
                    <a:lnTo>
                      <a:pt x="59" y="61"/>
                    </a:lnTo>
                    <a:lnTo>
                      <a:pt x="62" y="64"/>
                    </a:lnTo>
                    <a:lnTo>
                      <a:pt x="62" y="74"/>
                    </a:lnTo>
                    <a:lnTo>
                      <a:pt x="59" y="86"/>
                    </a:lnTo>
                    <a:lnTo>
                      <a:pt x="53" y="84"/>
                    </a:lnTo>
                    <a:lnTo>
                      <a:pt x="50" y="84"/>
                    </a:lnTo>
                    <a:lnTo>
                      <a:pt x="50" y="89"/>
                    </a:lnTo>
                    <a:lnTo>
                      <a:pt x="43" y="89"/>
                    </a:lnTo>
                    <a:lnTo>
                      <a:pt x="41" y="86"/>
                    </a:lnTo>
                    <a:lnTo>
                      <a:pt x="37" y="89"/>
                    </a:lnTo>
                    <a:lnTo>
                      <a:pt x="37" y="95"/>
                    </a:lnTo>
                    <a:lnTo>
                      <a:pt x="34" y="89"/>
                    </a:lnTo>
                    <a:lnTo>
                      <a:pt x="30" y="93"/>
                    </a:lnTo>
                    <a:lnTo>
                      <a:pt x="34" y="99"/>
                    </a:lnTo>
                    <a:lnTo>
                      <a:pt x="30" y="99"/>
                    </a:lnTo>
                    <a:lnTo>
                      <a:pt x="28" y="95"/>
                    </a:lnTo>
                    <a:lnTo>
                      <a:pt x="25" y="99"/>
                    </a:lnTo>
                    <a:lnTo>
                      <a:pt x="19" y="105"/>
                    </a:lnTo>
                    <a:lnTo>
                      <a:pt x="19" y="89"/>
                    </a:lnTo>
                    <a:lnTo>
                      <a:pt x="16" y="93"/>
                    </a:lnTo>
                    <a:lnTo>
                      <a:pt x="12" y="80"/>
                    </a:lnTo>
                    <a:lnTo>
                      <a:pt x="16" y="77"/>
                    </a:lnTo>
                    <a:lnTo>
                      <a:pt x="12" y="74"/>
                    </a:lnTo>
                    <a:lnTo>
                      <a:pt x="16" y="71"/>
                    </a:lnTo>
                    <a:lnTo>
                      <a:pt x="16" y="64"/>
                    </a:lnTo>
                    <a:lnTo>
                      <a:pt x="12" y="61"/>
                    </a:lnTo>
                    <a:lnTo>
                      <a:pt x="7" y="50"/>
                    </a:lnTo>
                    <a:lnTo>
                      <a:pt x="0" y="46"/>
                    </a:lnTo>
                    <a:lnTo>
                      <a:pt x="3" y="43"/>
                    </a:lnTo>
                    <a:lnTo>
                      <a:pt x="12" y="46"/>
                    </a:lnTo>
                    <a:lnTo>
                      <a:pt x="9" y="36"/>
                    </a:lnTo>
                    <a:lnTo>
                      <a:pt x="7" y="34"/>
                    </a:lnTo>
                    <a:lnTo>
                      <a:pt x="3" y="27"/>
                    </a:lnTo>
                    <a:lnTo>
                      <a:pt x="0" y="25"/>
                    </a:lnTo>
                    <a:lnTo>
                      <a:pt x="7" y="25"/>
                    </a:lnTo>
                    <a:lnTo>
                      <a:pt x="3" y="2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400"/>
              <p:cNvSpPr>
                <a:spLocks/>
              </p:cNvSpPr>
              <p:nvPr/>
            </p:nvSpPr>
            <p:spPr bwMode="auto">
              <a:xfrm>
                <a:off x="8958263" y="3078163"/>
                <a:ext cx="98425" cy="166688"/>
              </a:xfrm>
              <a:custGeom>
                <a:avLst/>
                <a:gdLst>
                  <a:gd name="T0" fmla="*/ 3 w 62"/>
                  <a:gd name="T1" fmla="*/ 21 h 105"/>
                  <a:gd name="T2" fmla="*/ 12 w 62"/>
                  <a:gd name="T3" fmla="*/ 12 h 105"/>
                  <a:gd name="T4" fmla="*/ 28 w 62"/>
                  <a:gd name="T5" fmla="*/ 6 h 105"/>
                  <a:gd name="T6" fmla="*/ 28 w 62"/>
                  <a:gd name="T7" fmla="*/ 0 h 105"/>
                  <a:gd name="T8" fmla="*/ 43 w 62"/>
                  <a:gd name="T9" fmla="*/ 25 h 105"/>
                  <a:gd name="T10" fmla="*/ 55 w 62"/>
                  <a:gd name="T11" fmla="*/ 43 h 105"/>
                  <a:gd name="T12" fmla="*/ 59 w 62"/>
                  <a:gd name="T13" fmla="*/ 61 h 105"/>
                  <a:gd name="T14" fmla="*/ 62 w 62"/>
                  <a:gd name="T15" fmla="*/ 64 h 105"/>
                  <a:gd name="T16" fmla="*/ 62 w 62"/>
                  <a:gd name="T17" fmla="*/ 74 h 105"/>
                  <a:gd name="T18" fmla="*/ 59 w 62"/>
                  <a:gd name="T19" fmla="*/ 86 h 105"/>
                  <a:gd name="T20" fmla="*/ 53 w 62"/>
                  <a:gd name="T21" fmla="*/ 84 h 105"/>
                  <a:gd name="T22" fmla="*/ 50 w 62"/>
                  <a:gd name="T23" fmla="*/ 84 h 105"/>
                  <a:gd name="T24" fmla="*/ 50 w 62"/>
                  <a:gd name="T25" fmla="*/ 89 h 105"/>
                  <a:gd name="T26" fmla="*/ 43 w 62"/>
                  <a:gd name="T27" fmla="*/ 89 h 105"/>
                  <a:gd name="T28" fmla="*/ 41 w 62"/>
                  <a:gd name="T29" fmla="*/ 86 h 105"/>
                  <a:gd name="T30" fmla="*/ 37 w 62"/>
                  <a:gd name="T31" fmla="*/ 89 h 105"/>
                  <a:gd name="T32" fmla="*/ 37 w 62"/>
                  <a:gd name="T33" fmla="*/ 95 h 105"/>
                  <a:gd name="T34" fmla="*/ 34 w 62"/>
                  <a:gd name="T35" fmla="*/ 89 h 105"/>
                  <a:gd name="T36" fmla="*/ 30 w 62"/>
                  <a:gd name="T37" fmla="*/ 93 h 105"/>
                  <a:gd name="T38" fmla="*/ 34 w 62"/>
                  <a:gd name="T39" fmla="*/ 99 h 105"/>
                  <a:gd name="T40" fmla="*/ 30 w 62"/>
                  <a:gd name="T41" fmla="*/ 99 h 105"/>
                  <a:gd name="T42" fmla="*/ 28 w 62"/>
                  <a:gd name="T43" fmla="*/ 95 h 105"/>
                  <a:gd name="T44" fmla="*/ 25 w 62"/>
                  <a:gd name="T45" fmla="*/ 99 h 105"/>
                  <a:gd name="T46" fmla="*/ 19 w 62"/>
                  <a:gd name="T47" fmla="*/ 105 h 105"/>
                  <a:gd name="T48" fmla="*/ 19 w 62"/>
                  <a:gd name="T49" fmla="*/ 89 h 105"/>
                  <a:gd name="T50" fmla="*/ 16 w 62"/>
                  <a:gd name="T51" fmla="*/ 93 h 105"/>
                  <a:gd name="T52" fmla="*/ 12 w 62"/>
                  <a:gd name="T53" fmla="*/ 80 h 105"/>
                  <a:gd name="T54" fmla="*/ 16 w 62"/>
                  <a:gd name="T55" fmla="*/ 77 h 105"/>
                  <a:gd name="T56" fmla="*/ 12 w 62"/>
                  <a:gd name="T57" fmla="*/ 74 h 105"/>
                  <a:gd name="T58" fmla="*/ 16 w 62"/>
                  <a:gd name="T59" fmla="*/ 71 h 105"/>
                  <a:gd name="T60" fmla="*/ 16 w 62"/>
                  <a:gd name="T61" fmla="*/ 64 h 105"/>
                  <a:gd name="T62" fmla="*/ 12 w 62"/>
                  <a:gd name="T63" fmla="*/ 61 h 105"/>
                  <a:gd name="T64" fmla="*/ 7 w 62"/>
                  <a:gd name="T65" fmla="*/ 50 h 105"/>
                  <a:gd name="T66" fmla="*/ 0 w 62"/>
                  <a:gd name="T67" fmla="*/ 46 h 105"/>
                  <a:gd name="T68" fmla="*/ 3 w 62"/>
                  <a:gd name="T69" fmla="*/ 43 h 105"/>
                  <a:gd name="T70" fmla="*/ 12 w 62"/>
                  <a:gd name="T71" fmla="*/ 46 h 105"/>
                  <a:gd name="T72" fmla="*/ 9 w 62"/>
                  <a:gd name="T73" fmla="*/ 36 h 105"/>
                  <a:gd name="T74" fmla="*/ 7 w 62"/>
                  <a:gd name="T75" fmla="*/ 34 h 105"/>
                  <a:gd name="T76" fmla="*/ 3 w 62"/>
                  <a:gd name="T77" fmla="*/ 27 h 105"/>
                  <a:gd name="T78" fmla="*/ 0 w 62"/>
                  <a:gd name="T79" fmla="*/ 25 h 105"/>
                  <a:gd name="T80" fmla="*/ 7 w 62"/>
                  <a:gd name="T81" fmla="*/ 25 h 105"/>
                  <a:gd name="T82" fmla="*/ 3 w 62"/>
                  <a:gd name="T83"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105">
                    <a:moveTo>
                      <a:pt x="3" y="21"/>
                    </a:moveTo>
                    <a:lnTo>
                      <a:pt x="12" y="12"/>
                    </a:lnTo>
                    <a:lnTo>
                      <a:pt x="28" y="6"/>
                    </a:lnTo>
                    <a:lnTo>
                      <a:pt x="28" y="0"/>
                    </a:lnTo>
                    <a:lnTo>
                      <a:pt x="43" y="25"/>
                    </a:lnTo>
                    <a:lnTo>
                      <a:pt x="55" y="43"/>
                    </a:lnTo>
                    <a:lnTo>
                      <a:pt x="59" y="61"/>
                    </a:lnTo>
                    <a:lnTo>
                      <a:pt x="62" y="64"/>
                    </a:lnTo>
                    <a:lnTo>
                      <a:pt x="62" y="74"/>
                    </a:lnTo>
                    <a:lnTo>
                      <a:pt x="59" y="86"/>
                    </a:lnTo>
                    <a:lnTo>
                      <a:pt x="53" y="84"/>
                    </a:lnTo>
                    <a:lnTo>
                      <a:pt x="50" y="84"/>
                    </a:lnTo>
                    <a:lnTo>
                      <a:pt x="50" y="89"/>
                    </a:lnTo>
                    <a:lnTo>
                      <a:pt x="43" y="89"/>
                    </a:lnTo>
                    <a:lnTo>
                      <a:pt x="41" y="86"/>
                    </a:lnTo>
                    <a:lnTo>
                      <a:pt x="37" y="89"/>
                    </a:lnTo>
                    <a:lnTo>
                      <a:pt x="37" y="95"/>
                    </a:lnTo>
                    <a:lnTo>
                      <a:pt x="34" y="89"/>
                    </a:lnTo>
                    <a:lnTo>
                      <a:pt x="30" y="93"/>
                    </a:lnTo>
                    <a:lnTo>
                      <a:pt x="34" y="99"/>
                    </a:lnTo>
                    <a:lnTo>
                      <a:pt x="30" y="99"/>
                    </a:lnTo>
                    <a:lnTo>
                      <a:pt x="28" y="95"/>
                    </a:lnTo>
                    <a:lnTo>
                      <a:pt x="25" y="99"/>
                    </a:lnTo>
                    <a:lnTo>
                      <a:pt x="19" y="105"/>
                    </a:lnTo>
                    <a:lnTo>
                      <a:pt x="19" y="89"/>
                    </a:lnTo>
                    <a:lnTo>
                      <a:pt x="16" y="93"/>
                    </a:lnTo>
                    <a:lnTo>
                      <a:pt x="12" y="80"/>
                    </a:lnTo>
                    <a:lnTo>
                      <a:pt x="16" y="77"/>
                    </a:lnTo>
                    <a:lnTo>
                      <a:pt x="12" y="74"/>
                    </a:lnTo>
                    <a:lnTo>
                      <a:pt x="16" y="71"/>
                    </a:lnTo>
                    <a:lnTo>
                      <a:pt x="16" y="64"/>
                    </a:lnTo>
                    <a:lnTo>
                      <a:pt x="12" y="61"/>
                    </a:lnTo>
                    <a:lnTo>
                      <a:pt x="7" y="50"/>
                    </a:lnTo>
                    <a:lnTo>
                      <a:pt x="0" y="46"/>
                    </a:lnTo>
                    <a:lnTo>
                      <a:pt x="3" y="43"/>
                    </a:lnTo>
                    <a:lnTo>
                      <a:pt x="12" y="46"/>
                    </a:lnTo>
                    <a:lnTo>
                      <a:pt x="9" y="36"/>
                    </a:lnTo>
                    <a:lnTo>
                      <a:pt x="7" y="34"/>
                    </a:lnTo>
                    <a:lnTo>
                      <a:pt x="3" y="27"/>
                    </a:lnTo>
                    <a:lnTo>
                      <a:pt x="0" y="25"/>
                    </a:lnTo>
                    <a:lnTo>
                      <a:pt x="7" y="25"/>
                    </a:lnTo>
                    <a:lnTo>
                      <a:pt x="3" y="2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3" name="Freeform 401"/>
              <p:cNvSpPr>
                <a:spLocks/>
              </p:cNvSpPr>
              <p:nvPr/>
            </p:nvSpPr>
            <p:spPr bwMode="auto">
              <a:xfrm>
                <a:off x="8340726" y="3659188"/>
                <a:ext cx="220663" cy="258763"/>
              </a:xfrm>
              <a:custGeom>
                <a:avLst/>
                <a:gdLst>
                  <a:gd name="T0" fmla="*/ 20 w 139"/>
                  <a:gd name="T1" fmla="*/ 25 h 163"/>
                  <a:gd name="T2" fmla="*/ 23 w 139"/>
                  <a:gd name="T3" fmla="*/ 6 h 163"/>
                  <a:gd name="T4" fmla="*/ 35 w 139"/>
                  <a:gd name="T5" fmla="*/ 0 h 163"/>
                  <a:gd name="T6" fmla="*/ 48 w 139"/>
                  <a:gd name="T7" fmla="*/ 12 h 163"/>
                  <a:gd name="T8" fmla="*/ 48 w 139"/>
                  <a:gd name="T9" fmla="*/ 25 h 163"/>
                  <a:gd name="T10" fmla="*/ 72 w 139"/>
                  <a:gd name="T11" fmla="*/ 31 h 163"/>
                  <a:gd name="T12" fmla="*/ 78 w 139"/>
                  <a:gd name="T13" fmla="*/ 37 h 163"/>
                  <a:gd name="T14" fmla="*/ 80 w 139"/>
                  <a:gd name="T15" fmla="*/ 53 h 163"/>
                  <a:gd name="T16" fmla="*/ 69 w 139"/>
                  <a:gd name="T17" fmla="*/ 53 h 163"/>
                  <a:gd name="T18" fmla="*/ 87 w 139"/>
                  <a:gd name="T19" fmla="*/ 71 h 163"/>
                  <a:gd name="T20" fmla="*/ 100 w 139"/>
                  <a:gd name="T21" fmla="*/ 83 h 163"/>
                  <a:gd name="T22" fmla="*/ 116 w 139"/>
                  <a:gd name="T23" fmla="*/ 101 h 163"/>
                  <a:gd name="T24" fmla="*/ 133 w 139"/>
                  <a:gd name="T25" fmla="*/ 120 h 163"/>
                  <a:gd name="T26" fmla="*/ 137 w 139"/>
                  <a:gd name="T27" fmla="*/ 133 h 163"/>
                  <a:gd name="T28" fmla="*/ 139 w 139"/>
                  <a:gd name="T29" fmla="*/ 148 h 163"/>
                  <a:gd name="T30" fmla="*/ 127 w 139"/>
                  <a:gd name="T31" fmla="*/ 154 h 163"/>
                  <a:gd name="T32" fmla="*/ 116 w 139"/>
                  <a:gd name="T33" fmla="*/ 151 h 163"/>
                  <a:gd name="T34" fmla="*/ 112 w 139"/>
                  <a:gd name="T35" fmla="*/ 163 h 163"/>
                  <a:gd name="T36" fmla="*/ 100 w 139"/>
                  <a:gd name="T37" fmla="*/ 160 h 163"/>
                  <a:gd name="T38" fmla="*/ 103 w 139"/>
                  <a:gd name="T39" fmla="*/ 144 h 163"/>
                  <a:gd name="T40" fmla="*/ 103 w 139"/>
                  <a:gd name="T41" fmla="*/ 130 h 163"/>
                  <a:gd name="T42" fmla="*/ 96 w 139"/>
                  <a:gd name="T43" fmla="*/ 120 h 163"/>
                  <a:gd name="T44" fmla="*/ 87 w 139"/>
                  <a:gd name="T45" fmla="*/ 108 h 163"/>
                  <a:gd name="T46" fmla="*/ 87 w 139"/>
                  <a:gd name="T47" fmla="*/ 95 h 163"/>
                  <a:gd name="T48" fmla="*/ 72 w 139"/>
                  <a:gd name="T49" fmla="*/ 78 h 163"/>
                  <a:gd name="T50" fmla="*/ 57 w 139"/>
                  <a:gd name="T51" fmla="*/ 80 h 163"/>
                  <a:gd name="T52" fmla="*/ 50 w 139"/>
                  <a:gd name="T53" fmla="*/ 83 h 163"/>
                  <a:gd name="T54" fmla="*/ 37 w 139"/>
                  <a:gd name="T55" fmla="*/ 80 h 163"/>
                  <a:gd name="T56" fmla="*/ 28 w 139"/>
                  <a:gd name="T57" fmla="*/ 86 h 163"/>
                  <a:gd name="T58" fmla="*/ 23 w 139"/>
                  <a:gd name="T59" fmla="*/ 89 h 163"/>
                  <a:gd name="T60" fmla="*/ 23 w 139"/>
                  <a:gd name="T61" fmla="*/ 65 h 163"/>
                  <a:gd name="T62" fmla="*/ 20 w 139"/>
                  <a:gd name="T63" fmla="*/ 53 h 163"/>
                  <a:gd name="T64" fmla="*/ 7 w 139"/>
                  <a:gd name="T65" fmla="*/ 53 h 163"/>
                  <a:gd name="T66" fmla="*/ 4 w 139"/>
                  <a:gd name="T67" fmla="*/ 40 h 163"/>
                  <a:gd name="T68" fmla="*/ 0 w 139"/>
                  <a:gd name="T69" fmla="*/ 37 h 163"/>
                  <a:gd name="T70" fmla="*/ 10 w 139"/>
                  <a:gd name="T71" fmla="*/ 31 h 163"/>
                  <a:gd name="T72" fmla="*/ 10 w 139"/>
                  <a:gd name="T73" fmla="*/ 2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63">
                    <a:moveTo>
                      <a:pt x="16" y="19"/>
                    </a:moveTo>
                    <a:lnTo>
                      <a:pt x="20" y="25"/>
                    </a:lnTo>
                    <a:lnTo>
                      <a:pt x="28" y="25"/>
                    </a:lnTo>
                    <a:lnTo>
                      <a:pt x="23" y="6"/>
                    </a:lnTo>
                    <a:lnTo>
                      <a:pt x="25" y="0"/>
                    </a:lnTo>
                    <a:lnTo>
                      <a:pt x="35" y="0"/>
                    </a:lnTo>
                    <a:lnTo>
                      <a:pt x="37" y="6"/>
                    </a:lnTo>
                    <a:lnTo>
                      <a:pt x="48" y="12"/>
                    </a:lnTo>
                    <a:lnTo>
                      <a:pt x="44" y="12"/>
                    </a:lnTo>
                    <a:lnTo>
                      <a:pt x="48" y="25"/>
                    </a:lnTo>
                    <a:lnTo>
                      <a:pt x="59" y="31"/>
                    </a:lnTo>
                    <a:lnTo>
                      <a:pt x="72" y="31"/>
                    </a:lnTo>
                    <a:lnTo>
                      <a:pt x="75" y="33"/>
                    </a:lnTo>
                    <a:lnTo>
                      <a:pt x="78" y="37"/>
                    </a:lnTo>
                    <a:lnTo>
                      <a:pt x="84" y="42"/>
                    </a:lnTo>
                    <a:lnTo>
                      <a:pt x="80" y="53"/>
                    </a:lnTo>
                    <a:lnTo>
                      <a:pt x="78" y="53"/>
                    </a:lnTo>
                    <a:lnTo>
                      <a:pt x="69" y="53"/>
                    </a:lnTo>
                    <a:lnTo>
                      <a:pt x="69" y="62"/>
                    </a:lnTo>
                    <a:lnTo>
                      <a:pt x="87" y="71"/>
                    </a:lnTo>
                    <a:lnTo>
                      <a:pt x="91" y="78"/>
                    </a:lnTo>
                    <a:lnTo>
                      <a:pt x="100" y="83"/>
                    </a:lnTo>
                    <a:lnTo>
                      <a:pt x="107" y="89"/>
                    </a:lnTo>
                    <a:lnTo>
                      <a:pt x="116" y="101"/>
                    </a:lnTo>
                    <a:lnTo>
                      <a:pt x="122" y="110"/>
                    </a:lnTo>
                    <a:lnTo>
                      <a:pt x="133" y="120"/>
                    </a:lnTo>
                    <a:lnTo>
                      <a:pt x="133" y="133"/>
                    </a:lnTo>
                    <a:lnTo>
                      <a:pt x="137" y="133"/>
                    </a:lnTo>
                    <a:lnTo>
                      <a:pt x="137" y="138"/>
                    </a:lnTo>
                    <a:lnTo>
                      <a:pt x="139" y="148"/>
                    </a:lnTo>
                    <a:lnTo>
                      <a:pt x="137" y="151"/>
                    </a:lnTo>
                    <a:lnTo>
                      <a:pt x="127" y="154"/>
                    </a:lnTo>
                    <a:lnTo>
                      <a:pt x="122" y="148"/>
                    </a:lnTo>
                    <a:lnTo>
                      <a:pt x="116" y="151"/>
                    </a:lnTo>
                    <a:lnTo>
                      <a:pt x="116" y="158"/>
                    </a:lnTo>
                    <a:lnTo>
                      <a:pt x="112" y="163"/>
                    </a:lnTo>
                    <a:lnTo>
                      <a:pt x="107" y="160"/>
                    </a:lnTo>
                    <a:lnTo>
                      <a:pt x="100" y="160"/>
                    </a:lnTo>
                    <a:lnTo>
                      <a:pt x="100" y="154"/>
                    </a:lnTo>
                    <a:lnTo>
                      <a:pt x="103" y="144"/>
                    </a:lnTo>
                    <a:lnTo>
                      <a:pt x="100" y="133"/>
                    </a:lnTo>
                    <a:lnTo>
                      <a:pt x="103" y="130"/>
                    </a:lnTo>
                    <a:lnTo>
                      <a:pt x="100" y="124"/>
                    </a:lnTo>
                    <a:lnTo>
                      <a:pt x="96" y="120"/>
                    </a:lnTo>
                    <a:lnTo>
                      <a:pt x="91" y="117"/>
                    </a:lnTo>
                    <a:lnTo>
                      <a:pt x="87" y="108"/>
                    </a:lnTo>
                    <a:lnTo>
                      <a:pt x="87" y="101"/>
                    </a:lnTo>
                    <a:lnTo>
                      <a:pt x="87" y="95"/>
                    </a:lnTo>
                    <a:lnTo>
                      <a:pt x="75" y="86"/>
                    </a:lnTo>
                    <a:lnTo>
                      <a:pt x="72" y="78"/>
                    </a:lnTo>
                    <a:lnTo>
                      <a:pt x="59" y="78"/>
                    </a:lnTo>
                    <a:lnTo>
                      <a:pt x="57" y="80"/>
                    </a:lnTo>
                    <a:lnTo>
                      <a:pt x="53" y="83"/>
                    </a:lnTo>
                    <a:lnTo>
                      <a:pt x="50" y="83"/>
                    </a:lnTo>
                    <a:lnTo>
                      <a:pt x="48" y="86"/>
                    </a:lnTo>
                    <a:lnTo>
                      <a:pt x="37" y="80"/>
                    </a:lnTo>
                    <a:lnTo>
                      <a:pt x="32" y="83"/>
                    </a:lnTo>
                    <a:lnTo>
                      <a:pt x="28" y="86"/>
                    </a:lnTo>
                    <a:lnTo>
                      <a:pt x="23" y="92"/>
                    </a:lnTo>
                    <a:lnTo>
                      <a:pt x="23" y="89"/>
                    </a:lnTo>
                    <a:lnTo>
                      <a:pt x="20" y="74"/>
                    </a:lnTo>
                    <a:lnTo>
                      <a:pt x="23" y="65"/>
                    </a:lnTo>
                    <a:lnTo>
                      <a:pt x="20" y="58"/>
                    </a:lnTo>
                    <a:lnTo>
                      <a:pt x="20" y="53"/>
                    </a:lnTo>
                    <a:lnTo>
                      <a:pt x="10" y="55"/>
                    </a:lnTo>
                    <a:lnTo>
                      <a:pt x="7" y="53"/>
                    </a:lnTo>
                    <a:lnTo>
                      <a:pt x="10" y="46"/>
                    </a:lnTo>
                    <a:lnTo>
                      <a:pt x="4" y="40"/>
                    </a:lnTo>
                    <a:lnTo>
                      <a:pt x="0" y="40"/>
                    </a:lnTo>
                    <a:lnTo>
                      <a:pt x="0" y="37"/>
                    </a:lnTo>
                    <a:lnTo>
                      <a:pt x="4" y="31"/>
                    </a:lnTo>
                    <a:lnTo>
                      <a:pt x="10" y="31"/>
                    </a:lnTo>
                    <a:lnTo>
                      <a:pt x="7" y="28"/>
                    </a:lnTo>
                    <a:lnTo>
                      <a:pt x="10" y="21"/>
                    </a:lnTo>
                    <a:lnTo>
                      <a:pt x="16" y="1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402"/>
              <p:cNvSpPr>
                <a:spLocks/>
              </p:cNvSpPr>
              <p:nvPr/>
            </p:nvSpPr>
            <p:spPr bwMode="auto">
              <a:xfrm>
                <a:off x="8340726" y="3659188"/>
                <a:ext cx="220663" cy="258763"/>
              </a:xfrm>
              <a:custGeom>
                <a:avLst/>
                <a:gdLst>
                  <a:gd name="T0" fmla="*/ 20 w 139"/>
                  <a:gd name="T1" fmla="*/ 25 h 163"/>
                  <a:gd name="T2" fmla="*/ 23 w 139"/>
                  <a:gd name="T3" fmla="*/ 6 h 163"/>
                  <a:gd name="T4" fmla="*/ 35 w 139"/>
                  <a:gd name="T5" fmla="*/ 0 h 163"/>
                  <a:gd name="T6" fmla="*/ 48 w 139"/>
                  <a:gd name="T7" fmla="*/ 12 h 163"/>
                  <a:gd name="T8" fmla="*/ 48 w 139"/>
                  <a:gd name="T9" fmla="*/ 25 h 163"/>
                  <a:gd name="T10" fmla="*/ 72 w 139"/>
                  <a:gd name="T11" fmla="*/ 31 h 163"/>
                  <a:gd name="T12" fmla="*/ 78 w 139"/>
                  <a:gd name="T13" fmla="*/ 37 h 163"/>
                  <a:gd name="T14" fmla="*/ 80 w 139"/>
                  <a:gd name="T15" fmla="*/ 53 h 163"/>
                  <a:gd name="T16" fmla="*/ 69 w 139"/>
                  <a:gd name="T17" fmla="*/ 53 h 163"/>
                  <a:gd name="T18" fmla="*/ 87 w 139"/>
                  <a:gd name="T19" fmla="*/ 71 h 163"/>
                  <a:gd name="T20" fmla="*/ 100 w 139"/>
                  <a:gd name="T21" fmla="*/ 83 h 163"/>
                  <a:gd name="T22" fmla="*/ 116 w 139"/>
                  <a:gd name="T23" fmla="*/ 101 h 163"/>
                  <a:gd name="T24" fmla="*/ 133 w 139"/>
                  <a:gd name="T25" fmla="*/ 120 h 163"/>
                  <a:gd name="T26" fmla="*/ 137 w 139"/>
                  <a:gd name="T27" fmla="*/ 133 h 163"/>
                  <a:gd name="T28" fmla="*/ 139 w 139"/>
                  <a:gd name="T29" fmla="*/ 148 h 163"/>
                  <a:gd name="T30" fmla="*/ 127 w 139"/>
                  <a:gd name="T31" fmla="*/ 154 h 163"/>
                  <a:gd name="T32" fmla="*/ 116 w 139"/>
                  <a:gd name="T33" fmla="*/ 151 h 163"/>
                  <a:gd name="T34" fmla="*/ 112 w 139"/>
                  <a:gd name="T35" fmla="*/ 163 h 163"/>
                  <a:gd name="T36" fmla="*/ 100 w 139"/>
                  <a:gd name="T37" fmla="*/ 160 h 163"/>
                  <a:gd name="T38" fmla="*/ 103 w 139"/>
                  <a:gd name="T39" fmla="*/ 144 h 163"/>
                  <a:gd name="T40" fmla="*/ 103 w 139"/>
                  <a:gd name="T41" fmla="*/ 130 h 163"/>
                  <a:gd name="T42" fmla="*/ 96 w 139"/>
                  <a:gd name="T43" fmla="*/ 120 h 163"/>
                  <a:gd name="T44" fmla="*/ 87 w 139"/>
                  <a:gd name="T45" fmla="*/ 108 h 163"/>
                  <a:gd name="T46" fmla="*/ 87 w 139"/>
                  <a:gd name="T47" fmla="*/ 95 h 163"/>
                  <a:gd name="T48" fmla="*/ 72 w 139"/>
                  <a:gd name="T49" fmla="*/ 78 h 163"/>
                  <a:gd name="T50" fmla="*/ 57 w 139"/>
                  <a:gd name="T51" fmla="*/ 80 h 163"/>
                  <a:gd name="T52" fmla="*/ 50 w 139"/>
                  <a:gd name="T53" fmla="*/ 83 h 163"/>
                  <a:gd name="T54" fmla="*/ 37 w 139"/>
                  <a:gd name="T55" fmla="*/ 80 h 163"/>
                  <a:gd name="T56" fmla="*/ 28 w 139"/>
                  <a:gd name="T57" fmla="*/ 86 h 163"/>
                  <a:gd name="T58" fmla="*/ 23 w 139"/>
                  <a:gd name="T59" fmla="*/ 89 h 163"/>
                  <a:gd name="T60" fmla="*/ 23 w 139"/>
                  <a:gd name="T61" fmla="*/ 65 h 163"/>
                  <a:gd name="T62" fmla="*/ 20 w 139"/>
                  <a:gd name="T63" fmla="*/ 53 h 163"/>
                  <a:gd name="T64" fmla="*/ 7 w 139"/>
                  <a:gd name="T65" fmla="*/ 53 h 163"/>
                  <a:gd name="T66" fmla="*/ 4 w 139"/>
                  <a:gd name="T67" fmla="*/ 40 h 163"/>
                  <a:gd name="T68" fmla="*/ 0 w 139"/>
                  <a:gd name="T69" fmla="*/ 37 h 163"/>
                  <a:gd name="T70" fmla="*/ 10 w 139"/>
                  <a:gd name="T71" fmla="*/ 31 h 163"/>
                  <a:gd name="T72" fmla="*/ 10 w 139"/>
                  <a:gd name="T73" fmla="*/ 2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63">
                    <a:moveTo>
                      <a:pt x="16" y="19"/>
                    </a:moveTo>
                    <a:lnTo>
                      <a:pt x="20" y="25"/>
                    </a:lnTo>
                    <a:lnTo>
                      <a:pt x="28" y="25"/>
                    </a:lnTo>
                    <a:lnTo>
                      <a:pt x="23" y="6"/>
                    </a:lnTo>
                    <a:lnTo>
                      <a:pt x="25" y="0"/>
                    </a:lnTo>
                    <a:lnTo>
                      <a:pt x="35" y="0"/>
                    </a:lnTo>
                    <a:lnTo>
                      <a:pt x="37" y="6"/>
                    </a:lnTo>
                    <a:lnTo>
                      <a:pt x="48" y="12"/>
                    </a:lnTo>
                    <a:lnTo>
                      <a:pt x="44" y="12"/>
                    </a:lnTo>
                    <a:lnTo>
                      <a:pt x="48" y="25"/>
                    </a:lnTo>
                    <a:lnTo>
                      <a:pt x="59" y="31"/>
                    </a:lnTo>
                    <a:lnTo>
                      <a:pt x="72" y="31"/>
                    </a:lnTo>
                    <a:lnTo>
                      <a:pt x="75" y="33"/>
                    </a:lnTo>
                    <a:lnTo>
                      <a:pt x="78" y="37"/>
                    </a:lnTo>
                    <a:lnTo>
                      <a:pt x="84" y="42"/>
                    </a:lnTo>
                    <a:lnTo>
                      <a:pt x="80" y="53"/>
                    </a:lnTo>
                    <a:lnTo>
                      <a:pt x="78" y="53"/>
                    </a:lnTo>
                    <a:lnTo>
                      <a:pt x="69" y="53"/>
                    </a:lnTo>
                    <a:lnTo>
                      <a:pt x="69" y="62"/>
                    </a:lnTo>
                    <a:lnTo>
                      <a:pt x="87" y="71"/>
                    </a:lnTo>
                    <a:lnTo>
                      <a:pt x="91" y="78"/>
                    </a:lnTo>
                    <a:lnTo>
                      <a:pt x="100" y="83"/>
                    </a:lnTo>
                    <a:lnTo>
                      <a:pt x="107" y="89"/>
                    </a:lnTo>
                    <a:lnTo>
                      <a:pt x="116" y="101"/>
                    </a:lnTo>
                    <a:lnTo>
                      <a:pt x="122" y="110"/>
                    </a:lnTo>
                    <a:lnTo>
                      <a:pt x="133" y="120"/>
                    </a:lnTo>
                    <a:lnTo>
                      <a:pt x="133" y="133"/>
                    </a:lnTo>
                    <a:lnTo>
                      <a:pt x="137" y="133"/>
                    </a:lnTo>
                    <a:lnTo>
                      <a:pt x="137" y="138"/>
                    </a:lnTo>
                    <a:lnTo>
                      <a:pt x="139" y="148"/>
                    </a:lnTo>
                    <a:lnTo>
                      <a:pt x="137" y="151"/>
                    </a:lnTo>
                    <a:lnTo>
                      <a:pt x="127" y="154"/>
                    </a:lnTo>
                    <a:lnTo>
                      <a:pt x="122" y="148"/>
                    </a:lnTo>
                    <a:lnTo>
                      <a:pt x="116" y="151"/>
                    </a:lnTo>
                    <a:lnTo>
                      <a:pt x="116" y="158"/>
                    </a:lnTo>
                    <a:lnTo>
                      <a:pt x="112" y="163"/>
                    </a:lnTo>
                    <a:lnTo>
                      <a:pt x="107" y="160"/>
                    </a:lnTo>
                    <a:lnTo>
                      <a:pt x="100" y="160"/>
                    </a:lnTo>
                    <a:lnTo>
                      <a:pt x="100" y="154"/>
                    </a:lnTo>
                    <a:lnTo>
                      <a:pt x="103" y="144"/>
                    </a:lnTo>
                    <a:lnTo>
                      <a:pt x="100" y="133"/>
                    </a:lnTo>
                    <a:lnTo>
                      <a:pt x="103" y="130"/>
                    </a:lnTo>
                    <a:lnTo>
                      <a:pt x="100" y="124"/>
                    </a:lnTo>
                    <a:lnTo>
                      <a:pt x="96" y="120"/>
                    </a:lnTo>
                    <a:lnTo>
                      <a:pt x="91" y="117"/>
                    </a:lnTo>
                    <a:lnTo>
                      <a:pt x="87" y="108"/>
                    </a:lnTo>
                    <a:lnTo>
                      <a:pt x="87" y="101"/>
                    </a:lnTo>
                    <a:lnTo>
                      <a:pt x="87" y="95"/>
                    </a:lnTo>
                    <a:lnTo>
                      <a:pt x="75" y="86"/>
                    </a:lnTo>
                    <a:lnTo>
                      <a:pt x="72" y="78"/>
                    </a:lnTo>
                    <a:lnTo>
                      <a:pt x="59" y="78"/>
                    </a:lnTo>
                    <a:lnTo>
                      <a:pt x="57" y="80"/>
                    </a:lnTo>
                    <a:lnTo>
                      <a:pt x="53" y="83"/>
                    </a:lnTo>
                    <a:lnTo>
                      <a:pt x="50" y="83"/>
                    </a:lnTo>
                    <a:lnTo>
                      <a:pt x="48" y="86"/>
                    </a:lnTo>
                    <a:lnTo>
                      <a:pt x="37" y="80"/>
                    </a:lnTo>
                    <a:lnTo>
                      <a:pt x="32" y="83"/>
                    </a:lnTo>
                    <a:lnTo>
                      <a:pt x="28" y="86"/>
                    </a:lnTo>
                    <a:lnTo>
                      <a:pt x="23" y="92"/>
                    </a:lnTo>
                    <a:lnTo>
                      <a:pt x="23" y="89"/>
                    </a:lnTo>
                    <a:lnTo>
                      <a:pt x="20" y="74"/>
                    </a:lnTo>
                    <a:lnTo>
                      <a:pt x="23" y="65"/>
                    </a:lnTo>
                    <a:lnTo>
                      <a:pt x="20" y="58"/>
                    </a:lnTo>
                    <a:lnTo>
                      <a:pt x="20" y="53"/>
                    </a:lnTo>
                    <a:lnTo>
                      <a:pt x="10" y="55"/>
                    </a:lnTo>
                    <a:lnTo>
                      <a:pt x="7" y="53"/>
                    </a:lnTo>
                    <a:lnTo>
                      <a:pt x="10" y="46"/>
                    </a:lnTo>
                    <a:lnTo>
                      <a:pt x="4" y="40"/>
                    </a:lnTo>
                    <a:lnTo>
                      <a:pt x="0" y="40"/>
                    </a:lnTo>
                    <a:lnTo>
                      <a:pt x="0" y="37"/>
                    </a:lnTo>
                    <a:lnTo>
                      <a:pt x="4" y="31"/>
                    </a:lnTo>
                    <a:lnTo>
                      <a:pt x="10" y="31"/>
                    </a:lnTo>
                    <a:lnTo>
                      <a:pt x="7" y="28"/>
                    </a:lnTo>
                    <a:lnTo>
                      <a:pt x="10" y="21"/>
                    </a:lnTo>
                    <a:lnTo>
                      <a:pt x="16" y="1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5" name="Freeform 403"/>
              <p:cNvSpPr>
                <a:spLocks/>
              </p:cNvSpPr>
              <p:nvPr/>
            </p:nvSpPr>
            <p:spPr bwMode="auto">
              <a:xfrm>
                <a:off x="8366126" y="4122738"/>
                <a:ext cx="119063" cy="147638"/>
              </a:xfrm>
              <a:custGeom>
                <a:avLst/>
                <a:gdLst>
                  <a:gd name="T0" fmla="*/ 0 w 75"/>
                  <a:gd name="T1" fmla="*/ 3 h 93"/>
                  <a:gd name="T2" fmla="*/ 4 w 75"/>
                  <a:gd name="T3" fmla="*/ 0 h 93"/>
                  <a:gd name="T4" fmla="*/ 16 w 75"/>
                  <a:gd name="T5" fmla="*/ 10 h 93"/>
                  <a:gd name="T6" fmla="*/ 16 w 75"/>
                  <a:gd name="T7" fmla="*/ 16 h 93"/>
                  <a:gd name="T8" fmla="*/ 19 w 75"/>
                  <a:gd name="T9" fmla="*/ 19 h 93"/>
                  <a:gd name="T10" fmla="*/ 25 w 75"/>
                  <a:gd name="T11" fmla="*/ 10 h 93"/>
                  <a:gd name="T12" fmla="*/ 28 w 75"/>
                  <a:gd name="T13" fmla="*/ 16 h 93"/>
                  <a:gd name="T14" fmla="*/ 32 w 75"/>
                  <a:gd name="T15" fmla="*/ 10 h 93"/>
                  <a:gd name="T16" fmla="*/ 34 w 75"/>
                  <a:gd name="T17" fmla="*/ 10 h 93"/>
                  <a:gd name="T18" fmla="*/ 59 w 75"/>
                  <a:gd name="T19" fmla="*/ 37 h 93"/>
                  <a:gd name="T20" fmla="*/ 59 w 75"/>
                  <a:gd name="T21" fmla="*/ 53 h 93"/>
                  <a:gd name="T22" fmla="*/ 59 w 75"/>
                  <a:gd name="T23" fmla="*/ 62 h 93"/>
                  <a:gd name="T24" fmla="*/ 59 w 75"/>
                  <a:gd name="T25" fmla="*/ 72 h 93"/>
                  <a:gd name="T26" fmla="*/ 64 w 75"/>
                  <a:gd name="T27" fmla="*/ 75 h 93"/>
                  <a:gd name="T28" fmla="*/ 75 w 75"/>
                  <a:gd name="T29" fmla="*/ 93 h 93"/>
                  <a:gd name="T30" fmla="*/ 71 w 75"/>
                  <a:gd name="T31" fmla="*/ 93 h 93"/>
                  <a:gd name="T32" fmla="*/ 68 w 75"/>
                  <a:gd name="T33" fmla="*/ 89 h 93"/>
                  <a:gd name="T34" fmla="*/ 62 w 75"/>
                  <a:gd name="T35" fmla="*/ 89 h 93"/>
                  <a:gd name="T36" fmla="*/ 59 w 75"/>
                  <a:gd name="T37" fmla="*/ 93 h 93"/>
                  <a:gd name="T38" fmla="*/ 50 w 75"/>
                  <a:gd name="T39" fmla="*/ 84 h 93"/>
                  <a:gd name="T40" fmla="*/ 37 w 75"/>
                  <a:gd name="T41" fmla="*/ 78 h 93"/>
                  <a:gd name="T42" fmla="*/ 21 w 75"/>
                  <a:gd name="T43" fmla="*/ 66 h 93"/>
                  <a:gd name="T44" fmla="*/ 21 w 75"/>
                  <a:gd name="T45" fmla="*/ 59 h 93"/>
                  <a:gd name="T46" fmla="*/ 12 w 75"/>
                  <a:gd name="T47" fmla="*/ 50 h 93"/>
                  <a:gd name="T48" fmla="*/ 9 w 75"/>
                  <a:gd name="T49" fmla="*/ 41 h 93"/>
                  <a:gd name="T50" fmla="*/ 12 w 75"/>
                  <a:gd name="T51" fmla="*/ 32 h 93"/>
                  <a:gd name="T52" fmla="*/ 7 w 75"/>
                  <a:gd name="T53" fmla="*/ 29 h 93"/>
                  <a:gd name="T54" fmla="*/ 7 w 75"/>
                  <a:gd name="T55" fmla="*/ 16 h 93"/>
                  <a:gd name="T56" fmla="*/ 0 w 75"/>
                  <a:gd name="T57"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93">
                    <a:moveTo>
                      <a:pt x="0" y="3"/>
                    </a:moveTo>
                    <a:lnTo>
                      <a:pt x="4" y="0"/>
                    </a:lnTo>
                    <a:lnTo>
                      <a:pt x="16" y="10"/>
                    </a:lnTo>
                    <a:lnTo>
                      <a:pt x="16" y="16"/>
                    </a:lnTo>
                    <a:lnTo>
                      <a:pt x="19" y="19"/>
                    </a:lnTo>
                    <a:lnTo>
                      <a:pt x="25" y="10"/>
                    </a:lnTo>
                    <a:lnTo>
                      <a:pt x="28" y="16"/>
                    </a:lnTo>
                    <a:lnTo>
                      <a:pt x="32" y="10"/>
                    </a:lnTo>
                    <a:lnTo>
                      <a:pt x="34" y="10"/>
                    </a:lnTo>
                    <a:lnTo>
                      <a:pt x="59" y="37"/>
                    </a:lnTo>
                    <a:lnTo>
                      <a:pt x="59" y="53"/>
                    </a:lnTo>
                    <a:lnTo>
                      <a:pt x="59" y="62"/>
                    </a:lnTo>
                    <a:lnTo>
                      <a:pt x="59" y="72"/>
                    </a:lnTo>
                    <a:lnTo>
                      <a:pt x="64" y="75"/>
                    </a:lnTo>
                    <a:lnTo>
                      <a:pt x="75" y="93"/>
                    </a:lnTo>
                    <a:lnTo>
                      <a:pt x="71" y="93"/>
                    </a:lnTo>
                    <a:lnTo>
                      <a:pt x="68" y="89"/>
                    </a:lnTo>
                    <a:lnTo>
                      <a:pt x="62" y="89"/>
                    </a:lnTo>
                    <a:lnTo>
                      <a:pt x="59" y="93"/>
                    </a:lnTo>
                    <a:lnTo>
                      <a:pt x="50" y="84"/>
                    </a:lnTo>
                    <a:lnTo>
                      <a:pt x="37" y="78"/>
                    </a:lnTo>
                    <a:lnTo>
                      <a:pt x="21" y="66"/>
                    </a:lnTo>
                    <a:lnTo>
                      <a:pt x="21" y="59"/>
                    </a:lnTo>
                    <a:lnTo>
                      <a:pt x="12" y="50"/>
                    </a:lnTo>
                    <a:lnTo>
                      <a:pt x="9" y="41"/>
                    </a:lnTo>
                    <a:lnTo>
                      <a:pt x="12" y="32"/>
                    </a:lnTo>
                    <a:lnTo>
                      <a:pt x="7" y="29"/>
                    </a:lnTo>
                    <a:lnTo>
                      <a:pt x="7" y="16"/>
                    </a:lnTo>
                    <a:lnTo>
                      <a:pt x="0"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404"/>
              <p:cNvSpPr>
                <a:spLocks/>
              </p:cNvSpPr>
              <p:nvPr/>
            </p:nvSpPr>
            <p:spPr bwMode="auto">
              <a:xfrm>
                <a:off x="8366126" y="4122738"/>
                <a:ext cx="119063" cy="147638"/>
              </a:xfrm>
              <a:custGeom>
                <a:avLst/>
                <a:gdLst>
                  <a:gd name="T0" fmla="*/ 0 w 75"/>
                  <a:gd name="T1" fmla="*/ 3 h 93"/>
                  <a:gd name="T2" fmla="*/ 4 w 75"/>
                  <a:gd name="T3" fmla="*/ 0 h 93"/>
                  <a:gd name="T4" fmla="*/ 16 w 75"/>
                  <a:gd name="T5" fmla="*/ 10 h 93"/>
                  <a:gd name="T6" fmla="*/ 16 w 75"/>
                  <a:gd name="T7" fmla="*/ 16 h 93"/>
                  <a:gd name="T8" fmla="*/ 19 w 75"/>
                  <a:gd name="T9" fmla="*/ 19 h 93"/>
                  <a:gd name="T10" fmla="*/ 25 w 75"/>
                  <a:gd name="T11" fmla="*/ 10 h 93"/>
                  <a:gd name="T12" fmla="*/ 28 w 75"/>
                  <a:gd name="T13" fmla="*/ 16 h 93"/>
                  <a:gd name="T14" fmla="*/ 32 w 75"/>
                  <a:gd name="T15" fmla="*/ 10 h 93"/>
                  <a:gd name="T16" fmla="*/ 34 w 75"/>
                  <a:gd name="T17" fmla="*/ 10 h 93"/>
                  <a:gd name="T18" fmla="*/ 59 w 75"/>
                  <a:gd name="T19" fmla="*/ 37 h 93"/>
                  <a:gd name="T20" fmla="*/ 59 w 75"/>
                  <a:gd name="T21" fmla="*/ 53 h 93"/>
                  <a:gd name="T22" fmla="*/ 59 w 75"/>
                  <a:gd name="T23" fmla="*/ 62 h 93"/>
                  <a:gd name="T24" fmla="*/ 59 w 75"/>
                  <a:gd name="T25" fmla="*/ 72 h 93"/>
                  <a:gd name="T26" fmla="*/ 64 w 75"/>
                  <a:gd name="T27" fmla="*/ 75 h 93"/>
                  <a:gd name="T28" fmla="*/ 75 w 75"/>
                  <a:gd name="T29" fmla="*/ 93 h 93"/>
                  <a:gd name="T30" fmla="*/ 71 w 75"/>
                  <a:gd name="T31" fmla="*/ 93 h 93"/>
                  <a:gd name="T32" fmla="*/ 68 w 75"/>
                  <a:gd name="T33" fmla="*/ 89 h 93"/>
                  <a:gd name="T34" fmla="*/ 62 w 75"/>
                  <a:gd name="T35" fmla="*/ 89 h 93"/>
                  <a:gd name="T36" fmla="*/ 59 w 75"/>
                  <a:gd name="T37" fmla="*/ 93 h 93"/>
                  <a:gd name="T38" fmla="*/ 50 w 75"/>
                  <a:gd name="T39" fmla="*/ 84 h 93"/>
                  <a:gd name="T40" fmla="*/ 37 w 75"/>
                  <a:gd name="T41" fmla="*/ 78 h 93"/>
                  <a:gd name="T42" fmla="*/ 21 w 75"/>
                  <a:gd name="T43" fmla="*/ 66 h 93"/>
                  <a:gd name="T44" fmla="*/ 21 w 75"/>
                  <a:gd name="T45" fmla="*/ 59 h 93"/>
                  <a:gd name="T46" fmla="*/ 12 w 75"/>
                  <a:gd name="T47" fmla="*/ 50 h 93"/>
                  <a:gd name="T48" fmla="*/ 9 w 75"/>
                  <a:gd name="T49" fmla="*/ 41 h 93"/>
                  <a:gd name="T50" fmla="*/ 12 w 75"/>
                  <a:gd name="T51" fmla="*/ 32 h 93"/>
                  <a:gd name="T52" fmla="*/ 7 w 75"/>
                  <a:gd name="T53" fmla="*/ 29 h 93"/>
                  <a:gd name="T54" fmla="*/ 7 w 75"/>
                  <a:gd name="T55" fmla="*/ 16 h 93"/>
                  <a:gd name="T56" fmla="*/ 0 w 75"/>
                  <a:gd name="T57"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93">
                    <a:moveTo>
                      <a:pt x="0" y="3"/>
                    </a:moveTo>
                    <a:lnTo>
                      <a:pt x="4" y="0"/>
                    </a:lnTo>
                    <a:lnTo>
                      <a:pt x="16" y="10"/>
                    </a:lnTo>
                    <a:lnTo>
                      <a:pt x="16" y="16"/>
                    </a:lnTo>
                    <a:lnTo>
                      <a:pt x="19" y="19"/>
                    </a:lnTo>
                    <a:lnTo>
                      <a:pt x="25" y="10"/>
                    </a:lnTo>
                    <a:lnTo>
                      <a:pt x="28" y="16"/>
                    </a:lnTo>
                    <a:lnTo>
                      <a:pt x="32" y="10"/>
                    </a:lnTo>
                    <a:lnTo>
                      <a:pt x="34" y="10"/>
                    </a:lnTo>
                    <a:lnTo>
                      <a:pt x="59" y="37"/>
                    </a:lnTo>
                    <a:lnTo>
                      <a:pt x="59" y="53"/>
                    </a:lnTo>
                    <a:lnTo>
                      <a:pt x="59" y="62"/>
                    </a:lnTo>
                    <a:lnTo>
                      <a:pt x="59" y="72"/>
                    </a:lnTo>
                    <a:lnTo>
                      <a:pt x="64" y="75"/>
                    </a:lnTo>
                    <a:lnTo>
                      <a:pt x="75" y="93"/>
                    </a:lnTo>
                    <a:lnTo>
                      <a:pt x="71" y="93"/>
                    </a:lnTo>
                    <a:lnTo>
                      <a:pt x="68" y="89"/>
                    </a:lnTo>
                    <a:lnTo>
                      <a:pt x="62" y="89"/>
                    </a:lnTo>
                    <a:lnTo>
                      <a:pt x="59" y="93"/>
                    </a:lnTo>
                    <a:lnTo>
                      <a:pt x="50" y="84"/>
                    </a:lnTo>
                    <a:lnTo>
                      <a:pt x="37" y="78"/>
                    </a:lnTo>
                    <a:lnTo>
                      <a:pt x="21" y="66"/>
                    </a:lnTo>
                    <a:lnTo>
                      <a:pt x="21" y="59"/>
                    </a:lnTo>
                    <a:lnTo>
                      <a:pt x="12" y="50"/>
                    </a:lnTo>
                    <a:lnTo>
                      <a:pt x="9" y="41"/>
                    </a:lnTo>
                    <a:lnTo>
                      <a:pt x="12" y="32"/>
                    </a:lnTo>
                    <a:lnTo>
                      <a:pt x="7" y="29"/>
                    </a:lnTo>
                    <a:lnTo>
                      <a:pt x="7" y="16"/>
                    </a:lnTo>
                    <a:lnTo>
                      <a:pt x="0"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7" name="Freeform 405"/>
              <p:cNvSpPr>
                <a:spLocks/>
              </p:cNvSpPr>
              <p:nvPr/>
            </p:nvSpPr>
            <p:spPr bwMode="auto">
              <a:xfrm>
                <a:off x="7770813" y="3421063"/>
                <a:ext cx="223838" cy="122238"/>
              </a:xfrm>
              <a:custGeom>
                <a:avLst/>
                <a:gdLst>
                  <a:gd name="T0" fmla="*/ 11 w 141"/>
                  <a:gd name="T1" fmla="*/ 0 h 77"/>
                  <a:gd name="T2" fmla="*/ 24 w 141"/>
                  <a:gd name="T3" fmla="*/ 0 h 77"/>
                  <a:gd name="T4" fmla="*/ 52 w 141"/>
                  <a:gd name="T5" fmla="*/ 12 h 77"/>
                  <a:gd name="T6" fmla="*/ 58 w 141"/>
                  <a:gd name="T7" fmla="*/ 25 h 77"/>
                  <a:gd name="T8" fmla="*/ 61 w 141"/>
                  <a:gd name="T9" fmla="*/ 21 h 77"/>
                  <a:gd name="T10" fmla="*/ 68 w 141"/>
                  <a:gd name="T11" fmla="*/ 18 h 77"/>
                  <a:gd name="T12" fmla="*/ 70 w 141"/>
                  <a:gd name="T13" fmla="*/ 31 h 77"/>
                  <a:gd name="T14" fmla="*/ 79 w 141"/>
                  <a:gd name="T15" fmla="*/ 34 h 77"/>
                  <a:gd name="T16" fmla="*/ 86 w 141"/>
                  <a:gd name="T17" fmla="*/ 31 h 77"/>
                  <a:gd name="T18" fmla="*/ 89 w 141"/>
                  <a:gd name="T19" fmla="*/ 39 h 77"/>
                  <a:gd name="T20" fmla="*/ 91 w 141"/>
                  <a:gd name="T21" fmla="*/ 39 h 77"/>
                  <a:gd name="T22" fmla="*/ 107 w 141"/>
                  <a:gd name="T23" fmla="*/ 46 h 77"/>
                  <a:gd name="T24" fmla="*/ 113 w 141"/>
                  <a:gd name="T25" fmla="*/ 46 h 77"/>
                  <a:gd name="T26" fmla="*/ 123 w 141"/>
                  <a:gd name="T27" fmla="*/ 46 h 77"/>
                  <a:gd name="T28" fmla="*/ 141 w 141"/>
                  <a:gd name="T29" fmla="*/ 46 h 77"/>
                  <a:gd name="T30" fmla="*/ 138 w 141"/>
                  <a:gd name="T31" fmla="*/ 59 h 77"/>
                  <a:gd name="T32" fmla="*/ 141 w 141"/>
                  <a:gd name="T33" fmla="*/ 74 h 77"/>
                  <a:gd name="T34" fmla="*/ 127 w 141"/>
                  <a:gd name="T35" fmla="*/ 77 h 77"/>
                  <a:gd name="T36" fmla="*/ 127 w 141"/>
                  <a:gd name="T37" fmla="*/ 74 h 77"/>
                  <a:gd name="T38" fmla="*/ 120 w 141"/>
                  <a:gd name="T39" fmla="*/ 74 h 77"/>
                  <a:gd name="T40" fmla="*/ 109 w 141"/>
                  <a:gd name="T41" fmla="*/ 71 h 77"/>
                  <a:gd name="T42" fmla="*/ 104 w 141"/>
                  <a:gd name="T43" fmla="*/ 71 h 77"/>
                  <a:gd name="T44" fmla="*/ 100 w 141"/>
                  <a:gd name="T45" fmla="*/ 68 h 77"/>
                  <a:gd name="T46" fmla="*/ 94 w 141"/>
                  <a:gd name="T47" fmla="*/ 68 h 77"/>
                  <a:gd name="T48" fmla="*/ 83 w 141"/>
                  <a:gd name="T49" fmla="*/ 64 h 77"/>
                  <a:gd name="T50" fmla="*/ 83 w 141"/>
                  <a:gd name="T51" fmla="*/ 59 h 77"/>
                  <a:gd name="T52" fmla="*/ 61 w 141"/>
                  <a:gd name="T53" fmla="*/ 55 h 77"/>
                  <a:gd name="T54" fmla="*/ 43 w 141"/>
                  <a:gd name="T55" fmla="*/ 52 h 77"/>
                  <a:gd name="T56" fmla="*/ 31 w 141"/>
                  <a:gd name="T57" fmla="*/ 46 h 77"/>
                  <a:gd name="T58" fmla="*/ 18 w 141"/>
                  <a:gd name="T59" fmla="*/ 39 h 77"/>
                  <a:gd name="T60" fmla="*/ 5 w 141"/>
                  <a:gd name="T61" fmla="*/ 34 h 77"/>
                  <a:gd name="T62" fmla="*/ 0 w 141"/>
                  <a:gd name="T63" fmla="*/ 27 h 77"/>
                  <a:gd name="T64" fmla="*/ 5 w 141"/>
                  <a:gd name="T65" fmla="*/ 25 h 77"/>
                  <a:gd name="T66" fmla="*/ 2 w 141"/>
                  <a:gd name="T67" fmla="*/ 18 h 77"/>
                  <a:gd name="T68" fmla="*/ 5 w 141"/>
                  <a:gd name="T69" fmla="*/ 12 h 77"/>
                  <a:gd name="T70" fmla="*/ 11 w 141"/>
                  <a:gd name="T7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77">
                    <a:moveTo>
                      <a:pt x="11" y="0"/>
                    </a:moveTo>
                    <a:lnTo>
                      <a:pt x="24" y="0"/>
                    </a:lnTo>
                    <a:lnTo>
                      <a:pt x="52" y="12"/>
                    </a:lnTo>
                    <a:lnTo>
                      <a:pt x="58" y="25"/>
                    </a:lnTo>
                    <a:lnTo>
                      <a:pt x="61" y="21"/>
                    </a:lnTo>
                    <a:lnTo>
                      <a:pt x="68" y="18"/>
                    </a:lnTo>
                    <a:lnTo>
                      <a:pt x="70" y="31"/>
                    </a:lnTo>
                    <a:lnTo>
                      <a:pt x="79" y="34"/>
                    </a:lnTo>
                    <a:lnTo>
                      <a:pt x="86" y="31"/>
                    </a:lnTo>
                    <a:lnTo>
                      <a:pt x="89" y="39"/>
                    </a:lnTo>
                    <a:lnTo>
                      <a:pt x="91" y="39"/>
                    </a:lnTo>
                    <a:lnTo>
                      <a:pt x="107" y="46"/>
                    </a:lnTo>
                    <a:lnTo>
                      <a:pt x="113" y="46"/>
                    </a:lnTo>
                    <a:lnTo>
                      <a:pt x="123" y="46"/>
                    </a:lnTo>
                    <a:lnTo>
                      <a:pt x="141" y="46"/>
                    </a:lnTo>
                    <a:lnTo>
                      <a:pt x="138" y="59"/>
                    </a:lnTo>
                    <a:lnTo>
                      <a:pt x="141" y="74"/>
                    </a:lnTo>
                    <a:lnTo>
                      <a:pt x="127" y="77"/>
                    </a:lnTo>
                    <a:lnTo>
                      <a:pt x="127" y="74"/>
                    </a:lnTo>
                    <a:lnTo>
                      <a:pt x="120" y="74"/>
                    </a:lnTo>
                    <a:lnTo>
                      <a:pt x="109" y="71"/>
                    </a:lnTo>
                    <a:lnTo>
                      <a:pt x="104" y="71"/>
                    </a:lnTo>
                    <a:lnTo>
                      <a:pt x="100" y="68"/>
                    </a:lnTo>
                    <a:lnTo>
                      <a:pt x="94" y="68"/>
                    </a:lnTo>
                    <a:lnTo>
                      <a:pt x="83" y="64"/>
                    </a:lnTo>
                    <a:lnTo>
                      <a:pt x="83" y="59"/>
                    </a:lnTo>
                    <a:lnTo>
                      <a:pt x="61" y="55"/>
                    </a:lnTo>
                    <a:lnTo>
                      <a:pt x="43" y="52"/>
                    </a:lnTo>
                    <a:lnTo>
                      <a:pt x="31" y="46"/>
                    </a:lnTo>
                    <a:lnTo>
                      <a:pt x="18" y="39"/>
                    </a:lnTo>
                    <a:lnTo>
                      <a:pt x="5" y="34"/>
                    </a:lnTo>
                    <a:lnTo>
                      <a:pt x="0" y="27"/>
                    </a:lnTo>
                    <a:lnTo>
                      <a:pt x="5" y="25"/>
                    </a:lnTo>
                    <a:lnTo>
                      <a:pt x="2" y="18"/>
                    </a:lnTo>
                    <a:lnTo>
                      <a:pt x="5" y="12"/>
                    </a:lnTo>
                    <a:lnTo>
                      <a:pt x="1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406"/>
              <p:cNvSpPr>
                <a:spLocks/>
              </p:cNvSpPr>
              <p:nvPr/>
            </p:nvSpPr>
            <p:spPr bwMode="auto">
              <a:xfrm>
                <a:off x="7770813" y="3421063"/>
                <a:ext cx="223838" cy="122238"/>
              </a:xfrm>
              <a:custGeom>
                <a:avLst/>
                <a:gdLst>
                  <a:gd name="T0" fmla="*/ 11 w 141"/>
                  <a:gd name="T1" fmla="*/ 0 h 77"/>
                  <a:gd name="T2" fmla="*/ 24 w 141"/>
                  <a:gd name="T3" fmla="*/ 0 h 77"/>
                  <a:gd name="T4" fmla="*/ 52 w 141"/>
                  <a:gd name="T5" fmla="*/ 12 h 77"/>
                  <a:gd name="T6" fmla="*/ 58 w 141"/>
                  <a:gd name="T7" fmla="*/ 25 h 77"/>
                  <a:gd name="T8" fmla="*/ 61 w 141"/>
                  <a:gd name="T9" fmla="*/ 21 h 77"/>
                  <a:gd name="T10" fmla="*/ 68 w 141"/>
                  <a:gd name="T11" fmla="*/ 18 h 77"/>
                  <a:gd name="T12" fmla="*/ 70 w 141"/>
                  <a:gd name="T13" fmla="*/ 31 h 77"/>
                  <a:gd name="T14" fmla="*/ 79 w 141"/>
                  <a:gd name="T15" fmla="*/ 34 h 77"/>
                  <a:gd name="T16" fmla="*/ 86 w 141"/>
                  <a:gd name="T17" fmla="*/ 31 h 77"/>
                  <a:gd name="T18" fmla="*/ 89 w 141"/>
                  <a:gd name="T19" fmla="*/ 39 h 77"/>
                  <a:gd name="T20" fmla="*/ 91 w 141"/>
                  <a:gd name="T21" fmla="*/ 39 h 77"/>
                  <a:gd name="T22" fmla="*/ 107 w 141"/>
                  <a:gd name="T23" fmla="*/ 46 h 77"/>
                  <a:gd name="T24" fmla="*/ 113 w 141"/>
                  <a:gd name="T25" fmla="*/ 46 h 77"/>
                  <a:gd name="T26" fmla="*/ 123 w 141"/>
                  <a:gd name="T27" fmla="*/ 46 h 77"/>
                  <a:gd name="T28" fmla="*/ 141 w 141"/>
                  <a:gd name="T29" fmla="*/ 46 h 77"/>
                  <a:gd name="T30" fmla="*/ 138 w 141"/>
                  <a:gd name="T31" fmla="*/ 59 h 77"/>
                  <a:gd name="T32" fmla="*/ 141 w 141"/>
                  <a:gd name="T33" fmla="*/ 74 h 77"/>
                  <a:gd name="T34" fmla="*/ 127 w 141"/>
                  <a:gd name="T35" fmla="*/ 77 h 77"/>
                  <a:gd name="T36" fmla="*/ 127 w 141"/>
                  <a:gd name="T37" fmla="*/ 74 h 77"/>
                  <a:gd name="T38" fmla="*/ 120 w 141"/>
                  <a:gd name="T39" fmla="*/ 74 h 77"/>
                  <a:gd name="T40" fmla="*/ 109 w 141"/>
                  <a:gd name="T41" fmla="*/ 71 h 77"/>
                  <a:gd name="T42" fmla="*/ 104 w 141"/>
                  <a:gd name="T43" fmla="*/ 71 h 77"/>
                  <a:gd name="T44" fmla="*/ 100 w 141"/>
                  <a:gd name="T45" fmla="*/ 68 h 77"/>
                  <a:gd name="T46" fmla="*/ 94 w 141"/>
                  <a:gd name="T47" fmla="*/ 68 h 77"/>
                  <a:gd name="T48" fmla="*/ 83 w 141"/>
                  <a:gd name="T49" fmla="*/ 64 h 77"/>
                  <a:gd name="T50" fmla="*/ 83 w 141"/>
                  <a:gd name="T51" fmla="*/ 59 h 77"/>
                  <a:gd name="T52" fmla="*/ 61 w 141"/>
                  <a:gd name="T53" fmla="*/ 55 h 77"/>
                  <a:gd name="T54" fmla="*/ 43 w 141"/>
                  <a:gd name="T55" fmla="*/ 52 h 77"/>
                  <a:gd name="T56" fmla="*/ 31 w 141"/>
                  <a:gd name="T57" fmla="*/ 46 h 77"/>
                  <a:gd name="T58" fmla="*/ 18 w 141"/>
                  <a:gd name="T59" fmla="*/ 39 h 77"/>
                  <a:gd name="T60" fmla="*/ 5 w 141"/>
                  <a:gd name="T61" fmla="*/ 34 h 77"/>
                  <a:gd name="T62" fmla="*/ 0 w 141"/>
                  <a:gd name="T63" fmla="*/ 27 h 77"/>
                  <a:gd name="T64" fmla="*/ 5 w 141"/>
                  <a:gd name="T65" fmla="*/ 25 h 77"/>
                  <a:gd name="T66" fmla="*/ 2 w 141"/>
                  <a:gd name="T67" fmla="*/ 18 h 77"/>
                  <a:gd name="T68" fmla="*/ 5 w 141"/>
                  <a:gd name="T69" fmla="*/ 12 h 77"/>
                  <a:gd name="T70" fmla="*/ 11 w 141"/>
                  <a:gd name="T7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77">
                    <a:moveTo>
                      <a:pt x="11" y="0"/>
                    </a:moveTo>
                    <a:lnTo>
                      <a:pt x="24" y="0"/>
                    </a:lnTo>
                    <a:lnTo>
                      <a:pt x="52" y="12"/>
                    </a:lnTo>
                    <a:lnTo>
                      <a:pt x="58" y="25"/>
                    </a:lnTo>
                    <a:lnTo>
                      <a:pt x="61" y="21"/>
                    </a:lnTo>
                    <a:lnTo>
                      <a:pt x="68" y="18"/>
                    </a:lnTo>
                    <a:lnTo>
                      <a:pt x="70" y="31"/>
                    </a:lnTo>
                    <a:lnTo>
                      <a:pt x="79" y="34"/>
                    </a:lnTo>
                    <a:lnTo>
                      <a:pt x="86" y="31"/>
                    </a:lnTo>
                    <a:lnTo>
                      <a:pt x="89" y="39"/>
                    </a:lnTo>
                    <a:lnTo>
                      <a:pt x="91" y="39"/>
                    </a:lnTo>
                    <a:lnTo>
                      <a:pt x="107" y="46"/>
                    </a:lnTo>
                    <a:lnTo>
                      <a:pt x="113" y="46"/>
                    </a:lnTo>
                    <a:lnTo>
                      <a:pt x="123" y="46"/>
                    </a:lnTo>
                    <a:lnTo>
                      <a:pt x="141" y="46"/>
                    </a:lnTo>
                    <a:lnTo>
                      <a:pt x="138" y="59"/>
                    </a:lnTo>
                    <a:lnTo>
                      <a:pt x="141" y="74"/>
                    </a:lnTo>
                    <a:lnTo>
                      <a:pt x="127" y="77"/>
                    </a:lnTo>
                    <a:lnTo>
                      <a:pt x="127" y="74"/>
                    </a:lnTo>
                    <a:lnTo>
                      <a:pt x="120" y="74"/>
                    </a:lnTo>
                    <a:lnTo>
                      <a:pt x="109" y="71"/>
                    </a:lnTo>
                    <a:lnTo>
                      <a:pt x="104" y="71"/>
                    </a:lnTo>
                    <a:lnTo>
                      <a:pt x="100" y="68"/>
                    </a:lnTo>
                    <a:lnTo>
                      <a:pt x="94" y="68"/>
                    </a:lnTo>
                    <a:lnTo>
                      <a:pt x="83" y="64"/>
                    </a:lnTo>
                    <a:lnTo>
                      <a:pt x="83" y="59"/>
                    </a:lnTo>
                    <a:lnTo>
                      <a:pt x="61" y="55"/>
                    </a:lnTo>
                    <a:lnTo>
                      <a:pt x="43" y="52"/>
                    </a:lnTo>
                    <a:lnTo>
                      <a:pt x="31" y="46"/>
                    </a:lnTo>
                    <a:lnTo>
                      <a:pt x="18" y="39"/>
                    </a:lnTo>
                    <a:lnTo>
                      <a:pt x="5" y="34"/>
                    </a:lnTo>
                    <a:lnTo>
                      <a:pt x="0" y="27"/>
                    </a:lnTo>
                    <a:lnTo>
                      <a:pt x="5" y="25"/>
                    </a:lnTo>
                    <a:lnTo>
                      <a:pt x="2" y="18"/>
                    </a:lnTo>
                    <a:lnTo>
                      <a:pt x="5" y="12"/>
                    </a:lnTo>
                    <a:lnTo>
                      <a:pt x="1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9" name="Freeform 407"/>
              <p:cNvSpPr>
                <a:spLocks/>
              </p:cNvSpPr>
              <p:nvPr/>
            </p:nvSpPr>
            <p:spPr bwMode="auto">
              <a:xfrm>
                <a:off x="8890001" y="3776663"/>
                <a:ext cx="127000" cy="180975"/>
              </a:xfrm>
              <a:custGeom>
                <a:avLst/>
                <a:gdLst>
                  <a:gd name="T0" fmla="*/ 80 w 80"/>
                  <a:gd name="T1" fmla="*/ 114 h 114"/>
                  <a:gd name="T2" fmla="*/ 77 w 80"/>
                  <a:gd name="T3" fmla="*/ 107 h 114"/>
                  <a:gd name="T4" fmla="*/ 71 w 80"/>
                  <a:gd name="T5" fmla="*/ 105 h 114"/>
                  <a:gd name="T6" fmla="*/ 68 w 80"/>
                  <a:gd name="T7" fmla="*/ 102 h 114"/>
                  <a:gd name="T8" fmla="*/ 62 w 80"/>
                  <a:gd name="T9" fmla="*/ 95 h 114"/>
                  <a:gd name="T10" fmla="*/ 59 w 80"/>
                  <a:gd name="T11" fmla="*/ 93 h 114"/>
                  <a:gd name="T12" fmla="*/ 55 w 80"/>
                  <a:gd name="T13" fmla="*/ 86 h 114"/>
                  <a:gd name="T14" fmla="*/ 52 w 80"/>
                  <a:gd name="T15" fmla="*/ 89 h 114"/>
                  <a:gd name="T16" fmla="*/ 59 w 80"/>
                  <a:gd name="T17" fmla="*/ 102 h 114"/>
                  <a:gd name="T18" fmla="*/ 55 w 80"/>
                  <a:gd name="T19" fmla="*/ 102 h 114"/>
                  <a:gd name="T20" fmla="*/ 50 w 80"/>
                  <a:gd name="T21" fmla="*/ 93 h 114"/>
                  <a:gd name="T22" fmla="*/ 37 w 80"/>
                  <a:gd name="T23" fmla="*/ 89 h 114"/>
                  <a:gd name="T24" fmla="*/ 34 w 80"/>
                  <a:gd name="T25" fmla="*/ 93 h 114"/>
                  <a:gd name="T26" fmla="*/ 28 w 80"/>
                  <a:gd name="T27" fmla="*/ 93 h 114"/>
                  <a:gd name="T28" fmla="*/ 25 w 80"/>
                  <a:gd name="T29" fmla="*/ 89 h 114"/>
                  <a:gd name="T30" fmla="*/ 18 w 80"/>
                  <a:gd name="T31" fmla="*/ 86 h 114"/>
                  <a:gd name="T32" fmla="*/ 25 w 80"/>
                  <a:gd name="T33" fmla="*/ 80 h 114"/>
                  <a:gd name="T34" fmla="*/ 25 w 80"/>
                  <a:gd name="T35" fmla="*/ 74 h 114"/>
                  <a:gd name="T36" fmla="*/ 18 w 80"/>
                  <a:gd name="T37" fmla="*/ 70 h 114"/>
                  <a:gd name="T38" fmla="*/ 16 w 80"/>
                  <a:gd name="T39" fmla="*/ 77 h 114"/>
                  <a:gd name="T40" fmla="*/ 12 w 80"/>
                  <a:gd name="T41" fmla="*/ 74 h 114"/>
                  <a:gd name="T42" fmla="*/ 7 w 80"/>
                  <a:gd name="T43" fmla="*/ 59 h 114"/>
                  <a:gd name="T44" fmla="*/ 0 w 80"/>
                  <a:gd name="T45" fmla="*/ 43 h 114"/>
                  <a:gd name="T46" fmla="*/ 7 w 80"/>
                  <a:gd name="T47" fmla="*/ 46 h 114"/>
                  <a:gd name="T48" fmla="*/ 9 w 80"/>
                  <a:gd name="T49" fmla="*/ 50 h 114"/>
                  <a:gd name="T50" fmla="*/ 12 w 80"/>
                  <a:gd name="T51" fmla="*/ 46 h 114"/>
                  <a:gd name="T52" fmla="*/ 9 w 80"/>
                  <a:gd name="T53" fmla="*/ 34 h 114"/>
                  <a:gd name="T54" fmla="*/ 9 w 80"/>
                  <a:gd name="T55" fmla="*/ 21 h 114"/>
                  <a:gd name="T56" fmla="*/ 12 w 80"/>
                  <a:gd name="T57" fmla="*/ 0 h 114"/>
                  <a:gd name="T58" fmla="*/ 18 w 80"/>
                  <a:gd name="T59" fmla="*/ 0 h 114"/>
                  <a:gd name="T60" fmla="*/ 34 w 80"/>
                  <a:gd name="T61" fmla="*/ 6 h 114"/>
                  <a:gd name="T62" fmla="*/ 37 w 80"/>
                  <a:gd name="T63" fmla="*/ 0 h 114"/>
                  <a:gd name="T64" fmla="*/ 41 w 80"/>
                  <a:gd name="T65" fmla="*/ 4 h 114"/>
                  <a:gd name="T66" fmla="*/ 41 w 80"/>
                  <a:gd name="T67" fmla="*/ 9 h 114"/>
                  <a:gd name="T68" fmla="*/ 41 w 80"/>
                  <a:gd name="T69" fmla="*/ 18 h 114"/>
                  <a:gd name="T70" fmla="*/ 46 w 80"/>
                  <a:gd name="T71" fmla="*/ 25 h 114"/>
                  <a:gd name="T72" fmla="*/ 43 w 80"/>
                  <a:gd name="T73" fmla="*/ 34 h 114"/>
                  <a:gd name="T74" fmla="*/ 43 w 80"/>
                  <a:gd name="T75" fmla="*/ 46 h 114"/>
                  <a:gd name="T76" fmla="*/ 34 w 80"/>
                  <a:gd name="T77" fmla="*/ 50 h 114"/>
                  <a:gd name="T78" fmla="*/ 30 w 80"/>
                  <a:gd name="T79" fmla="*/ 59 h 114"/>
                  <a:gd name="T80" fmla="*/ 34 w 80"/>
                  <a:gd name="T81" fmla="*/ 68 h 114"/>
                  <a:gd name="T82" fmla="*/ 34 w 80"/>
                  <a:gd name="T83" fmla="*/ 74 h 114"/>
                  <a:gd name="T84" fmla="*/ 37 w 80"/>
                  <a:gd name="T85" fmla="*/ 80 h 114"/>
                  <a:gd name="T86" fmla="*/ 46 w 80"/>
                  <a:gd name="T87" fmla="*/ 86 h 114"/>
                  <a:gd name="T88" fmla="*/ 46 w 80"/>
                  <a:gd name="T89" fmla="*/ 84 h 114"/>
                  <a:gd name="T90" fmla="*/ 50 w 80"/>
                  <a:gd name="T91" fmla="*/ 80 h 114"/>
                  <a:gd name="T92" fmla="*/ 59 w 80"/>
                  <a:gd name="T93" fmla="*/ 80 h 114"/>
                  <a:gd name="T94" fmla="*/ 62 w 80"/>
                  <a:gd name="T95" fmla="*/ 89 h 114"/>
                  <a:gd name="T96" fmla="*/ 65 w 80"/>
                  <a:gd name="T97" fmla="*/ 89 h 114"/>
                  <a:gd name="T98" fmla="*/ 65 w 80"/>
                  <a:gd name="T99" fmla="*/ 84 h 114"/>
                  <a:gd name="T100" fmla="*/ 77 w 80"/>
                  <a:gd name="T101" fmla="*/ 89 h 114"/>
                  <a:gd name="T102" fmla="*/ 71 w 80"/>
                  <a:gd name="T103" fmla="*/ 93 h 114"/>
                  <a:gd name="T104" fmla="*/ 73 w 80"/>
                  <a:gd name="T105" fmla="*/ 99 h 114"/>
                  <a:gd name="T106" fmla="*/ 80 w 80"/>
                  <a:gd name="T107" fmla="*/ 102 h 114"/>
                  <a:gd name="T108" fmla="*/ 80 w 80"/>
                  <a:gd name="T10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114">
                    <a:moveTo>
                      <a:pt x="80" y="114"/>
                    </a:moveTo>
                    <a:lnTo>
                      <a:pt x="77" y="107"/>
                    </a:lnTo>
                    <a:lnTo>
                      <a:pt x="71" y="105"/>
                    </a:lnTo>
                    <a:lnTo>
                      <a:pt x="68" y="102"/>
                    </a:lnTo>
                    <a:lnTo>
                      <a:pt x="62" y="95"/>
                    </a:lnTo>
                    <a:lnTo>
                      <a:pt x="59" y="93"/>
                    </a:lnTo>
                    <a:lnTo>
                      <a:pt x="55" y="86"/>
                    </a:lnTo>
                    <a:lnTo>
                      <a:pt x="52" y="89"/>
                    </a:lnTo>
                    <a:lnTo>
                      <a:pt x="59" y="102"/>
                    </a:lnTo>
                    <a:lnTo>
                      <a:pt x="55" y="102"/>
                    </a:lnTo>
                    <a:lnTo>
                      <a:pt x="50" y="93"/>
                    </a:lnTo>
                    <a:lnTo>
                      <a:pt x="37" y="89"/>
                    </a:lnTo>
                    <a:lnTo>
                      <a:pt x="34" y="93"/>
                    </a:lnTo>
                    <a:lnTo>
                      <a:pt x="28" y="93"/>
                    </a:lnTo>
                    <a:lnTo>
                      <a:pt x="25" y="89"/>
                    </a:lnTo>
                    <a:lnTo>
                      <a:pt x="18" y="86"/>
                    </a:lnTo>
                    <a:lnTo>
                      <a:pt x="25" y="80"/>
                    </a:lnTo>
                    <a:lnTo>
                      <a:pt x="25" y="74"/>
                    </a:lnTo>
                    <a:lnTo>
                      <a:pt x="18" y="70"/>
                    </a:lnTo>
                    <a:lnTo>
                      <a:pt x="16" y="77"/>
                    </a:lnTo>
                    <a:lnTo>
                      <a:pt x="12" y="74"/>
                    </a:lnTo>
                    <a:lnTo>
                      <a:pt x="7" y="59"/>
                    </a:lnTo>
                    <a:lnTo>
                      <a:pt x="0" y="43"/>
                    </a:lnTo>
                    <a:lnTo>
                      <a:pt x="7" y="46"/>
                    </a:lnTo>
                    <a:lnTo>
                      <a:pt x="9" y="50"/>
                    </a:lnTo>
                    <a:lnTo>
                      <a:pt x="12" y="46"/>
                    </a:lnTo>
                    <a:lnTo>
                      <a:pt x="9" y="34"/>
                    </a:lnTo>
                    <a:lnTo>
                      <a:pt x="9" y="21"/>
                    </a:lnTo>
                    <a:lnTo>
                      <a:pt x="12" y="0"/>
                    </a:lnTo>
                    <a:lnTo>
                      <a:pt x="18" y="0"/>
                    </a:lnTo>
                    <a:lnTo>
                      <a:pt x="34" y="6"/>
                    </a:lnTo>
                    <a:lnTo>
                      <a:pt x="37" y="0"/>
                    </a:lnTo>
                    <a:lnTo>
                      <a:pt x="41" y="4"/>
                    </a:lnTo>
                    <a:lnTo>
                      <a:pt x="41" y="9"/>
                    </a:lnTo>
                    <a:lnTo>
                      <a:pt x="41" y="18"/>
                    </a:lnTo>
                    <a:lnTo>
                      <a:pt x="46" y="25"/>
                    </a:lnTo>
                    <a:lnTo>
                      <a:pt x="43" y="34"/>
                    </a:lnTo>
                    <a:lnTo>
                      <a:pt x="43" y="46"/>
                    </a:lnTo>
                    <a:lnTo>
                      <a:pt x="34" y="50"/>
                    </a:lnTo>
                    <a:lnTo>
                      <a:pt x="30" y="59"/>
                    </a:lnTo>
                    <a:lnTo>
                      <a:pt x="34" y="68"/>
                    </a:lnTo>
                    <a:lnTo>
                      <a:pt x="34" y="74"/>
                    </a:lnTo>
                    <a:lnTo>
                      <a:pt x="37" y="80"/>
                    </a:lnTo>
                    <a:lnTo>
                      <a:pt x="46" y="86"/>
                    </a:lnTo>
                    <a:lnTo>
                      <a:pt x="46" y="84"/>
                    </a:lnTo>
                    <a:lnTo>
                      <a:pt x="50" y="80"/>
                    </a:lnTo>
                    <a:lnTo>
                      <a:pt x="59" y="80"/>
                    </a:lnTo>
                    <a:lnTo>
                      <a:pt x="62" y="89"/>
                    </a:lnTo>
                    <a:lnTo>
                      <a:pt x="65" y="89"/>
                    </a:lnTo>
                    <a:lnTo>
                      <a:pt x="65" y="84"/>
                    </a:lnTo>
                    <a:lnTo>
                      <a:pt x="77" y="89"/>
                    </a:lnTo>
                    <a:lnTo>
                      <a:pt x="71" y="93"/>
                    </a:lnTo>
                    <a:lnTo>
                      <a:pt x="73" y="99"/>
                    </a:lnTo>
                    <a:lnTo>
                      <a:pt x="80" y="102"/>
                    </a:lnTo>
                    <a:lnTo>
                      <a:pt x="80" y="11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408"/>
              <p:cNvSpPr>
                <a:spLocks/>
              </p:cNvSpPr>
              <p:nvPr/>
            </p:nvSpPr>
            <p:spPr bwMode="auto">
              <a:xfrm>
                <a:off x="8890001" y="3776663"/>
                <a:ext cx="127000" cy="180975"/>
              </a:xfrm>
              <a:custGeom>
                <a:avLst/>
                <a:gdLst>
                  <a:gd name="T0" fmla="*/ 80 w 80"/>
                  <a:gd name="T1" fmla="*/ 114 h 114"/>
                  <a:gd name="T2" fmla="*/ 77 w 80"/>
                  <a:gd name="T3" fmla="*/ 107 h 114"/>
                  <a:gd name="T4" fmla="*/ 71 w 80"/>
                  <a:gd name="T5" fmla="*/ 105 h 114"/>
                  <a:gd name="T6" fmla="*/ 68 w 80"/>
                  <a:gd name="T7" fmla="*/ 102 h 114"/>
                  <a:gd name="T8" fmla="*/ 62 w 80"/>
                  <a:gd name="T9" fmla="*/ 95 h 114"/>
                  <a:gd name="T10" fmla="*/ 59 w 80"/>
                  <a:gd name="T11" fmla="*/ 93 h 114"/>
                  <a:gd name="T12" fmla="*/ 55 w 80"/>
                  <a:gd name="T13" fmla="*/ 86 h 114"/>
                  <a:gd name="T14" fmla="*/ 52 w 80"/>
                  <a:gd name="T15" fmla="*/ 89 h 114"/>
                  <a:gd name="T16" fmla="*/ 59 w 80"/>
                  <a:gd name="T17" fmla="*/ 102 h 114"/>
                  <a:gd name="T18" fmla="*/ 55 w 80"/>
                  <a:gd name="T19" fmla="*/ 102 h 114"/>
                  <a:gd name="T20" fmla="*/ 50 w 80"/>
                  <a:gd name="T21" fmla="*/ 93 h 114"/>
                  <a:gd name="T22" fmla="*/ 37 w 80"/>
                  <a:gd name="T23" fmla="*/ 89 h 114"/>
                  <a:gd name="T24" fmla="*/ 34 w 80"/>
                  <a:gd name="T25" fmla="*/ 93 h 114"/>
                  <a:gd name="T26" fmla="*/ 28 w 80"/>
                  <a:gd name="T27" fmla="*/ 93 h 114"/>
                  <a:gd name="T28" fmla="*/ 25 w 80"/>
                  <a:gd name="T29" fmla="*/ 89 h 114"/>
                  <a:gd name="T30" fmla="*/ 18 w 80"/>
                  <a:gd name="T31" fmla="*/ 86 h 114"/>
                  <a:gd name="T32" fmla="*/ 25 w 80"/>
                  <a:gd name="T33" fmla="*/ 80 h 114"/>
                  <a:gd name="T34" fmla="*/ 25 w 80"/>
                  <a:gd name="T35" fmla="*/ 74 h 114"/>
                  <a:gd name="T36" fmla="*/ 18 w 80"/>
                  <a:gd name="T37" fmla="*/ 70 h 114"/>
                  <a:gd name="T38" fmla="*/ 16 w 80"/>
                  <a:gd name="T39" fmla="*/ 77 h 114"/>
                  <a:gd name="T40" fmla="*/ 12 w 80"/>
                  <a:gd name="T41" fmla="*/ 74 h 114"/>
                  <a:gd name="T42" fmla="*/ 7 w 80"/>
                  <a:gd name="T43" fmla="*/ 59 h 114"/>
                  <a:gd name="T44" fmla="*/ 0 w 80"/>
                  <a:gd name="T45" fmla="*/ 43 h 114"/>
                  <a:gd name="T46" fmla="*/ 7 w 80"/>
                  <a:gd name="T47" fmla="*/ 46 h 114"/>
                  <a:gd name="T48" fmla="*/ 9 w 80"/>
                  <a:gd name="T49" fmla="*/ 50 h 114"/>
                  <a:gd name="T50" fmla="*/ 12 w 80"/>
                  <a:gd name="T51" fmla="*/ 46 h 114"/>
                  <a:gd name="T52" fmla="*/ 9 w 80"/>
                  <a:gd name="T53" fmla="*/ 34 h 114"/>
                  <a:gd name="T54" fmla="*/ 9 w 80"/>
                  <a:gd name="T55" fmla="*/ 21 h 114"/>
                  <a:gd name="T56" fmla="*/ 12 w 80"/>
                  <a:gd name="T57" fmla="*/ 0 h 114"/>
                  <a:gd name="T58" fmla="*/ 18 w 80"/>
                  <a:gd name="T59" fmla="*/ 0 h 114"/>
                  <a:gd name="T60" fmla="*/ 34 w 80"/>
                  <a:gd name="T61" fmla="*/ 6 h 114"/>
                  <a:gd name="T62" fmla="*/ 37 w 80"/>
                  <a:gd name="T63" fmla="*/ 0 h 114"/>
                  <a:gd name="T64" fmla="*/ 41 w 80"/>
                  <a:gd name="T65" fmla="*/ 4 h 114"/>
                  <a:gd name="T66" fmla="*/ 41 w 80"/>
                  <a:gd name="T67" fmla="*/ 9 h 114"/>
                  <a:gd name="T68" fmla="*/ 41 w 80"/>
                  <a:gd name="T69" fmla="*/ 18 h 114"/>
                  <a:gd name="T70" fmla="*/ 46 w 80"/>
                  <a:gd name="T71" fmla="*/ 25 h 114"/>
                  <a:gd name="T72" fmla="*/ 43 w 80"/>
                  <a:gd name="T73" fmla="*/ 34 h 114"/>
                  <a:gd name="T74" fmla="*/ 43 w 80"/>
                  <a:gd name="T75" fmla="*/ 46 h 114"/>
                  <a:gd name="T76" fmla="*/ 34 w 80"/>
                  <a:gd name="T77" fmla="*/ 50 h 114"/>
                  <a:gd name="T78" fmla="*/ 30 w 80"/>
                  <a:gd name="T79" fmla="*/ 59 h 114"/>
                  <a:gd name="T80" fmla="*/ 34 w 80"/>
                  <a:gd name="T81" fmla="*/ 68 h 114"/>
                  <a:gd name="T82" fmla="*/ 34 w 80"/>
                  <a:gd name="T83" fmla="*/ 74 h 114"/>
                  <a:gd name="T84" fmla="*/ 37 w 80"/>
                  <a:gd name="T85" fmla="*/ 80 h 114"/>
                  <a:gd name="T86" fmla="*/ 46 w 80"/>
                  <a:gd name="T87" fmla="*/ 86 h 114"/>
                  <a:gd name="T88" fmla="*/ 46 w 80"/>
                  <a:gd name="T89" fmla="*/ 84 h 114"/>
                  <a:gd name="T90" fmla="*/ 50 w 80"/>
                  <a:gd name="T91" fmla="*/ 80 h 114"/>
                  <a:gd name="T92" fmla="*/ 59 w 80"/>
                  <a:gd name="T93" fmla="*/ 80 h 114"/>
                  <a:gd name="T94" fmla="*/ 62 w 80"/>
                  <a:gd name="T95" fmla="*/ 89 h 114"/>
                  <a:gd name="T96" fmla="*/ 65 w 80"/>
                  <a:gd name="T97" fmla="*/ 89 h 114"/>
                  <a:gd name="T98" fmla="*/ 65 w 80"/>
                  <a:gd name="T99" fmla="*/ 84 h 114"/>
                  <a:gd name="T100" fmla="*/ 77 w 80"/>
                  <a:gd name="T101" fmla="*/ 89 h 114"/>
                  <a:gd name="T102" fmla="*/ 71 w 80"/>
                  <a:gd name="T103" fmla="*/ 93 h 114"/>
                  <a:gd name="T104" fmla="*/ 73 w 80"/>
                  <a:gd name="T105" fmla="*/ 99 h 114"/>
                  <a:gd name="T106" fmla="*/ 80 w 80"/>
                  <a:gd name="T107" fmla="*/ 102 h 114"/>
                  <a:gd name="T108" fmla="*/ 80 w 80"/>
                  <a:gd name="T10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114">
                    <a:moveTo>
                      <a:pt x="80" y="114"/>
                    </a:moveTo>
                    <a:lnTo>
                      <a:pt x="77" y="107"/>
                    </a:lnTo>
                    <a:lnTo>
                      <a:pt x="71" y="105"/>
                    </a:lnTo>
                    <a:lnTo>
                      <a:pt x="68" y="102"/>
                    </a:lnTo>
                    <a:lnTo>
                      <a:pt x="62" y="95"/>
                    </a:lnTo>
                    <a:lnTo>
                      <a:pt x="59" y="93"/>
                    </a:lnTo>
                    <a:lnTo>
                      <a:pt x="55" y="86"/>
                    </a:lnTo>
                    <a:lnTo>
                      <a:pt x="52" y="89"/>
                    </a:lnTo>
                    <a:lnTo>
                      <a:pt x="59" y="102"/>
                    </a:lnTo>
                    <a:lnTo>
                      <a:pt x="55" y="102"/>
                    </a:lnTo>
                    <a:lnTo>
                      <a:pt x="50" y="93"/>
                    </a:lnTo>
                    <a:lnTo>
                      <a:pt x="37" y="89"/>
                    </a:lnTo>
                    <a:lnTo>
                      <a:pt x="34" y="93"/>
                    </a:lnTo>
                    <a:lnTo>
                      <a:pt x="28" y="93"/>
                    </a:lnTo>
                    <a:lnTo>
                      <a:pt x="25" y="89"/>
                    </a:lnTo>
                    <a:lnTo>
                      <a:pt x="18" y="86"/>
                    </a:lnTo>
                    <a:lnTo>
                      <a:pt x="25" y="80"/>
                    </a:lnTo>
                    <a:lnTo>
                      <a:pt x="25" y="74"/>
                    </a:lnTo>
                    <a:lnTo>
                      <a:pt x="18" y="70"/>
                    </a:lnTo>
                    <a:lnTo>
                      <a:pt x="16" y="77"/>
                    </a:lnTo>
                    <a:lnTo>
                      <a:pt x="12" y="74"/>
                    </a:lnTo>
                    <a:lnTo>
                      <a:pt x="7" y="59"/>
                    </a:lnTo>
                    <a:lnTo>
                      <a:pt x="0" y="43"/>
                    </a:lnTo>
                    <a:lnTo>
                      <a:pt x="7" y="46"/>
                    </a:lnTo>
                    <a:lnTo>
                      <a:pt x="9" y="50"/>
                    </a:lnTo>
                    <a:lnTo>
                      <a:pt x="12" y="46"/>
                    </a:lnTo>
                    <a:lnTo>
                      <a:pt x="9" y="34"/>
                    </a:lnTo>
                    <a:lnTo>
                      <a:pt x="9" y="21"/>
                    </a:lnTo>
                    <a:lnTo>
                      <a:pt x="12" y="0"/>
                    </a:lnTo>
                    <a:lnTo>
                      <a:pt x="18" y="0"/>
                    </a:lnTo>
                    <a:lnTo>
                      <a:pt x="34" y="6"/>
                    </a:lnTo>
                    <a:lnTo>
                      <a:pt x="37" y="0"/>
                    </a:lnTo>
                    <a:lnTo>
                      <a:pt x="41" y="4"/>
                    </a:lnTo>
                    <a:lnTo>
                      <a:pt x="41" y="9"/>
                    </a:lnTo>
                    <a:lnTo>
                      <a:pt x="41" y="18"/>
                    </a:lnTo>
                    <a:lnTo>
                      <a:pt x="46" y="25"/>
                    </a:lnTo>
                    <a:lnTo>
                      <a:pt x="43" y="34"/>
                    </a:lnTo>
                    <a:lnTo>
                      <a:pt x="43" y="46"/>
                    </a:lnTo>
                    <a:lnTo>
                      <a:pt x="34" y="50"/>
                    </a:lnTo>
                    <a:lnTo>
                      <a:pt x="30" y="59"/>
                    </a:lnTo>
                    <a:lnTo>
                      <a:pt x="34" y="68"/>
                    </a:lnTo>
                    <a:lnTo>
                      <a:pt x="34" y="74"/>
                    </a:lnTo>
                    <a:lnTo>
                      <a:pt x="37" y="80"/>
                    </a:lnTo>
                    <a:lnTo>
                      <a:pt x="46" y="86"/>
                    </a:lnTo>
                    <a:lnTo>
                      <a:pt x="46" y="84"/>
                    </a:lnTo>
                    <a:lnTo>
                      <a:pt x="50" y="80"/>
                    </a:lnTo>
                    <a:lnTo>
                      <a:pt x="59" y="80"/>
                    </a:lnTo>
                    <a:lnTo>
                      <a:pt x="62" y="89"/>
                    </a:lnTo>
                    <a:lnTo>
                      <a:pt x="65" y="89"/>
                    </a:lnTo>
                    <a:lnTo>
                      <a:pt x="65" y="84"/>
                    </a:lnTo>
                    <a:lnTo>
                      <a:pt x="77" y="89"/>
                    </a:lnTo>
                    <a:lnTo>
                      <a:pt x="71" y="93"/>
                    </a:lnTo>
                    <a:lnTo>
                      <a:pt x="73" y="99"/>
                    </a:lnTo>
                    <a:lnTo>
                      <a:pt x="80" y="102"/>
                    </a:lnTo>
                    <a:lnTo>
                      <a:pt x="80" y="11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1" name="Freeform 409"/>
              <p:cNvSpPr>
                <a:spLocks/>
              </p:cNvSpPr>
              <p:nvPr/>
            </p:nvSpPr>
            <p:spPr bwMode="auto">
              <a:xfrm>
                <a:off x="8969376" y="4035425"/>
                <a:ext cx="127000" cy="123825"/>
              </a:xfrm>
              <a:custGeom>
                <a:avLst/>
                <a:gdLst>
                  <a:gd name="T0" fmla="*/ 61 w 80"/>
                  <a:gd name="T1" fmla="*/ 78 h 78"/>
                  <a:gd name="T2" fmla="*/ 59 w 80"/>
                  <a:gd name="T3" fmla="*/ 74 h 78"/>
                  <a:gd name="T4" fmla="*/ 59 w 80"/>
                  <a:gd name="T5" fmla="*/ 71 h 78"/>
                  <a:gd name="T6" fmla="*/ 55 w 80"/>
                  <a:gd name="T7" fmla="*/ 69 h 78"/>
                  <a:gd name="T8" fmla="*/ 55 w 80"/>
                  <a:gd name="T9" fmla="*/ 71 h 78"/>
                  <a:gd name="T10" fmla="*/ 39 w 80"/>
                  <a:gd name="T11" fmla="*/ 69 h 78"/>
                  <a:gd name="T12" fmla="*/ 34 w 80"/>
                  <a:gd name="T13" fmla="*/ 53 h 78"/>
                  <a:gd name="T14" fmla="*/ 39 w 80"/>
                  <a:gd name="T15" fmla="*/ 46 h 78"/>
                  <a:gd name="T16" fmla="*/ 34 w 80"/>
                  <a:gd name="T17" fmla="*/ 41 h 78"/>
                  <a:gd name="T18" fmla="*/ 23 w 80"/>
                  <a:gd name="T19" fmla="*/ 37 h 78"/>
                  <a:gd name="T20" fmla="*/ 27 w 80"/>
                  <a:gd name="T21" fmla="*/ 44 h 78"/>
                  <a:gd name="T22" fmla="*/ 21 w 80"/>
                  <a:gd name="T23" fmla="*/ 44 h 78"/>
                  <a:gd name="T24" fmla="*/ 18 w 80"/>
                  <a:gd name="T25" fmla="*/ 37 h 78"/>
                  <a:gd name="T26" fmla="*/ 18 w 80"/>
                  <a:gd name="T27" fmla="*/ 44 h 78"/>
                  <a:gd name="T28" fmla="*/ 15 w 80"/>
                  <a:gd name="T29" fmla="*/ 44 h 78"/>
                  <a:gd name="T30" fmla="*/ 12 w 80"/>
                  <a:gd name="T31" fmla="*/ 37 h 78"/>
                  <a:gd name="T32" fmla="*/ 5 w 80"/>
                  <a:gd name="T33" fmla="*/ 44 h 78"/>
                  <a:gd name="T34" fmla="*/ 2 w 80"/>
                  <a:gd name="T35" fmla="*/ 53 h 78"/>
                  <a:gd name="T36" fmla="*/ 0 w 80"/>
                  <a:gd name="T37" fmla="*/ 44 h 78"/>
                  <a:gd name="T38" fmla="*/ 2 w 80"/>
                  <a:gd name="T39" fmla="*/ 34 h 78"/>
                  <a:gd name="T40" fmla="*/ 15 w 80"/>
                  <a:gd name="T41" fmla="*/ 28 h 78"/>
                  <a:gd name="T42" fmla="*/ 18 w 80"/>
                  <a:gd name="T43" fmla="*/ 25 h 78"/>
                  <a:gd name="T44" fmla="*/ 27 w 80"/>
                  <a:gd name="T45" fmla="*/ 19 h 78"/>
                  <a:gd name="T46" fmla="*/ 30 w 80"/>
                  <a:gd name="T47" fmla="*/ 25 h 78"/>
                  <a:gd name="T48" fmla="*/ 30 w 80"/>
                  <a:gd name="T49" fmla="*/ 28 h 78"/>
                  <a:gd name="T50" fmla="*/ 30 w 80"/>
                  <a:gd name="T51" fmla="*/ 32 h 78"/>
                  <a:gd name="T52" fmla="*/ 36 w 80"/>
                  <a:gd name="T53" fmla="*/ 28 h 78"/>
                  <a:gd name="T54" fmla="*/ 39 w 80"/>
                  <a:gd name="T55" fmla="*/ 21 h 78"/>
                  <a:gd name="T56" fmla="*/ 46 w 80"/>
                  <a:gd name="T57" fmla="*/ 25 h 78"/>
                  <a:gd name="T58" fmla="*/ 48 w 80"/>
                  <a:gd name="T59" fmla="*/ 12 h 78"/>
                  <a:gd name="T60" fmla="*/ 52 w 80"/>
                  <a:gd name="T61" fmla="*/ 16 h 78"/>
                  <a:gd name="T62" fmla="*/ 61 w 80"/>
                  <a:gd name="T63" fmla="*/ 12 h 78"/>
                  <a:gd name="T64" fmla="*/ 59 w 80"/>
                  <a:gd name="T65" fmla="*/ 0 h 78"/>
                  <a:gd name="T66" fmla="*/ 64 w 80"/>
                  <a:gd name="T67" fmla="*/ 6 h 78"/>
                  <a:gd name="T68" fmla="*/ 73 w 80"/>
                  <a:gd name="T69" fmla="*/ 10 h 78"/>
                  <a:gd name="T70" fmla="*/ 73 w 80"/>
                  <a:gd name="T71" fmla="*/ 19 h 78"/>
                  <a:gd name="T72" fmla="*/ 70 w 80"/>
                  <a:gd name="T73" fmla="*/ 21 h 78"/>
                  <a:gd name="T74" fmla="*/ 76 w 80"/>
                  <a:gd name="T75" fmla="*/ 21 h 78"/>
                  <a:gd name="T76" fmla="*/ 76 w 80"/>
                  <a:gd name="T77" fmla="*/ 37 h 78"/>
                  <a:gd name="T78" fmla="*/ 80 w 80"/>
                  <a:gd name="T79" fmla="*/ 46 h 78"/>
                  <a:gd name="T80" fmla="*/ 73 w 80"/>
                  <a:gd name="T81" fmla="*/ 49 h 78"/>
                  <a:gd name="T82" fmla="*/ 76 w 80"/>
                  <a:gd name="T83" fmla="*/ 62 h 78"/>
                  <a:gd name="T84" fmla="*/ 73 w 80"/>
                  <a:gd name="T85" fmla="*/ 62 h 78"/>
                  <a:gd name="T86" fmla="*/ 64 w 80"/>
                  <a:gd name="T87" fmla="*/ 46 h 78"/>
                  <a:gd name="T88" fmla="*/ 59 w 80"/>
                  <a:gd name="T89" fmla="*/ 55 h 78"/>
                  <a:gd name="T90" fmla="*/ 64 w 80"/>
                  <a:gd name="T91" fmla="*/ 65 h 78"/>
                  <a:gd name="T92" fmla="*/ 61 w 80"/>
                  <a:gd name="T9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 h="78">
                    <a:moveTo>
                      <a:pt x="61" y="78"/>
                    </a:moveTo>
                    <a:lnTo>
                      <a:pt x="59" y="74"/>
                    </a:lnTo>
                    <a:lnTo>
                      <a:pt x="59" y="71"/>
                    </a:lnTo>
                    <a:lnTo>
                      <a:pt x="55" y="69"/>
                    </a:lnTo>
                    <a:lnTo>
                      <a:pt x="55" y="71"/>
                    </a:lnTo>
                    <a:lnTo>
                      <a:pt x="39" y="69"/>
                    </a:lnTo>
                    <a:lnTo>
                      <a:pt x="34" y="53"/>
                    </a:lnTo>
                    <a:lnTo>
                      <a:pt x="39" y="46"/>
                    </a:lnTo>
                    <a:lnTo>
                      <a:pt x="34" y="41"/>
                    </a:lnTo>
                    <a:lnTo>
                      <a:pt x="23" y="37"/>
                    </a:lnTo>
                    <a:lnTo>
                      <a:pt x="27" y="44"/>
                    </a:lnTo>
                    <a:lnTo>
                      <a:pt x="21" y="44"/>
                    </a:lnTo>
                    <a:lnTo>
                      <a:pt x="18" y="37"/>
                    </a:lnTo>
                    <a:lnTo>
                      <a:pt x="18" y="44"/>
                    </a:lnTo>
                    <a:lnTo>
                      <a:pt x="15" y="44"/>
                    </a:lnTo>
                    <a:lnTo>
                      <a:pt x="12" y="37"/>
                    </a:lnTo>
                    <a:lnTo>
                      <a:pt x="5" y="44"/>
                    </a:lnTo>
                    <a:lnTo>
                      <a:pt x="2" y="53"/>
                    </a:lnTo>
                    <a:lnTo>
                      <a:pt x="0" y="44"/>
                    </a:lnTo>
                    <a:lnTo>
                      <a:pt x="2" y="34"/>
                    </a:lnTo>
                    <a:lnTo>
                      <a:pt x="15" y="28"/>
                    </a:lnTo>
                    <a:lnTo>
                      <a:pt x="18" y="25"/>
                    </a:lnTo>
                    <a:lnTo>
                      <a:pt x="27" y="19"/>
                    </a:lnTo>
                    <a:lnTo>
                      <a:pt x="30" y="25"/>
                    </a:lnTo>
                    <a:lnTo>
                      <a:pt x="30" y="28"/>
                    </a:lnTo>
                    <a:lnTo>
                      <a:pt x="30" y="32"/>
                    </a:lnTo>
                    <a:lnTo>
                      <a:pt x="36" y="28"/>
                    </a:lnTo>
                    <a:lnTo>
                      <a:pt x="39" y="21"/>
                    </a:lnTo>
                    <a:lnTo>
                      <a:pt x="46" y="25"/>
                    </a:lnTo>
                    <a:lnTo>
                      <a:pt x="48" y="12"/>
                    </a:lnTo>
                    <a:lnTo>
                      <a:pt x="52" y="16"/>
                    </a:lnTo>
                    <a:lnTo>
                      <a:pt x="61" y="12"/>
                    </a:lnTo>
                    <a:lnTo>
                      <a:pt x="59" y="0"/>
                    </a:lnTo>
                    <a:lnTo>
                      <a:pt x="64" y="6"/>
                    </a:lnTo>
                    <a:lnTo>
                      <a:pt x="73" y="10"/>
                    </a:lnTo>
                    <a:lnTo>
                      <a:pt x="73" y="19"/>
                    </a:lnTo>
                    <a:lnTo>
                      <a:pt x="70" y="21"/>
                    </a:lnTo>
                    <a:lnTo>
                      <a:pt x="76" y="21"/>
                    </a:lnTo>
                    <a:lnTo>
                      <a:pt x="76" y="37"/>
                    </a:lnTo>
                    <a:lnTo>
                      <a:pt x="80" y="46"/>
                    </a:lnTo>
                    <a:lnTo>
                      <a:pt x="73" y="49"/>
                    </a:lnTo>
                    <a:lnTo>
                      <a:pt x="76" y="62"/>
                    </a:lnTo>
                    <a:lnTo>
                      <a:pt x="73" y="62"/>
                    </a:lnTo>
                    <a:lnTo>
                      <a:pt x="64" y="46"/>
                    </a:lnTo>
                    <a:lnTo>
                      <a:pt x="59" y="55"/>
                    </a:lnTo>
                    <a:lnTo>
                      <a:pt x="64" y="65"/>
                    </a:lnTo>
                    <a:lnTo>
                      <a:pt x="61" y="7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410"/>
              <p:cNvSpPr>
                <a:spLocks/>
              </p:cNvSpPr>
              <p:nvPr/>
            </p:nvSpPr>
            <p:spPr bwMode="auto">
              <a:xfrm>
                <a:off x="8969376" y="4035425"/>
                <a:ext cx="127000" cy="123825"/>
              </a:xfrm>
              <a:custGeom>
                <a:avLst/>
                <a:gdLst>
                  <a:gd name="T0" fmla="*/ 61 w 80"/>
                  <a:gd name="T1" fmla="*/ 78 h 78"/>
                  <a:gd name="T2" fmla="*/ 59 w 80"/>
                  <a:gd name="T3" fmla="*/ 74 h 78"/>
                  <a:gd name="T4" fmla="*/ 59 w 80"/>
                  <a:gd name="T5" fmla="*/ 71 h 78"/>
                  <a:gd name="T6" fmla="*/ 55 w 80"/>
                  <a:gd name="T7" fmla="*/ 69 h 78"/>
                  <a:gd name="T8" fmla="*/ 55 w 80"/>
                  <a:gd name="T9" fmla="*/ 71 h 78"/>
                  <a:gd name="T10" fmla="*/ 39 w 80"/>
                  <a:gd name="T11" fmla="*/ 69 h 78"/>
                  <a:gd name="T12" fmla="*/ 34 w 80"/>
                  <a:gd name="T13" fmla="*/ 53 h 78"/>
                  <a:gd name="T14" fmla="*/ 39 w 80"/>
                  <a:gd name="T15" fmla="*/ 46 h 78"/>
                  <a:gd name="T16" fmla="*/ 34 w 80"/>
                  <a:gd name="T17" fmla="*/ 41 h 78"/>
                  <a:gd name="T18" fmla="*/ 23 w 80"/>
                  <a:gd name="T19" fmla="*/ 37 h 78"/>
                  <a:gd name="T20" fmla="*/ 27 w 80"/>
                  <a:gd name="T21" fmla="*/ 44 h 78"/>
                  <a:gd name="T22" fmla="*/ 21 w 80"/>
                  <a:gd name="T23" fmla="*/ 44 h 78"/>
                  <a:gd name="T24" fmla="*/ 18 w 80"/>
                  <a:gd name="T25" fmla="*/ 37 h 78"/>
                  <a:gd name="T26" fmla="*/ 18 w 80"/>
                  <a:gd name="T27" fmla="*/ 44 h 78"/>
                  <a:gd name="T28" fmla="*/ 15 w 80"/>
                  <a:gd name="T29" fmla="*/ 44 h 78"/>
                  <a:gd name="T30" fmla="*/ 12 w 80"/>
                  <a:gd name="T31" fmla="*/ 37 h 78"/>
                  <a:gd name="T32" fmla="*/ 5 w 80"/>
                  <a:gd name="T33" fmla="*/ 44 h 78"/>
                  <a:gd name="T34" fmla="*/ 2 w 80"/>
                  <a:gd name="T35" fmla="*/ 53 h 78"/>
                  <a:gd name="T36" fmla="*/ 0 w 80"/>
                  <a:gd name="T37" fmla="*/ 44 h 78"/>
                  <a:gd name="T38" fmla="*/ 2 w 80"/>
                  <a:gd name="T39" fmla="*/ 34 h 78"/>
                  <a:gd name="T40" fmla="*/ 15 w 80"/>
                  <a:gd name="T41" fmla="*/ 28 h 78"/>
                  <a:gd name="T42" fmla="*/ 18 w 80"/>
                  <a:gd name="T43" fmla="*/ 25 h 78"/>
                  <a:gd name="T44" fmla="*/ 27 w 80"/>
                  <a:gd name="T45" fmla="*/ 19 h 78"/>
                  <a:gd name="T46" fmla="*/ 30 w 80"/>
                  <a:gd name="T47" fmla="*/ 25 h 78"/>
                  <a:gd name="T48" fmla="*/ 30 w 80"/>
                  <a:gd name="T49" fmla="*/ 28 h 78"/>
                  <a:gd name="T50" fmla="*/ 30 w 80"/>
                  <a:gd name="T51" fmla="*/ 32 h 78"/>
                  <a:gd name="T52" fmla="*/ 36 w 80"/>
                  <a:gd name="T53" fmla="*/ 28 h 78"/>
                  <a:gd name="T54" fmla="*/ 39 w 80"/>
                  <a:gd name="T55" fmla="*/ 21 h 78"/>
                  <a:gd name="T56" fmla="*/ 46 w 80"/>
                  <a:gd name="T57" fmla="*/ 25 h 78"/>
                  <a:gd name="T58" fmla="*/ 48 w 80"/>
                  <a:gd name="T59" fmla="*/ 12 h 78"/>
                  <a:gd name="T60" fmla="*/ 52 w 80"/>
                  <a:gd name="T61" fmla="*/ 16 h 78"/>
                  <a:gd name="T62" fmla="*/ 61 w 80"/>
                  <a:gd name="T63" fmla="*/ 12 h 78"/>
                  <a:gd name="T64" fmla="*/ 59 w 80"/>
                  <a:gd name="T65" fmla="*/ 0 h 78"/>
                  <a:gd name="T66" fmla="*/ 64 w 80"/>
                  <a:gd name="T67" fmla="*/ 6 h 78"/>
                  <a:gd name="T68" fmla="*/ 73 w 80"/>
                  <a:gd name="T69" fmla="*/ 10 h 78"/>
                  <a:gd name="T70" fmla="*/ 73 w 80"/>
                  <a:gd name="T71" fmla="*/ 19 h 78"/>
                  <a:gd name="T72" fmla="*/ 70 w 80"/>
                  <a:gd name="T73" fmla="*/ 21 h 78"/>
                  <a:gd name="T74" fmla="*/ 76 w 80"/>
                  <a:gd name="T75" fmla="*/ 21 h 78"/>
                  <a:gd name="T76" fmla="*/ 76 w 80"/>
                  <a:gd name="T77" fmla="*/ 37 h 78"/>
                  <a:gd name="T78" fmla="*/ 80 w 80"/>
                  <a:gd name="T79" fmla="*/ 46 h 78"/>
                  <a:gd name="T80" fmla="*/ 73 w 80"/>
                  <a:gd name="T81" fmla="*/ 49 h 78"/>
                  <a:gd name="T82" fmla="*/ 76 w 80"/>
                  <a:gd name="T83" fmla="*/ 62 h 78"/>
                  <a:gd name="T84" fmla="*/ 73 w 80"/>
                  <a:gd name="T85" fmla="*/ 62 h 78"/>
                  <a:gd name="T86" fmla="*/ 64 w 80"/>
                  <a:gd name="T87" fmla="*/ 46 h 78"/>
                  <a:gd name="T88" fmla="*/ 59 w 80"/>
                  <a:gd name="T89" fmla="*/ 55 h 78"/>
                  <a:gd name="T90" fmla="*/ 64 w 80"/>
                  <a:gd name="T91" fmla="*/ 65 h 78"/>
                  <a:gd name="T92" fmla="*/ 61 w 80"/>
                  <a:gd name="T9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 h="78">
                    <a:moveTo>
                      <a:pt x="61" y="78"/>
                    </a:moveTo>
                    <a:lnTo>
                      <a:pt x="59" y="74"/>
                    </a:lnTo>
                    <a:lnTo>
                      <a:pt x="59" y="71"/>
                    </a:lnTo>
                    <a:lnTo>
                      <a:pt x="55" y="69"/>
                    </a:lnTo>
                    <a:lnTo>
                      <a:pt x="55" y="71"/>
                    </a:lnTo>
                    <a:lnTo>
                      <a:pt x="39" y="69"/>
                    </a:lnTo>
                    <a:lnTo>
                      <a:pt x="34" y="53"/>
                    </a:lnTo>
                    <a:lnTo>
                      <a:pt x="39" y="46"/>
                    </a:lnTo>
                    <a:lnTo>
                      <a:pt x="34" y="41"/>
                    </a:lnTo>
                    <a:lnTo>
                      <a:pt x="23" y="37"/>
                    </a:lnTo>
                    <a:lnTo>
                      <a:pt x="27" y="44"/>
                    </a:lnTo>
                    <a:lnTo>
                      <a:pt x="21" y="44"/>
                    </a:lnTo>
                    <a:lnTo>
                      <a:pt x="18" y="37"/>
                    </a:lnTo>
                    <a:lnTo>
                      <a:pt x="18" y="44"/>
                    </a:lnTo>
                    <a:lnTo>
                      <a:pt x="15" y="44"/>
                    </a:lnTo>
                    <a:lnTo>
                      <a:pt x="12" y="37"/>
                    </a:lnTo>
                    <a:lnTo>
                      <a:pt x="5" y="44"/>
                    </a:lnTo>
                    <a:lnTo>
                      <a:pt x="2" y="53"/>
                    </a:lnTo>
                    <a:lnTo>
                      <a:pt x="0" y="44"/>
                    </a:lnTo>
                    <a:lnTo>
                      <a:pt x="2" y="34"/>
                    </a:lnTo>
                    <a:lnTo>
                      <a:pt x="15" y="28"/>
                    </a:lnTo>
                    <a:lnTo>
                      <a:pt x="18" y="25"/>
                    </a:lnTo>
                    <a:lnTo>
                      <a:pt x="27" y="19"/>
                    </a:lnTo>
                    <a:lnTo>
                      <a:pt x="30" y="25"/>
                    </a:lnTo>
                    <a:lnTo>
                      <a:pt x="30" y="28"/>
                    </a:lnTo>
                    <a:lnTo>
                      <a:pt x="30" y="32"/>
                    </a:lnTo>
                    <a:lnTo>
                      <a:pt x="36" y="28"/>
                    </a:lnTo>
                    <a:lnTo>
                      <a:pt x="39" y="21"/>
                    </a:lnTo>
                    <a:lnTo>
                      <a:pt x="46" y="25"/>
                    </a:lnTo>
                    <a:lnTo>
                      <a:pt x="48" y="12"/>
                    </a:lnTo>
                    <a:lnTo>
                      <a:pt x="52" y="16"/>
                    </a:lnTo>
                    <a:lnTo>
                      <a:pt x="61" y="12"/>
                    </a:lnTo>
                    <a:lnTo>
                      <a:pt x="59" y="0"/>
                    </a:lnTo>
                    <a:lnTo>
                      <a:pt x="64" y="6"/>
                    </a:lnTo>
                    <a:lnTo>
                      <a:pt x="73" y="10"/>
                    </a:lnTo>
                    <a:lnTo>
                      <a:pt x="73" y="19"/>
                    </a:lnTo>
                    <a:lnTo>
                      <a:pt x="70" y="21"/>
                    </a:lnTo>
                    <a:lnTo>
                      <a:pt x="76" y="21"/>
                    </a:lnTo>
                    <a:lnTo>
                      <a:pt x="76" y="37"/>
                    </a:lnTo>
                    <a:lnTo>
                      <a:pt x="80" y="46"/>
                    </a:lnTo>
                    <a:lnTo>
                      <a:pt x="73" y="49"/>
                    </a:lnTo>
                    <a:lnTo>
                      <a:pt x="76" y="62"/>
                    </a:lnTo>
                    <a:lnTo>
                      <a:pt x="73" y="62"/>
                    </a:lnTo>
                    <a:lnTo>
                      <a:pt x="64" y="46"/>
                    </a:lnTo>
                    <a:lnTo>
                      <a:pt x="59" y="55"/>
                    </a:lnTo>
                    <a:lnTo>
                      <a:pt x="64" y="65"/>
                    </a:lnTo>
                    <a:lnTo>
                      <a:pt x="61" y="7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3" name="Freeform 411"/>
              <p:cNvSpPr>
                <a:spLocks/>
              </p:cNvSpPr>
              <p:nvPr/>
            </p:nvSpPr>
            <p:spPr bwMode="auto">
              <a:xfrm>
                <a:off x="8958263" y="3971925"/>
                <a:ext cx="34925" cy="46038"/>
              </a:xfrm>
              <a:custGeom>
                <a:avLst/>
                <a:gdLst>
                  <a:gd name="T0" fmla="*/ 3 w 22"/>
                  <a:gd name="T1" fmla="*/ 29 h 29"/>
                  <a:gd name="T2" fmla="*/ 3 w 22"/>
                  <a:gd name="T3" fmla="*/ 9 h 29"/>
                  <a:gd name="T4" fmla="*/ 0 w 22"/>
                  <a:gd name="T5" fmla="*/ 0 h 29"/>
                  <a:gd name="T6" fmla="*/ 9 w 22"/>
                  <a:gd name="T7" fmla="*/ 4 h 29"/>
                  <a:gd name="T8" fmla="*/ 12 w 22"/>
                  <a:gd name="T9" fmla="*/ 6 h 29"/>
                  <a:gd name="T10" fmla="*/ 16 w 22"/>
                  <a:gd name="T11" fmla="*/ 6 h 29"/>
                  <a:gd name="T12" fmla="*/ 22 w 22"/>
                  <a:gd name="T13" fmla="*/ 9 h 29"/>
                  <a:gd name="T14" fmla="*/ 22 w 22"/>
                  <a:gd name="T15" fmla="*/ 13 h 29"/>
                  <a:gd name="T16" fmla="*/ 19 w 22"/>
                  <a:gd name="T17" fmla="*/ 19 h 29"/>
                  <a:gd name="T18" fmla="*/ 3 w 22"/>
                  <a:gd name="T19" fmla="*/ 29 h 29"/>
                  <a:gd name="T20" fmla="*/ 3 w 22"/>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9">
                    <a:moveTo>
                      <a:pt x="3" y="29"/>
                    </a:moveTo>
                    <a:lnTo>
                      <a:pt x="3" y="9"/>
                    </a:lnTo>
                    <a:lnTo>
                      <a:pt x="0" y="0"/>
                    </a:lnTo>
                    <a:lnTo>
                      <a:pt x="9" y="4"/>
                    </a:lnTo>
                    <a:lnTo>
                      <a:pt x="12" y="6"/>
                    </a:lnTo>
                    <a:lnTo>
                      <a:pt x="16" y="6"/>
                    </a:lnTo>
                    <a:lnTo>
                      <a:pt x="22" y="9"/>
                    </a:lnTo>
                    <a:lnTo>
                      <a:pt x="22" y="13"/>
                    </a:lnTo>
                    <a:lnTo>
                      <a:pt x="19" y="19"/>
                    </a:lnTo>
                    <a:lnTo>
                      <a:pt x="3" y="29"/>
                    </a:lnTo>
                    <a:lnTo>
                      <a:pt x="3" y="2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412"/>
              <p:cNvSpPr>
                <a:spLocks/>
              </p:cNvSpPr>
              <p:nvPr/>
            </p:nvSpPr>
            <p:spPr bwMode="auto">
              <a:xfrm>
                <a:off x="8831263" y="3986213"/>
                <a:ext cx="69850" cy="82550"/>
              </a:xfrm>
              <a:custGeom>
                <a:avLst/>
                <a:gdLst>
                  <a:gd name="T0" fmla="*/ 0 w 44"/>
                  <a:gd name="T1" fmla="*/ 52 h 52"/>
                  <a:gd name="T2" fmla="*/ 10 w 44"/>
                  <a:gd name="T3" fmla="*/ 43 h 52"/>
                  <a:gd name="T4" fmla="*/ 15 w 44"/>
                  <a:gd name="T5" fmla="*/ 41 h 52"/>
                  <a:gd name="T6" fmla="*/ 24 w 44"/>
                  <a:gd name="T7" fmla="*/ 28 h 52"/>
                  <a:gd name="T8" fmla="*/ 31 w 44"/>
                  <a:gd name="T9" fmla="*/ 22 h 52"/>
                  <a:gd name="T10" fmla="*/ 37 w 44"/>
                  <a:gd name="T11" fmla="*/ 16 h 52"/>
                  <a:gd name="T12" fmla="*/ 37 w 44"/>
                  <a:gd name="T13" fmla="*/ 7 h 52"/>
                  <a:gd name="T14" fmla="*/ 40 w 44"/>
                  <a:gd name="T15" fmla="*/ 0 h 52"/>
                  <a:gd name="T16" fmla="*/ 40 w 44"/>
                  <a:gd name="T17" fmla="*/ 4 h 52"/>
                  <a:gd name="T18" fmla="*/ 40 w 44"/>
                  <a:gd name="T19" fmla="*/ 10 h 52"/>
                  <a:gd name="T20" fmla="*/ 44 w 44"/>
                  <a:gd name="T21" fmla="*/ 20 h 52"/>
                  <a:gd name="T22" fmla="*/ 37 w 44"/>
                  <a:gd name="T23" fmla="*/ 20 h 52"/>
                  <a:gd name="T24" fmla="*/ 37 w 44"/>
                  <a:gd name="T25" fmla="*/ 28 h 52"/>
                  <a:gd name="T26" fmla="*/ 28 w 44"/>
                  <a:gd name="T27" fmla="*/ 31 h 52"/>
                  <a:gd name="T28" fmla="*/ 24 w 44"/>
                  <a:gd name="T29" fmla="*/ 41 h 52"/>
                  <a:gd name="T30" fmla="*/ 19 w 44"/>
                  <a:gd name="T31" fmla="*/ 47 h 52"/>
                  <a:gd name="T32" fmla="*/ 10 w 44"/>
                  <a:gd name="T33" fmla="*/ 52 h 52"/>
                  <a:gd name="T34" fmla="*/ 0 w 44"/>
                  <a:gd name="T3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52">
                    <a:moveTo>
                      <a:pt x="0" y="52"/>
                    </a:moveTo>
                    <a:lnTo>
                      <a:pt x="10" y="43"/>
                    </a:lnTo>
                    <a:lnTo>
                      <a:pt x="15" y="41"/>
                    </a:lnTo>
                    <a:lnTo>
                      <a:pt x="24" y="28"/>
                    </a:lnTo>
                    <a:lnTo>
                      <a:pt x="31" y="22"/>
                    </a:lnTo>
                    <a:lnTo>
                      <a:pt x="37" y="16"/>
                    </a:lnTo>
                    <a:lnTo>
                      <a:pt x="37" y="7"/>
                    </a:lnTo>
                    <a:lnTo>
                      <a:pt x="40" y="0"/>
                    </a:lnTo>
                    <a:lnTo>
                      <a:pt x="40" y="4"/>
                    </a:lnTo>
                    <a:lnTo>
                      <a:pt x="40" y="10"/>
                    </a:lnTo>
                    <a:lnTo>
                      <a:pt x="44" y="20"/>
                    </a:lnTo>
                    <a:lnTo>
                      <a:pt x="37" y="20"/>
                    </a:lnTo>
                    <a:lnTo>
                      <a:pt x="37" y="28"/>
                    </a:lnTo>
                    <a:lnTo>
                      <a:pt x="28" y="31"/>
                    </a:lnTo>
                    <a:lnTo>
                      <a:pt x="24" y="41"/>
                    </a:lnTo>
                    <a:lnTo>
                      <a:pt x="19" y="47"/>
                    </a:lnTo>
                    <a:lnTo>
                      <a:pt x="10" y="52"/>
                    </a:lnTo>
                    <a:lnTo>
                      <a:pt x="0" y="5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413"/>
              <p:cNvSpPr>
                <a:spLocks/>
              </p:cNvSpPr>
              <p:nvPr/>
            </p:nvSpPr>
            <p:spPr bwMode="auto">
              <a:xfrm>
                <a:off x="8831263" y="3986213"/>
                <a:ext cx="69850" cy="82550"/>
              </a:xfrm>
              <a:custGeom>
                <a:avLst/>
                <a:gdLst>
                  <a:gd name="T0" fmla="*/ 0 w 44"/>
                  <a:gd name="T1" fmla="*/ 52 h 52"/>
                  <a:gd name="T2" fmla="*/ 10 w 44"/>
                  <a:gd name="T3" fmla="*/ 43 h 52"/>
                  <a:gd name="T4" fmla="*/ 15 w 44"/>
                  <a:gd name="T5" fmla="*/ 41 h 52"/>
                  <a:gd name="T6" fmla="*/ 24 w 44"/>
                  <a:gd name="T7" fmla="*/ 28 h 52"/>
                  <a:gd name="T8" fmla="*/ 31 w 44"/>
                  <a:gd name="T9" fmla="*/ 22 h 52"/>
                  <a:gd name="T10" fmla="*/ 37 w 44"/>
                  <a:gd name="T11" fmla="*/ 16 h 52"/>
                  <a:gd name="T12" fmla="*/ 37 w 44"/>
                  <a:gd name="T13" fmla="*/ 7 h 52"/>
                  <a:gd name="T14" fmla="*/ 40 w 44"/>
                  <a:gd name="T15" fmla="*/ 0 h 52"/>
                  <a:gd name="T16" fmla="*/ 40 w 44"/>
                  <a:gd name="T17" fmla="*/ 4 h 52"/>
                  <a:gd name="T18" fmla="*/ 40 w 44"/>
                  <a:gd name="T19" fmla="*/ 10 h 52"/>
                  <a:gd name="T20" fmla="*/ 44 w 44"/>
                  <a:gd name="T21" fmla="*/ 20 h 52"/>
                  <a:gd name="T22" fmla="*/ 37 w 44"/>
                  <a:gd name="T23" fmla="*/ 20 h 52"/>
                  <a:gd name="T24" fmla="*/ 37 w 44"/>
                  <a:gd name="T25" fmla="*/ 28 h 52"/>
                  <a:gd name="T26" fmla="*/ 28 w 44"/>
                  <a:gd name="T27" fmla="*/ 31 h 52"/>
                  <a:gd name="T28" fmla="*/ 24 w 44"/>
                  <a:gd name="T29" fmla="*/ 41 h 52"/>
                  <a:gd name="T30" fmla="*/ 19 w 44"/>
                  <a:gd name="T31" fmla="*/ 47 h 52"/>
                  <a:gd name="T32" fmla="*/ 10 w 44"/>
                  <a:gd name="T33" fmla="*/ 52 h 52"/>
                  <a:gd name="T34" fmla="*/ 0 w 44"/>
                  <a:gd name="T3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52">
                    <a:moveTo>
                      <a:pt x="0" y="52"/>
                    </a:moveTo>
                    <a:lnTo>
                      <a:pt x="10" y="43"/>
                    </a:lnTo>
                    <a:lnTo>
                      <a:pt x="15" y="41"/>
                    </a:lnTo>
                    <a:lnTo>
                      <a:pt x="24" y="28"/>
                    </a:lnTo>
                    <a:lnTo>
                      <a:pt x="31" y="22"/>
                    </a:lnTo>
                    <a:lnTo>
                      <a:pt x="37" y="16"/>
                    </a:lnTo>
                    <a:lnTo>
                      <a:pt x="37" y="7"/>
                    </a:lnTo>
                    <a:lnTo>
                      <a:pt x="40" y="0"/>
                    </a:lnTo>
                    <a:lnTo>
                      <a:pt x="40" y="4"/>
                    </a:lnTo>
                    <a:lnTo>
                      <a:pt x="40" y="10"/>
                    </a:lnTo>
                    <a:lnTo>
                      <a:pt x="44" y="20"/>
                    </a:lnTo>
                    <a:lnTo>
                      <a:pt x="37" y="20"/>
                    </a:lnTo>
                    <a:lnTo>
                      <a:pt x="37" y="28"/>
                    </a:lnTo>
                    <a:lnTo>
                      <a:pt x="28" y="31"/>
                    </a:lnTo>
                    <a:lnTo>
                      <a:pt x="24" y="41"/>
                    </a:lnTo>
                    <a:lnTo>
                      <a:pt x="19" y="47"/>
                    </a:lnTo>
                    <a:lnTo>
                      <a:pt x="10" y="52"/>
                    </a:lnTo>
                    <a:lnTo>
                      <a:pt x="0" y="5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6" name="Freeform 414"/>
              <p:cNvSpPr>
                <a:spLocks/>
              </p:cNvSpPr>
              <p:nvPr/>
            </p:nvSpPr>
            <p:spPr bwMode="auto">
              <a:xfrm>
                <a:off x="9026526" y="3952875"/>
                <a:ext cx="39688" cy="49213"/>
              </a:xfrm>
              <a:custGeom>
                <a:avLst/>
                <a:gdLst>
                  <a:gd name="T0" fmla="*/ 25 w 25"/>
                  <a:gd name="T1" fmla="*/ 31 h 31"/>
                  <a:gd name="T2" fmla="*/ 19 w 25"/>
                  <a:gd name="T3" fmla="*/ 25 h 31"/>
                  <a:gd name="T4" fmla="*/ 12 w 25"/>
                  <a:gd name="T5" fmla="*/ 18 h 31"/>
                  <a:gd name="T6" fmla="*/ 7 w 25"/>
                  <a:gd name="T7" fmla="*/ 12 h 31"/>
                  <a:gd name="T8" fmla="*/ 0 w 25"/>
                  <a:gd name="T9" fmla="*/ 3 h 31"/>
                  <a:gd name="T10" fmla="*/ 16 w 25"/>
                  <a:gd name="T11" fmla="*/ 0 h 31"/>
                  <a:gd name="T12" fmla="*/ 16 w 25"/>
                  <a:gd name="T13" fmla="*/ 3 h 31"/>
                  <a:gd name="T14" fmla="*/ 19 w 25"/>
                  <a:gd name="T15" fmla="*/ 7 h 31"/>
                  <a:gd name="T16" fmla="*/ 19 w 25"/>
                  <a:gd name="T17" fmla="*/ 12 h 31"/>
                  <a:gd name="T18" fmla="*/ 25 w 25"/>
                  <a:gd name="T19" fmla="*/ 31 h 31"/>
                  <a:gd name="T20" fmla="*/ 25 w 25"/>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25" y="31"/>
                    </a:moveTo>
                    <a:lnTo>
                      <a:pt x="19" y="25"/>
                    </a:lnTo>
                    <a:lnTo>
                      <a:pt x="12" y="18"/>
                    </a:lnTo>
                    <a:lnTo>
                      <a:pt x="7" y="12"/>
                    </a:lnTo>
                    <a:lnTo>
                      <a:pt x="0" y="3"/>
                    </a:lnTo>
                    <a:lnTo>
                      <a:pt x="16" y="0"/>
                    </a:lnTo>
                    <a:lnTo>
                      <a:pt x="16" y="3"/>
                    </a:lnTo>
                    <a:lnTo>
                      <a:pt x="19" y="7"/>
                    </a:lnTo>
                    <a:lnTo>
                      <a:pt x="19" y="12"/>
                    </a:lnTo>
                    <a:lnTo>
                      <a:pt x="25" y="31"/>
                    </a:lnTo>
                    <a:lnTo>
                      <a:pt x="25" y="3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415"/>
              <p:cNvSpPr>
                <a:spLocks/>
              </p:cNvSpPr>
              <p:nvPr/>
            </p:nvSpPr>
            <p:spPr bwMode="auto">
              <a:xfrm>
                <a:off x="8977313" y="4002088"/>
                <a:ext cx="28575" cy="52388"/>
              </a:xfrm>
              <a:custGeom>
                <a:avLst/>
                <a:gdLst>
                  <a:gd name="T0" fmla="*/ 13 w 18"/>
                  <a:gd name="T1" fmla="*/ 33 h 33"/>
                  <a:gd name="T2" fmla="*/ 7 w 18"/>
                  <a:gd name="T3" fmla="*/ 27 h 33"/>
                  <a:gd name="T4" fmla="*/ 4 w 18"/>
                  <a:gd name="T5" fmla="*/ 27 h 33"/>
                  <a:gd name="T6" fmla="*/ 0 w 18"/>
                  <a:gd name="T7" fmla="*/ 18 h 33"/>
                  <a:gd name="T8" fmla="*/ 7 w 18"/>
                  <a:gd name="T9" fmla="*/ 15 h 33"/>
                  <a:gd name="T10" fmla="*/ 13 w 18"/>
                  <a:gd name="T11" fmla="*/ 3 h 33"/>
                  <a:gd name="T12" fmla="*/ 16 w 18"/>
                  <a:gd name="T13" fmla="*/ 0 h 33"/>
                  <a:gd name="T14" fmla="*/ 18 w 18"/>
                  <a:gd name="T15" fmla="*/ 3 h 33"/>
                  <a:gd name="T16" fmla="*/ 16 w 18"/>
                  <a:gd name="T17" fmla="*/ 12 h 33"/>
                  <a:gd name="T18" fmla="*/ 13 w 18"/>
                  <a:gd name="T19" fmla="*/ 24 h 33"/>
                  <a:gd name="T20" fmla="*/ 16 w 18"/>
                  <a:gd name="T21" fmla="*/ 33 h 33"/>
                  <a:gd name="T22" fmla="*/ 13 w 18"/>
                  <a:gd name="T23" fmla="*/ 33 h 33"/>
                  <a:gd name="T24" fmla="*/ 13 w 18"/>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33">
                    <a:moveTo>
                      <a:pt x="13" y="33"/>
                    </a:moveTo>
                    <a:lnTo>
                      <a:pt x="7" y="27"/>
                    </a:lnTo>
                    <a:lnTo>
                      <a:pt x="4" y="27"/>
                    </a:lnTo>
                    <a:lnTo>
                      <a:pt x="0" y="18"/>
                    </a:lnTo>
                    <a:lnTo>
                      <a:pt x="7" y="15"/>
                    </a:lnTo>
                    <a:lnTo>
                      <a:pt x="13" y="3"/>
                    </a:lnTo>
                    <a:lnTo>
                      <a:pt x="16" y="0"/>
                    </a:lnTo>
                    <a:lnTo>
                      <a:pt x="18" y="3"/>
                    </a:lnTo>
                    <a:lnTo>
                      <a:pt x="16" y="12"/>
                    </a:lnTo>
                    <a:lnTo>
                      <a:pt x="13" y="24"/>
                    </a:lnTo>
                    <a:lnTo>
                      <a:pt x="16" y="33"/>
                    </a:lnTo>
                    <a:lnTo>
                      <a:pt x="13" y="33"/>
                    </a:lnTo>
                    <a:lnTo>
                      <a:pt x="13" y="3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416"/>
              <p:cNvSpPr>
                <a:spLocks/>
              </p:cNvSpPr>
              <p:nvPr/>
            </p:nvSpPr>
            <p:spPr bwMode="auto">
              <a:xfrm>
                <a:off x="9026526" y="3981450"/>
                <a:ext cx="30163" cy="44450"/>
              </a:xfrm>
              <a:custGeom>
                <a:avLst/>
                <a:gdLst>
                  <a:gd name="T0" fmla="*/ 12 w 19"/>
                  <a:gd name="T1" fmla="*/ 28 h 28"/>
                  <a:gd name="T2" fmla="*/ 7 w 19"/>
                  <a:gd name="T3" fmla="*/ 13 h 28"/>
                  <a:gd name="T4" fmla="*/ 3 w 19"/>
                  <a:gd name="T5" fmla="*/ 13 h 28"/>
                  <a:gd name="T6" fmla="*/ 0 w 19"/>
                  <a:gd name="T7" fmla="*/ 0 h 28"/>
                  <a:gd name="T8" fmla="*/ 7 w 19"/>
                  <a:gd name="T9" fmla="*/ 7 h 28"/>
                  <a:gd name="T10" fmla="*/ 10 w 19"/>
                  <a:gd name="T11" fmla="*/ 7 h 28"/>
                  <a:gd name="T12" fmla="*/ 12 w 19"/>
                  <a:gd name="T13" fmla="*/ 13 h 28"/>
                  <a:gd name="T14" fmla="*/ 19 w 19"/>
                  <a:gd name="T15" fmla="*/ 23 h 28"/>
                  <a:gd name="T16" fmla="*/ 12 w 19"/>
                  <a:gd name="T17" fmla="*/ 28 h 28"/>
                  <a:gd name="T18" fmla="*/ 12 w 19"/>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8">
                    <a:moveTo>
                      <a:pt x="12" y="28"/>
                    </a:moveTo>
                    <a:lnTo>
                      <a:pt x="7" y="13"/>
                    </a:lnTo>
                    <a:lnTo>
                      <a:pt x="3" y="13"/>
                    </a:lnTo>
                    <a:lnTo>
                      <a:pt x="0" y="0"/>
                    </a:lnTo>
                    <a:lnTo>
                      <a:pt x="7" y="7"/>
                    </a:lnTo>
                    <a:lnTo>
                      <a:pt x="10" y="7"/>
                    </a:lnTo>
                    <a:lnTo>
                      <a:pt x="12" y="13"/>
                    </a:lnTo>
                    <a:lnTo>
                      <a:pt x="19" y="23"/>
                    </a:lnTo>
                    <a:lnTo>
                      <a:pt x="12" y="28"/>
                    </a:lnTo>
                    <a:lnTo>
                      <a:pt x="12" y="2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417"/>
              <p:cNvSpPr>
                <a:spLocks/>
              </p:cNvSpPr>
              <p:nvPr/>
            </p:nvSpPr>
            <p:spPr bwMode="auto">
              <a:xfrm>
                <a:off x="9002713" y="3997325"/>
                <a:ext cx="20638" cy="42863"/>
              </a:xfrm>
              <a:custGeom>
                <a:avLst/>
                <a:gdLst>
                  <a:gd name="T0" fmla="*/ 2 w 13"/>
                  <a:gd name="T1" fmla="*/ 27 h 27"/>
                  <a:gd name="T2" fmla="*/ 0 w 13"/>
                  <a:gd name="T3" fmla="*/ 27 h 27"/>
                  <a:gd name="T4" fmla="*/ 6 w 13"/>
                  <a:gd name="T5" fmla="*/ 13 h 27"/>
                  <a:gd name="T6" fmla="*/ 9 w 13"/>
                  <a:gd name="T7" fmla="*/ 0 h 27"/>
                  <a:gd name="T8" fmla="*/ 13 w 13"/>
                  <a:gd name="T9" fmla="*/ 13 h 27"/>
                  <a:gd name="T10" fmla="*/ 9 w 13"/>
                  <a:gd name="T11" fmla="*/ 18 h 27"/>
                  <a:gd name="T12" fmla="*/ 2 w 13"/>
                  <a:gd name="T13" fmla="*/ 27 h 27"/>
                  <a:gd name="T14" fmla="*/ 2 w 13"/>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7">
                    <a:moveTo>
                      <a:pt x="2" y="27"/>
                    </a:moveTo>
                    <a:lnTo>
                      <a:pt x="0" y="27"/>
                    </a:lnTo>
                    <a:lnTo>
                      <a:pt x="6" y="13"/>
                    </a:lnTo>
                    <a:lnTo>
                      <a:pt x="9" y="0"/>
                    </a:lnTo>
                    <a:lnTo>
                      <a:pt x="13" y="13"/>
                    </a:lnTo>
                    <a:lnTo>
                      <a:pt x="9" y="18"/>
                    </a:lnTo>
                    <a:lnTo>
                      <a:pt x="2" y="27"/>
                    </a:lnTo>
                    <a:lnTo>
                      <a:pt x="2" y="2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418"/>
              <p:cNvSpPr>
                <a:spLocks/>
              </p:cNvSpPr>
              <p:nvPr/>
            </p:nvSpPr>
            <p:spPr bwMode="auto">
              <a:xfrm>
                <a:off x="9017001" y="4025900"/>
                <a:ext cx="20638" cy="14288"/>
              </a:xfrm>
              <a:custGeom>
                <a:avLst/>
                <a:gdLst>
                  <a:gd name="T0" fmla="*/ 9 w 13"/>
                  <a:gd name="T1" fmla="*/ 9 h 9"/>
                  <a:gd name="T2" fmla="*/ 0 w 13"/>
                  <a:gd name="T3" fmla="*/ 6 h 9"/>
                  <a:gd name="T4" fmla="*/ 4 w 13"/>
                  <a:gd name="T5" fmla="*/ 3 h 9"/>
                  <a:gd name="T6" fmla="*/ 9 w 13"/>
                  <a:gd name="T7" fmla="*/ 0 h 9"/>
                  <a:gd name="T8" fmla="*/ 13 w 13"/>
                  <a:gd name="T9" fmla="*/ 3 h 9"/>
                  <a:gd name="T10" fmla="*/ 9 w 13"/>
                  <a:gd name="T11" fmla="*/ 9 h 9"/>
                  <a:gd name="T12" fmla="*/ 9 w 1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9" y="9"/>
                    </a:moveTo>
                    <a:lnTo>
                      <a:pt x="0" y="6"/>
                    </a:lnTo>
                    <a:lnTo>
                      <a:pt x="4" y="3"/>
                    </a:lnTo>
                    <a:lnTo>
                      <a:pt x="9" y="0"/>
                    </a:lnTo>
                    <a:lnTo>
                      <a:pt x="13" y="3"/>
                    </a:lnTo>
                    <a:lnTo>
                      <a:pt x="9" y="9"/>
                    </a:lnTo>
                    <a:lnTo>
                      <a:pt x="9"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419"/>
              <p:cNvSpPr>
                <a:spLocks/>
              </p:cNvSpPr>
              <p:nvPr/>
            </p:nvSpPr>
            <p:spPr bwMode="auto">
              <a:xfrm>
                <a:off x="7799388" y="4035425"/>
                <a:ext cx="63500" cy="109538"/>
              </a:xfrm>
              <a:custGeom>
                <a:avLst/>
                <a:gdLst>
                  <a:gd name="T0" fmla="*/ 18 w 40"/>
                  <a:gd name="T1" fmla="*/ 69 h 69"/>
                  <a:gd name="T2" fmla="*/ 9 w 40"/>
                  <a:gd name="T3" fmla="*/ 58 h 69"/>
                  <a:gd name="T4" fmla="*/ 6 w 40"/>
                  <a:gd name="T5" fmla="*/ 44 h 69"/>
                  <a:gd name="T6" fmla="*/ 0 w 40"/>
                  <a:gd name="T7" fmla="*/ 32 h 69"/>
                  <a:gd name="T8" fmla="*/ 6 w 40"/>
                  <a:gd name="T9" fmla="*/ 32 h 69"/>
                  <a:gd name="T10" fmla="*/ 6 w 40"/>
                  <a:gd name="T11" fmla="*/ 16 h 69"/>
                  <a:gd name="T12" fmla="*/ 2 w 40"/>
                  <a:gd name="T13" fmla="*/ 12 h 69"/>
                  <a:gd name="T14" fmla="*/ 9 w 40"/>
                  <a:gd name="T15" fmla="*/ 10 h 69"/>
                  <a:gd name="T16" fmla="*/ 9 w 40"/>
                  <a:gd name="T17" fmla="*/ 6 h 69"/>
                  <a:gd name="T18" fmla="*/ 9 w 40"/>
                  <a:gd name="T19" fmla="*/ 0 h 69"/>
                  <a:gd name="T20" fmla="*/ 22 w 40"/>
                  <a:gd name="T21" fmla="*/ 10 h 69"/>
                  <a:gd name="T22" fmla="*/ 25 w 40"/>
                  <a:gd name="T23" fmla="*/ 16 h 69"/>
                  <a:gd name="T24" fmla="*/ 30 w 40"/>
                  <a:gd name="T25" fmla="*/ 21 h 69"/>
                  <a:gd name="T26" fmla="*/ 40 w 40"/>
                  <a:gd name="T27" fmla="*/ 41 h 69"/>
                  <a:gd name="T28" fmla="*/ 37 w 40"/>
                  <a:gd name="T29" fmla="*/ 58 h 69"/>
                  <a:gd name="T30" fmla="*/ 18 w 40"/>
                  <a:gd name="T31" fmla="*/ 69 h 69"/>
                  <a:gd name="T32" fmla="*/ 18 w 40"/>
                  <a:gd name="T3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69">
                    <a:moveTo>
                      <a:pt x="18" y="69"/>
                    </a:moveTo>
                    <a:lnTo>
                      <a:pt x="9" y="58"/>
                    </a:lnTo>
                    <a:lnTo>
                      <a:pt x="6" y="44"/>
                    </a:lnTo>
                    <a:lnTo>
                      <a:pt x="0" y="32"/>
                    </a:lnTo>
                    <a:lnTo>
                      <a:pt x="6" y="32"/>
                    </a:lnTo>
                    <a:lnTo>
                      <a:pt x="6" y="16"/>
                    </a:lnTo>
                    <a:lnTo>
                      <a:pt x="2" y="12"/>
                    </a:lnTo>
                    <a:lnTo>
                      <a:pt x="9" y="10"/>
                    </a:lnTo>
                    <a:lnTo>
                      <a:pt x="9" y="6"/>
                    </a:lnTo>
                    <a:lnTo>
                      <a:pt x="9" y="0"/>
                    </a:lnTo>
                    <a:lnTo>
                      <a:pt x="22" y="10"/>
                    </a:lnTo>
                    <a:lnTo>
                      <a:pt x="25" y="16"/>
                    </a:lnTo>
                    <a:lnTo>
                      <a:pt x="30" y="21"/>
                    </a:lnTo>
                    <a:lnTo>
                      <a:pt x="40" y="41"/>
                    </a:lnTo>
                    <a:lnTo>
                      <a:pt x="37" y="58"/>
                    </a:lnTo>
                    <a:lnTo>
                      <a:pt x="18" y="69"/>
                    </a:lnTo>
                    <a:lnTo>
                      <a:pt x="18" y="6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420"/>
              <p:cNvSpPr>
                <a:spLocks/>
              </p:cNvSpPr>
              <p:nvPr/>
            </p:nvSpPr>
            <p:spPr bwMode="auto">
              <a:xfrm>
                <a:off x="8272463" y="3717925"/>
                <a:ext cx="231775" cy="434975"/>
              </a:xfrm>
              <a:custGeom>
                <a:avLst/>
                <a:gdLst>
                  <a:gd name="T0" fmla="*/ 43 w 146"/>
                  <a:gd name="T1" fmla="*/ 3 h 274"/>
                  <a:gd name="T2" fmla="*/ 53 w 146"/>
                  <a:gd name="T3" fmla="*/ 9 h 274"/>
                  <a:gd name="T4" fmla="*/ 53 w 146"/>
                  <a:gd name="T5" fmla="*/ 18 h 274"/>
                  <a:gd name="T6" fmla="*/ 63 w 146"/>
                  <a:gd name="T7" fmla="*/ 21 h 274"/>
                  <a:gd name="T8" fmla="*/ 63 w 146"/>
                  <a:gd name="T9" fmla="*/ 37 h 274"/>
                  <a:gd name="T10" fmla="*/ 66 w 146"/>
                  <a:gd name="T11" fmla="*/ 55 h 274"/>
                  <a:gd name="T12" fmla="*/ 75 w 146"/>
                  <a:gd name="T13" fmla="*/ 46 h 274"/>
                  <a:gd name="T14" fmla="*/ 91 w 146"/>
                  <a:gd name="T15" fmla="*/ 49 h 274"/>
                  <a:gd name="T16" fmla="*/ 96 w 146"/>
                  <a:gd name="T17" fmla="*/ 46 h 274"/>
                  <a:gd name="T18" fmla="*/ 102 w 146"/>
                  <a:gd name="T19" fmla="*/ 41 h 274"/>
                  <a:gd name="T20" fmla="*/ 118 w 146"/>
                  <a:gd name="T21" fmla="*/ 49 h 274"/>
                  <a:gd name="T22" fmla="*/ 130 w 146"/>
                  <a:gd name="T23" fmla="*/ 64 h 274"/>
                  <a:gd name="T24" fmla="*/ 134 w 146"/>
                  <a:gd name="T25" fmla="*/ 80 h 274"/>
                  <a:gd name="T26" fmla="*/ 143 w 146"/>
                  <a:gd name="T27" fmla="*/ 87 h 274"/>
                  <a:gd name="T28" fmla="*/ 143 w 146"/>
                  <a:gd name="T29" fmla="*/ 96 h 274"/>
                  <a:gd name="T30" fmla="*/ 143 w 146"/>
                  <a:gd name="T31" fmla="*/ 117 h 274"/>
                  <a:gd name="T32" fmla="*/ 134 w 146"/>
                  <a:gd name="T33" fmla="*/ 114 h 274"/>
                  <a:gd name="T34" fmla="*/ 115 w 146"/>
                  <a:gd name="T35" fmla="*/ 114 h 274"/>
                  <a:gd name="T36" fmla="*/ 102 w 146"/>
                  <a:gd name="T37" fmla="*/ 130 h 274"/>
                  <a:gd name="T38" fmla="*/ 96 w 146"/>
                  <a:gd name="T39" fmla="*/ 144 h 274"/>
                  <a:gd name="T40" fmla="*/ 100 w 146"/>
                  <a:gd name="T41" fmla="*/ 157 h 274"/>
                  <a:gd name="T42" fmla="*/ 66 w 146"/>
                  <a:gd name="T43" fmla="*/ 148 h 274"/>
                  <a:gd name="T44" fmla="*/ 53 w 146"/>
                  <a:gd name="T45" fmla="*/ 136 h 274"/>
                  <a:gd name="T46" fmla="*/ 53 w 146"/>
                  <a:gd name="T47" fmla="*/ 157 h 274"/>
                  <a:gd name="T48" fmla="*/ 43 w 146"/>
                  <a:gd name="T49" fmla="*/ 185 h 274"/>
                  <a:gd name="T50" fmla="*/ 43 w 146"/>
                  <a:gd name="T51" fmla="*/ 212 h 274"/>
                  <a:gd name="T52" fmla="*/ 59 w 146"/>
                  <a:gd name="T53" fmla="*/ 225 h 274"/>
                  <a:gd name="T54" fmla="*/ 66 w 146"/>
                  <a:gd name="T55" fmla="*/ 249 h 274"/>
                  <a:gd name="T56" fmla="*/ 84 w 146"/>
                  <a:gd name="T57" fmla="*/ 253 h 274"/>
                  <a:gd name="T58" fmla="*/ 91 w 146"/>
                  <a:gd name="T59" fmla="*/ 265 h 274"/>
                  <a:gd name="T60" fmla="*/ 84 w 146"/>
                  <a:gd name="T61" fmla="*/ 265 h 274"/>
                  <a:gd name="T62" fmla="*/ 75 w 146"/>
                  <a:gd name="T63" fmla="*/ 271 h 274"/>
                  <a:gd name="T64" fmla="*/ 63 w 146"/>
                  <a:gd name="T65" fmla="*/ 255 h 274"/>
                  <a:gd name="T66" fmla="*/ 53 w 146"/>
                  <a:gd name="T67" fmla="*/ 249 h 274"/>
                  <a:gd name="T68" fmla="*/ 38 w 146"/>
                  <a:gd name="T69" fmla="*/ 232 h 274"/>
                  <a:gd name="T70" fmla="*/ 32 w 146"/>
                  <a:gd name="T71" fmla="*/ 232 h 274"/>
                  <a:gd name="T72" fmla="*/ 25 w 146"/>
                  <a:gd name="T73" fmla="*/ 216 h 274"/>
                  <a:gd name="T74" fmla="*/ 32 w 146"/>
                  <a:gd name="T75" fmla="*/ 197 h 274"/>
                  <a:gd name="T76" fmla="*/ 32 w 146"/>
                  <a:gd name="T77" fmla="*/ 191 h 274"/>
                  <a:gd name="T78" fmla="*/ 41 w 146"/>
                  <a:gd name="T79" fmla="*/ 169 h 274"/>
                  <a:gd name="T80" fmla="*/ 38 w 146"/>
                  <a:gd name="T81" fmla="*/ 139 h 274"/>
                  <a:gd name="T82" fmla="*/ 23 w 146"/>
                  <a:gd name="T83" fmla="*/ 111 h 274"/>
                  <a:gd name="T84" fmla="*/ 25 w 146"/>
                  <a:gd name="T85" fmla="*/ 96 h 274"/>
                  <a:gd name="T86" fmla="*/ 28 w 146"/>
                  <a:gd name="T87" fmla="*/ 83 h 274"/>
                  <a:gd name="T88" fmla="*/ 23 w 146"/>
                  <a:gd name="T89" fmla="*/ 64 h 274"/>
                  <a:gd name="T90" fmla="*/ 4 w 146"/>
                  <a:gd name="T91" fmla="*/ 41 h 274"/>
                  <a:gd name="T92" fmla="*/ 0 w 146"/>
                  <a:gd name="T93" fmla="*/ 37 h 274"/>
                  <a:gd name="T94" fmla="*/ 7 w 146"/>
                  <a:gd name="T95" fmla="*/ 28 h 274"/>
                  <a:gd name="T96" fmla="*/ 11 w 146"/>
                  <a:gd name="T97" fmla="*/ 16 h 274"/>
                  <a:gd name="T98" fmla="*/ 25 w 146"/>
                  <a:gd name="T99" fmla="*/ 5 h 274"/>
                  <a:gd name="T100" fmla="*/ 32 w 146"/>
                  <a:gd name="T101" fmla="*/ 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6" h="274">
                    <a:moveTo>
                      <a:pt x="43" y="0"/>
                    </a:moveTo>
                    <a:lnTo>
                      <a:pt x="43" y="3"/>
                    </a:lnTo>
                    <a:lnTo>
                      <a:pt x="47" y="3"/>
                    </a:lnTo>
                    <a:lnTo>
                      <a:pt x="53" y="9"/>
                    </a:lnTo>
                    <a:lnTo>
                      <a:pt x="50" y="16"/>
                    </a:lnTo>
                    <a:lnTo>
                      <a:pt x="53" y="18"/>
                    </a:lnTo>
                    <a:lnTo>
                      <a:pt x="63" y="16"/>
                    </a:lnTo>
                    <a:lnTo>
                      <a:pt x="63" y="21"/>
                    </a:lnTo>
                    <a:lnTo>
                      <a:pt x="66" y="28"/>
                    </a:lnTo>
                    <a:lnTo>
                      <a:pt x="63" y="37"/>
                    </a:lnTo>
                    <a:lnTo>
                      <a:pt x="66" y="52"/>
                    </a:lnTo>
                    <a:lnTo>
                      <a:pt x="66" y="55"/>
                    </a:lnTo>
                    <a:lnTo>
                      <a:pt x="71" y="49"/>
                    </a:lnTo>
                    <a:lnTo>
                      <a:pt x="75" y="46"/>
                    </a:lnTo>
                    <a:lnTo>
                      <a:pt x="80" y="43"/>
                    </a:lnTo>
                    <a:lnTo>
                      <a:pt x="91" y="49"/>
                    </a:lnTo>
                    <a:lnTo>
                      <a:pt x="93" y="46"/>
                    </a:lnTo>
                    <a:lnTo>
                      <a:pt x="96" y="46"/>
                    </a:lnTo>
                    <a:lnTo>
                      <a:pt x="100" y="43"/>
                    </a:lnTo>
                    <a:lnTo>
                      <a:pt x="102" y="41"/>
                    </a:lnTo>
                    <a:lnTo>
                      <a:pt x="115" y="41"/>
                    </a:lnTo>
                    <a:lnTo>
                      <a:pt x="118" y="49"/>
                    </a:lnTo>
                    <a:lnTo>
                      <a:pt x="130" y="58"/>
                    </a:lnTo>
                    <a:lnTo>
                      <a:pt x="130" y="64"/>
                    </a:lnTo>
                    <a:lnTo>
                      <a:pt x="130" y="71"/>
                    </a:lnTo>
                    <a:lnTo>
                      <a:pt x="134" y="80"/>
                    </a:lnTo>
                    <a:lnTo>
                      <a:pt x="139" y="83"/>
                    </a:lnTo>
                    <a:lnTo>
                      <a:pt x="143" y="87"/>
                    </a:lnTo>
                    <a:lnTo>
                      <a:pt x="146" y="93"/>
                    </a:lnTo>
                    <a:lnTo>
                      <a:pt x="143" y="96"/>
                    </a:lnTo>
                    <a:lnTo>
                      <a:pt x="146" y="107"/>
                    </a:lnTo>
                    <a:lnTo>
                      <a:pt x="143" y="117"/>
                    </a:lnTo>
                    <a:lnTo>
                      <a:pt x="139" y="117"/>
                    </a:lnTo>
                    <a:lnTo>
                      <a:pt x="134" y="114"/>
                    </a:lnTo>
                    <a:lnTo>
                      <a:pt x="127" y="117"/>
                    </a:lnTo>
                    <a:lnTo>
                      <a:pt x="115" y="114"/>
                    </a:lnTo>
                    <a:lnTo>
                      <a:pt x="102" y="117"/>
                    </a:lnTo>
                    <a:lnTo>
                      <a:pt x="102" y="130"/>
                    </a:lnTo>
                    <a:lnTo>
                      <a:pt x="93" y="136"/>
                    </a:lnTo>
                    <a:lnTo>
                      <a:pt x="96" y="144"/>
                    </a:lnTo>
                    <a:lnTo>
                      <a:pt x="106" y="164"/>
                    </a:lnTo>
                    <a:lnTo>
                      <a:pt x="100" y="157"/>
                    </a:lnTo>
                    <a:lnTo>
                      <a:pt x="84" y="148"/>
                    </a:lnTo>
                    <a:lnTo>
                      <a:pt x="66" y="148"/>
                    </a:lnTo>
                    <a:lnTo>
                      <a:pt x="68" y="130"/>
                    </a:lnTo>
                    <a:lnTo>
                      <a:pt x="53" y="136"/>
                    </a:lnTo>
                    <a:lnTo>
                      <a:pt x="53" y="148"/>
                    </a:lnTo>
                    <a:lnTo>
                      <a:pt x="53" y="157"/>
                    </a:lnTo>
                    <a:lnTo>
                      <a:pt x="47" y="173"/>
                    </a:lnTo>
                    <a:lnTo>
                      <a:pt x="43" y="185"/>
                    </a:lnTo>
                    <a:lnTo>
                      <a:pt x="41" y="194"/>
                    </a:lnTo>
                    <a:lnTo>
                      <a:pt x="43" y="212"/>
                    </a:lnTo>
                    <a:lnTo>
                      <a:pt x="53" y="210"/>
                    </a:lnTo>
                    <a:lnTo>
                      <a:pt x="59" y="225"/>
                    </a:lnTo>
                    <a:lnTo>
                      <a:pt x="63" y="225"/>
                    </a:lnTo>
                    <a:lnTo>
                      <a:pt x="66" y="249"/>
                    </a:lnTo>
                    <a:lnTo>
                      <a:pt x="78" y="253"/>
                    </a:lnTo>
                    <a:lnTo>
                      <a:pt x="84" y="253"/>
                    </a:lnTo>
                    <a:lnTo>
                      <a:pt x="93" y="265"/>
                    </a:lnTo>
                    <a:lnTo>
                      <a:pt x="91" y="265"/>
                    </a:lnTo>
                    <a:lnTo>
                      <a:pt x="87" y="271"/>
                    </a:lnTo>
                    <a:lnTo>
                      <a:pt x="84" y="265"/>
                    </a:lnTo>
                    <a:lnTo>
                      <a:pt x="78" y="274"/>
                    </a:lnTo>
                    <a:lnTo>
                      <a:pt x="75" y="271"/>
                    </a:lnTo>
                    <a:lnTo>
                      <a:pt x="75" y="265"/>
                    </a:lnTo>
                    <a:lnTo>
                      <a:pt x="63" y="255"/>
                    </a:lnTo>
                    <a:lnTo>
                      <a:pt x="59" y="258"/>
                    </a:lnTo>
                    <a:lnTo>
                      <a:pt x="53" y="249"/>
                    </a:lnTo>
                    <a:lnTo>
                      <a:pt x="47" y="241"/>
                    </a:lnTo>
                    <a:lnTo>
                      <a:pt x="38" y="232"/>
                    </a:lnTo>
                    <a:lnTo>
                      <a:pt x="32" y="225"/>
                    </a:lnTo>
                    <a:lnTo>
                      <a:pt x="32" y="232"/>
                    </a:lnTo>
                    <a:lnTo>
                      <a:pt x="28" y="232"/>
                    </a:lnTo>
                    <a:lnTo>
                      <a:pt x="25" y="216"/>
                    </a:lnTo>
                    <a:lnTo>
                      <a:pt x="28" y="203"/>
                    </a:lnTo>
                    <a:lnTo>
                      <a:pt x="32" y="197"/>
                    </a:lnTo>
                    <a:lnTo>
                      <a:pt x="28" y="194"/>
                    </a:lnTo>
                    <a:lnTo>
                      <a:pt x="32" y="191"/>
                    </a:lnTo>
                    <a:lnTo>
                      <a:pt x="34" y="185"/>
                    </a:lnTo>
                    <a:lnTo>
                      <a:pt x="41" y="169"/>
                    </a:lnTo>
                    <a:lnTo>
                      <a:pt x="43" y="160"/>
                    </a:lnTo>
                    <a:lnTo>
                      <a:pt x="38" y="139"/>
                    </a:lnTo>
                    <a:lnTo>
                      <a:pt x="38" y="130"/>
                    </a:lnTo>
                    <a:lnTo>
                      <a:pt x="23" y="111"/>
                    </a:lnTo>
                    <a:lnTo>
                      <a:pt x="20" y="101"/>
                    </a:lnTo>
                    <a:lnTo>
                      <a:pt x="25" y="96"/>
                    </a:lnTo>
                    <a:lnTo>
                      <a:pt x="25" y="87"/>
                    </a:lnTo>
                    <a:lnTo>
                      <a:pt x="28" y="83"/>
                    </a:lnTo>
                    <a:lnTo>
                      <a:pt x="25" y="73"/>
                    </a:lnTo>
                    <a:lnTo>
                      <a:pt x="23" y="64"/>
                    </a:lnTo>
                    <a:lnTo>
                      <a:pt x="7" y="49"/>
                    </a:lnTo>
                    <a:lnTo>
                      <a:pt x="4" y="41"/>
                    </a:lnTo>
                    <a:lnTo>
                      <a:pt x="0" y="41"/>
                    </a:lnTo>
                    <a:lnTo>
                      <a:pt x="0" y="37"/>
                    </a:lnTo>
                    <a:lnTo>
                      <a:pt x="7" y="34"/>
                    </a:lnTo>
                    <a:lnTo>
                      <a:pt x="7" y="28"/>
                    </a:lnTo>
                    <a:lnTo>
                      <a:pt x="7" y="18"/>
                    </a:lnTo>
                    <a:lnTo>
                      <a:pt x="11" y="16"/>
                    </a:lnTo>
                    <a:lnTo>
                      <a:pt x="25" y="12"/>
                    </a:lnTo>
                    <a:lnTo>
                      <a:pt x="25" y="5"/>
                    </a:lnTo>
                    <a:lnTo>
                      <a:pt x="32" y="5"/>
                    </a:lnTo>
                    <a:lnTo>
                      <a:pt x="32" y="3"/>
                    </a:lnTo>
                    <a:lnTo>
                      <a:pt x="4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421"/>
              <p:cNvSpPr>
                <a:spLocks/>
              </p:cNvSpPr>
              <p:nvPr/>
            </p:nvSpPr>
            <p:spPr bwMode="auto">
              <a:xfrm>
                <a:off x="8272463" y="3717925"/>
                <a:ext cx="231775" cy="434975"/>
              </a:xfrm>
              <a:custGeom>
                <a:avLst/>
                <a:gdLst>
                  <a:gd name="T0" fmla="*/ 43 w 146"/>
                  <a:gd name="T1" fmla="*/ 3 h 274"/>
                  <a:gd name="T2" fmla="*/ 53 w 146"/>
                  <a:gd name="T3" fmla="*/ 9 h 274"/>
                  <a:gd name="T4" fmla="*/ 53 w 146"/>
                  <a:gd name="T5" fmla="*/ 18 h 274"/>
                  <a:gd name="T6" fmla="*/ 63 w 146"/>
                  <a:gd name="T7" fmla="*/ 21 h 274"/>
                  <a:gd name="T8" fmla="*/ 63 w 146"/>
                  <a:gd name="T9" fmla="*/ 37 h 274"/>
                  <a:gd name="T10" fmla="*/ 66 w 146"/>
                  <a:gd name="T11" fmla="*/ 55 h 274"/>
                  <a:gd name="T12" fmla="*/ 75 w 146"/>
                  <a:gd name="T13" fmla="*/ 46 h 274"/>
                  <a:gd name="T14" fmla="*/ 91 w 146"/>
                  <a:gd name="T15" fmla="*/ 49 h 274"/>
                  <a:gd name="T16" fmla="*/ 96 w 146"/>
                  <a:gd name="T17" fmla="*/ 46 h 274"/>
                  <a:gd name="T18" fmla="*/ 102 w 146"/>
                  <a:gd name="T19" fmla="*/ 41 h 274"/>
                  <a:gd name="T20" fmla="*/ 118 w 146"/>
                  <a:gd name="T21" fmla="*/ 49 h 274"/>
                  <a:gd name="T22" fmla="*/ 130 w 146"/>
                  <a:gd name="T23" fmla="*/ 64 h 274"/>
                  <a:gd name="T24" fmla="*/ 134 w 146"/>
                  <a:gd name="T25" fmla="*/ 80 h 274"/>
                  <a:gd name="T26" fmla="*/ 143 w 146"/>
                  <a:gd name="T27" fmla="*/ 87 h 274"/>
                  <a:gd name="T28" fmla="*/ 143 w 146"/>
                  <a:gd name="T29" fmla="*/ 96 h 274"/>
                  <a:gd name="T30" fmla="*/ 143 w 146"/>
                  <a:gd name="T31" fmla="*/ 117 h 274"/>
                  <a:gd name="T32" fmla="*/ 134 w 146"/>
                  <a:gd name="T33" fmla="*/ 114 h 274"/>
                  <a:gd name="T34" fmla="*/ 115 w 146"/>
                  <a:gd name="T35" fmla="*/ 114 h 274"/>
                  <a:gd name="T36" fmla="*/ 102 w 146"/>
                  <a:gd name="T37" fmla="*/ 130 h 274"/>
                  <a:gd name="T38" fmla="*/ 96 w 146"/>
                  <a:gd name="T39" fmla="*/ 144 h 274"/>
                  <a:gd name="T40" fmla="*/ 100 w 146"/>
                  <a:gd name="T41" fmla="*/ 157 h 274"/>
                  <a:gd name="T42" fmla="*/ 66 w 146"/>
                  <a:gd name="T43" fmla="*/ 148 h 274"/>
                  <a:gd name="T44" fmla="*/ 53 w 146"/>
                  <a:gd name="T45" fmla="*/ 136 h 274"/>
                  <a:gd name="T46" fmla="*/ 53 w 146"/>
                  <a:gd name="T47" fmla="*/ 157 h 274"/>
                  <a:gd name="T48" fmla="*/ 43 w 146"/>
                  <a:gd name="T49" fmla="*/ 185 h 274"/>
                  <a:gd name="T50" fmla="*/ 43 w 146"/>
                  <a:gd name="T51" fmla="*/ 212 h 274"/>
                  <a:gd name="T52" fmla="*/ 59 w 146"/>
                  <a:gd name="T53" fmla="*/ 225 h 274"/>
                  <a:gd name="T54" fmla="*/ 66 w 146"/>
                  <a:gd name="T55" fmla="*/ 249 h 274"/>
                  <a:gd name="T56" fmla="*/ 84 w 146"/>
                  <a:gd name="T57" fmla="*/ 253 h 274"/>
                  <a:gd name="T58" fmla="*/ 91 w 146"/>
                  <a:gd name="T59" fmla="*/ 265 h 274"/>
                  <a:gd name="T60" fmla="*/ 84 w 146"/>
                  <a:gd name="T61" fmla="*/ 265 h 274"/>
                  <a:gd name="T62" fmla="*/ 75 w 146"/>
                  <a:gd name="T63" fmla="*/ 271 h 274"/>
                  <a:gd name="T64" fmla="*/ 63 w 146"/>
                  <a:gd name="T65" fmla="*/ 255 h 274"/>
                  <a:gd name="T66" fmla="*/ 53 w 146"/>
                  <a:gd name="T67" fmla="*/ 249 h 274"/>
                  <a:gd name="T68" fmla="*/ 38 w 146"/>
                  <a:gd name="T69" fmla="*/ 232 h 274"/>
                  <a:gd name="T70" fmla="*/ 32 w 146"/>
                  <a:gd name="T71" fmla="*/ 232 h 274"/>
                  <a:gd name="T72" fmla="*/ 25 w 146"/>
                  <a:gd name="T73" fmla="*/ 216 h 274"/>
                  <a:gd name="T74" fmla="*/ 32 w 146"/>
                  <a:gd name="T75" fmla="*/ 197 h 274"/>
                  <a:gd name="T76" fmla="*/ 32 w 146"/>
                  <a:gd name="T77" fmla="*/ 191 h 274"/>
                  <a:gd name="T78" fmla="*/ 41 w 146"/>
                  <a:gd name="T79" fmla="*/ 169 h 274"/>
                  <a:gd name="T80" fmla="*/ 38 w 146"/>
                  <a:gd name="T81" fmla="*/ 139 h 274"/>
                  <a:gd name="T82" fmla="*/ 23 w 146"/>
                  <a:gd name="T83" fmla="*/ 111 h 274"/>
                  <a:gd name="T84" fmla="*/ 25 w 146"/>
                  <a:gd name="T85" fmla="*/ 96 h 274"/>
                  <a:gd name="T86" fmla="*/ 28 w 146"/>
                  <a:gd name="T87" fmla="*/ 83 h 274"/>
                  <a:gd name="T88" fmla="*/ 23 w 146"/>
                  <a:gd name="T89" fmla="*/ 64 h 274"/>
                  <a:gd name="T90" fmla="*/ 4 w 146"/>
                  <a:gd name="T91" fmla="*/ 41 h 274"/>
                  <a:gd name="T92" fmla="*/ 0 w 146"/>
                  <a:gd name="T93" fmla="*/ 37 h 274"/>
                  <a:gd name="T94" fmla="*/ 7 w 146"/>
                  <a:gd name="T95" fmla="*/ 28 h 274"/>
                  <a:gd name="T96" fmla="*/ 11 w 146"/>
                  <a:gd name="T97" fmla="*/ 16 h 274"/>
                  <a:gd name="T98" fmla="*/ 25 w 146"/>
                  <a:gd name="T99" fmla="*/ 5 h 274"/>
                  <a:gd name="T100" fmla="*/ 32 w 146"/>
                  <a:gd name="T101" fmla="*/ 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6" h="274">
                    <a:moveTo>
                      <a:pt x="43" y="0"/>
                    </a:moveTo>
                    <a:lnTo>
                      <a:pt x="43" y="3"/>
                    </a:lnTo>
                    <a:lnTo>
                      <a:pt x="47" y="3"/>
                    </a:lnTo>
                    <a:lnTo>
                      <a:pt x="53" y="9"/>
                    </a:lnTo>
                    <a:lnTo>
                      <a:pt x="50" y="16"/>
                    </a:lnTo>
                    <a:lnTo>
                      <a:pt x="53" y="18"/>
                    </a:lnTo>
                    <a:lnTo>
                      <a:pt x="63" y="16"/>
                    </a:lnTo>
                    <a:lnTo>
                      <a:pt x="63" y="21"/>
                    </a:lnTo>
                    <a:lnTo>
                      <a:pt x="66" y="28"/>
                    </a:lnTo>
                    <a:lnTo>
                      <a:pt x="63" y="37"/>
                    </a:lnTo>
                    <a:lnTo>
                      <a:pt x="66" y="52"/>
                    </a:lnTo>
                    <a:lnTo>
                      <a:pt x="66" y="55"/>
                    </a:lnTo>
                    <a:lnTo>
                      <a:pt x="71" y="49"/>
                    </a:lnTo>
                    <a:lnTo>
                      <a:pt x="75" y="46"/>
                    </a:lnTo>
                    <a:lnTo>
                      <a:pt x="80" y="43"/>
                    </a:lnTo>
                    <a:lnTo>
                      <a:pt x="91" y="49"/>
                    </a:lnTo>
                    <a:lnTo>
                      <a:pt x="93" y="46"/>
                    </a:lnTo>
                    <a:lnTo>
                      <a:pt x="96" y="46"/>
                    </a:lnTo>
                    <a:lnTo>
                      <a:pt x="100" y="43"/>
                    </a:lnTo>
                    <a:lnTo>
                      <a:pt x="102" y="41"/>
                    </a:lnTo>
                    <a:lnTo>
                      <a:pt x="115" y="41"/>
                    </a:lnTo>
                    <a:lnTo>
                      <a:pt x="118" y="49"/>
                    </a:lnTo>
                    <a:lnTo>
                      <a:pt x="130" y="58"/>
                    </a:lnTo>
                    <a:lnTo>
                      <a:pt x="130" y="64"/>
                    </a:lnTo>
                    <a:lnTo>
                      <a:pt x="130" y="71"/>
                    </a:lnTo>
                    <a:lnTo>
                      <a:pt x="134" y="80"/>
                    </a:lnTo>
                    <a:lnTo>
                      <a:pt x="139" y="83"/>
                    </a:lnTo>
                    <a:lnTo>
                      <a:pt x="143" y="87"/>
                    </a:lnTo>
                    <a:lnTo>
                      <a:pt x="146" y="93"/>
                    </a:lnTo>
                    <a:lnTo>
                      <a:pt x="143" y="96"/>
                    </a:lnTo>
                    <a:lnTo>
                      <a:pt x="146" y="107"/>
                    </a:lnTo>
                    <a:lnTo>
                      <a:pt x="143" y="117"/>
                    </a:lnTo>
                    <a:lnTo>
                      <a:pt x="139" y="117"/>
                    </a:lnTo>
                    <a:lnTo>
                      <a:pt x="134" y="114"/>
                    </a:lnTo>
                    <a:lnTo>
                      <a:pt x="127" y="117"/>
                    </a:lnTo>
                    <a:lnTo>
                      <a:pt x="115" y="114"/>
                    </a:lnTo>
                    <a:lnTo>
                      <a:pt x="102" y="117"/>
                    </a:lnTo>
                    <a:lnTo>
                      <a:pt x="102" y="130"/>
                    </a:lnTo>
                    <a:lnTo>
                      <a:pt x="93" y="136"/>
                    </a:lnTo>
                    <a:lnTo>
                      <a:pt x="96" y="144"/>
                    </a:lnTo>
                    <a:lnTo>
                      <a:pt x="106" y="164"/>
                    </a:lnTo>
                    <a:lnTo>
                      <a:pt x="100" y="157"/>
                    </a:lnTo>
                    <a:lnTo>
                      <a:pt x="84" y="148"/>
                    </a:lnTo>
                    <a:lnTo>
                      <a:pt x="66" y="148"/>
                    </a:lnTo>
                    <a:lnTo>
                      <a:pt x="68" y="130"/>
                    </a:lnTo>
                    <a:lnTo>
                      <a:pt x="53" y="136"/>
                    </a:lnTo>
                    <a:lnTo>
                      <a:pt x="53" y="148"/>
                    </a:lnTo>
                    <a:lnTo>
                      <a:pt x="53" y="157"/>
                    </a:lnTo>
                    <a:lnTo>
                      <a:pt x="47" y="173"/>
                    </a:lnTo>
                    <a:lnTo>
                      <a:pt x="43" y="185"/>
                    </a:lnTo>
                    <a:lnTo>
                      <a:pt x="41" y="194"/>
                    </a:lnTo>
                    <a:lnTo>
                      <a:pt x="43" y="212"/>
                    </a:lnTo>
                    <a:lnTo>
                      <a:pt x="53" y="210"/>
                    </a:lnTo>
                    <a:lnTo>
                      <a:pt x="59" y="225"/>
                    </a:lnTo>
                    <a:lnTo>
                      <a:pt x="63" y="225"/>
                    </a:lnTo>
                    <a:lnTo>
                      <a:pt x="66" y="249"/>
                    </a:lnTo>
                    <a:lnTo>
                      <a:pt x="78" y="253"/>
                    </a:lnTo>
                    <a:lnTo>
                      <a:pt x="84" y="253"/>
                    </a:lnTo>
                    <a:lnTo>
                      <a:pt x="93" y="265"/>
                    </a:lnTo>
                    <a:lnTo>
                      <a:pt x="91" y="265"/>
                    </a:lnTo>
                    <a:lnTo>
                      <a:pt x="87" y="271"/>
                    </a:lnTo>
                    <a:lnTo>
                      <a:pt x="84" y="265"/>
                    </a:lnTo>
                    <a:lnTo>
                      <a:pt x="78" y="274"/>
                    </a:lnTo>
                    <a:lnTo>
                      <a:pt x="75" y="271"/>
                    </a:lnTo>
                    <a:lnTo>
                      <a:pt x="75" y="265"/>
                    </a:lnTo>
                    <a:lnTo>
                      <a:pt x="63" y="255"/>
                    </a:lnTo>
                    <a:lnTo>
                      <a:pt x="59" y="258"/>
                    </a:lnTo>
                    <a:lnTo>
                      <a:pt x="53" y="249"/>
                    </a:lnTo>
                    <a:lnTo>
                      <a:pt x="47" y="241"/>
                    </a:lnTo>
                    <a:lnTo>
                      <a:pt x="38" y="232"/>
                    </a:lnTo>
                    <a:lnTo>
                      <a:pt x="32" y="225"/>
                    </a:lnTo>
                    <a:lnTo>
                      <a:pt x="32" y="232"/>
                    </a:lnTo>
                    <a:lnTo>
                      <a:pt x="28" y="232"/>
                    </a:lnTo>
                    <a:lnTo>
                      <a:pt x="25" y="216"/>
                    </a:lnTo>
                    <a:lnTo>
                      <a:pt x="28" y="203"/>
                    </a:lnTo>
                    <a:lnTo>
                      <a:pt x="32" y="197"/>
                    </a:lnTo>
                    <a:lnTo>
                      <a:pt x="28" y="194"/>
                    </a:lnTo>
                    <a:lnTo>
                      <a:pt x="32" y="191"/>
                    </a:lnTo>
                    <a:lnTo>
                      <a:pt x="34" y="185"/>
                    </a:lnTo>
                    <a:lnTo>
                      <a:pt x="41" y="169"/>
                    </a:lnTo>
                    <a:lnTo>
                      <a:pt x="43" y="160"/>
                    </a:lnTo>
                    <a:lnTo>
                      <a:pt x="38" y="139"/>
                    </a:lnTo>
                    <a:lnTo>
                      <a:pt x="38" y="130"/>
                    </a:lnTo>
                    <a:lnTo>
                      <a:pt x="23" y="111"/>
                    </a:lnTo>
                    <a:lnTo>
                      <a:pt x="20" y="101"/>
                    </a:lnTo>
                    <a:lnTo>
                      <a:pt x="25" y="96"/>
                    </a:lnTo>
                    <a:lnTo>
                      <a:pt x="25" y="87"/>
                    </a:lnTo>
                    <a:lnTo>
                      <a:pt x="28" y="83"/>
                    </a:lnTo>
                    <a:lnTo>
                      <a:pt x="25" y="73"/>
                    </a:lnTo>
                    <a:lnTo>
                      <a:pt x="23" y="64"/>
                    </a:lnTo>
                    <a:lnTo>
                      <a:pt x="7" y="49"/>
                    </a:lnTo>
                    <a:lnTo>
                      <a:pt x="4" y="41"/>
                    </a:lnTo>
                    <a:lnTo>
                      <a:pt x="0" y="41"/>
                    </a:lnTo>
                    <a:lnTo>
                      <a:pt x="0" y="37"/>
                    </a:lnTo>
                    <a:lnTo>
                      <a:pt x="7" y="34"/>
                    </a:lnTo>
                    <a:lnTo>
                      <a:pt x="7" y="28"/>
                    </a:lnTo>
                    <a:lnTo>
                      <a:pt x="7" y="18"/>
                    </a:lnTo>
                    <a:lnTo>
                      <a:pt x="11" y="16"/>
                    </a:lnTo>
                    <a:lnTo>
                      <a:pt x="25" y="12"/>
                    </a:lnTo>
                    <a:lnTo>
                      <a:pt x="25" y="5"/>
                    </a:lnTo>
                    <a:lnTo>
                      <a:pt x="32" y="5"/>
                    </a:lnTo>
                    <a:lnTo>
                      <a:pt x="32" y="3"/>
                    </a:lnTo>
                    <a:lnTo>
                      <a:pt x="4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4" name="Freeform 422"/>
              <p:cNvSpPr>
                <a:spLocks/>
              </p:cNvSpPr>
              <p:nvPr/>
            </p:nvSpPr>
            <p:spPr bwMode="auto">
              <a:xfrm>
                <a:off x="8396288" y="3630613"/>
                <a:ext cx="219075" cy="434975"/>
              </a:xfrm>
              <a:custGeom>
                <a:avLst/>
                <a:gdLst>
                  <a:gd name="T0" fmla="*/ 0 w 138"/>
                  <a:gd name="T1" fmla="*/ 15 h 274"/>
                  <a:gd name="T2" fmla="*/ 13 w 138"/>
                  <a:gd name="T3" fmla="*/ 15 h 274"/>
                  <a:gd name="T4" fmla="*/ 18 w 138"/>
                  <a:gd name="T5" fmla="*/ 12 h 274"/>
                  <a:gd name="T6" fmla="*/ 31 w 138"/>
                  <a:gd name="T7" fmla="*/ 12 h 274"/>
                  <a:gd name="T8" fmla="*/ 40 w 138"/>
                  <a:gd name="T9" fmla="*/ 3 h 274"/>
                  <a:gd name="T10" fmla="*/ 56 w 138"/>
                  <a:gd name="T11" fmla="*/ 5 h 274"/>
                  <a:gd name="T12" fmla="*/ 74 w 138"/>
                  <a:gd name="T13" fmla="*/ 8 h 274"/>
                  <a:gd name="T14" fmla="*/ 87 w 138"/>
                  <a:gd name="T15" fmla="*/ 34 h 274"/>
                  <a:gd name="T16" fmla="*/ 102 w 138"/>
                  <a:gd name="T17" fmla="*/ 34 h 274"/>
                  <a:gd name="T18" fmla="*/ 92 w 138"/>
                  <a:gd name="T19" fmla="*/ 37 h 274"/>
                  <a:gd name="T20" fmla="*/ 83 w 138"/>
                  <a:gd name="T21" fmla="*/ 46 h 274"/>
                  <a:gd name="T22" fmla="*/ 77 w 138"/>
                  <a:gd name="T23" fmla="*/ 60 h 274"/>
                  <a:gd name="T24" fmla="*/ 65 w 138"/>
                  <a:gd name="T25" fmla="*/ 67 h 274"/>
                  <a:gd name="T26" fmla="*/ 77 w 138"/>
                  <a:gd name="T27" fmla="*/ 98 h 274"/>
                  <a:gd name="T28" fmla="*/ 98 w 138"/>
                  <a:gd name="T29" fmla="*/ 128 h 274"/>
                  <a:gd name="T30" fmla="*/ 107 w 138"/>
                  <a:gd name="T31" fmla="*/ 135 h 274"/>
                  <a:gd name="T32" fmla="*/ 123 w 138"/>
                  <a:gd name="T33" fmla="*/ 151 h 274"/>
                  <a:gd name="T34" fmla="*/ 126 w 138"/>
                  <a:gd name="T35" fmla="*/ 160 h 274"/>
                  <a:gd name="T36" fmla="*/ 136 w 138"/>
                  <a:gd name="T37" fmla="*/ 194 h 274"/>
                  <a:gd name="T38" fmla="*/ 136 w 138"/>
                  <a:gd name="T39" fmla="*/ 203 h 274"/>
                  <a:gd name="T40" fmla="*/ 138 w 138"/>
                  <a:gd name="T41" fmla="*/ 206 h 274"/>
                  <a:gd name="T42" fmla="*/ 138 w 138"/>
                  <a:gd name="T43" fmla="*/ 215 h 274"/>
                  <a:gd name="T44" fmla="*/ 120 w 138"/>
                  <a:gd name="T45" fmla="*/ 234 h 274"/>
                  <a:gd name="T46" fmla="*/ 113 w 138"/>
                  <a:gd name="T47" fmla="*/ 237 h 274"/>
                  <a:gd name="T48" fmla="*/ 95 w 138"/>
                  <a:gd name="T49" fmla="*/ 249 h 274"/>
                  <a:gd name="T50" fmla="*/ 83 w 138"/>
                  <a:gd name="T51" fmla="*/ 252 h 274"/>
                  <a:gd name="T52" fmla="*/ 74 w 138"/>
                  <a:gd name="T53" fmla="*/ 265 h 274"/>
                  <a:gd name="T54" fmla="*/ 61 w 138"/>
                  <a:gd name="T55" fmla="*/ 255 h 274"/>
                  <a:gd name="T56" fmla="*/ 61 w 138"/>
                  <a:gd name="T57" fmla="*/ 246 h 274"/>
                  <a:gd name="T58" fmla="*/ 52 w 138"/>
                  <a:gd name="T59" fmla="*/ 244 h 274"/>
                  <a:gd name="T60" fmla="*/ 81 w 138"/>
                  <a:gd name="T61" fmla="*/ 234 h 274"/>
                  <a:gd name="T62" fmla="*/ 77 w 138"/>
                  <a:gd name="T63" fmla="*/ 219 h 274"/>
                  <a:gd name="T64" fmla="*/ 92 w 138"/>
                  <a:gd name="T65" fmla="*/ 212 h 274"/>
                  <a:gd name="T66" fmla="*/ 104 w 138"/>
                  <a:gd name="T67" fmla="*/ 206 h 274"/>
                  <a:gd name="T68" fmla="*/ 104 w 138"/>
                  <a:gd name="T69" fmla="*/ 176 h 274"/>
                  <a:gd name="T70" fmla="*/ 104 w 138"/>
                  <a:gd name="T71" fmla="*/ 166 h 274"/>
                  <a:gd name="T72" fmla="*/ 102 w 138"/>
                  <a:gd name="T73" fmla="*/ 151 h 274"/>
                  <a:gd name="T74" fmla="*/ 98 w 138"/>
                  <a:gd name="T75" fmla="*/ 138 h 274"/>
                  <a:gd name="T76" fmla="*/ 81 w 138"/>
                  <a:gd name="T77" fmla="*/ 119 h 274"/>
                  <a:gd name="T78" fmla="*/ 65 w 138"/>
                  <a:gd name="T79" fmla="*/ 101 h 274"/>
                  <a:gd name="T80" fmla="*/ 52 w 138"/>
                  <a:gd name="T81" fmla="*/ 89 h 274"/>
                  <a:gd name="T82" fmla="*/ 34 w 138"/>
                  <a:gd name="T83" fmla="*/ 71 h 274"/>
                  <a:gd name="T84" fmla="*/ 45 w 138"/>
                  <a:gd name="T85" fmla="*/ 71 h 274"/>
                  <a:gd name="T86" fmla="*/ 43 w 138"/>
                  <a:gd name="T87" fmla="*/ 55 h 274"/>
                  <a:gd name="T88" fmla="*/ 37 w 138"/>
                  <a:gd name="T89" fmla="*/ 49 h 274"/>
                  <a:gd name="T90" fmla="*/ 13 w 138"/>
                  <a:gd name="T91" fmla="*/ 43 h 274"/>
                  <a:gd name="T92" fmla="*/ 13 w 138"/>
                  <a:gd name="T93" fmla="*/ 30 h 274"/>
                  <a:gd name="T94" fmla="*/ 0 w 138"/>
                  <a:gd name="T95" fmla="*/ 1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8" h="274">
                    <a:moveTo>
                      <a:pt x="0" y="18"/>
                    </a:moveTo>
                    <a:lnTo>
                      <a:pt x="0" y="15"/>
                    </a:lnTo>
                    <a:lnTo>
                      <a:pt x="6" y="15"/>
                    </a:lnTo>
                    <a:lnTo>
                      <a:pt x="13" y="15"/>
                    </a:lnTo>
                    <a:lnTo>
                      <a:pt x="15" y="12"/>
                    </a:lnTo>
                    <a:lnTo>
                      <a:pt x="18" y="12"/>
                    </a:lnTo>
                    <a:lnTo>
                      <a:pt x="28" y="18"/>
                    </a:lnTo>
                    <a:lnTo>
                      <a:pt x="31" y="12"/>
                    </a:lnTo>
                    <a:lnTo>
                      <a:pt x="43" y="5"/>
                    </a:lnTo>
                    <a:lnTo>
                      <a:pt x="40" y="3"/>
                    </a:lnTo>
                    <a:lnTo>
                      <a:pt x="49" y="0"/>
                    </a:lnTo>
                    <a:lnTo>
                      <a:pt x="56" y="5"/>
                    </a:lnTo>
                    <a:lnTo>
                      <a:pt x="72" y="5"/>
                    </a:lnTo>
                    <a:lnTo>
                      <a:pt x="74" y="8"/>
                    </a:lnTo>
                    <a:lnTo>
                      <a:pt x="74" y="18"/>
                    </a:lnTo>
                    <a:lnTo>
                      <a:pt x="87" y="34"/>
                    </a:lnTo>
                    <a:lnTo>
                      <a:pt x="95" y="30"/>
                    </a:lnTo>
                    <a:lnTo>
                      <a:pt x="102" y="34"/>
                    </a:lnTo>
                    <a:lnTo>
                      <a:pt x="95" y="37"/>
                    </a:lnTo>
                    <a:lnTo>
                      <a:pt x="92" y="37"/>
                    </a:lnTo>
                    <a:lnTo>
                      <a:pt x="89" y="43"/>
                    </a:lnTo>
                    <a:lnTo>
                      <a:pt x="83" y="46"/>
                    </a:lnTo>
                    <a:lnTo>
                      <a:pt x="77" y="51"/>
                    </a:lnTo>
                    <a:lnTo>
                      <a:pt x="77" y="60"/>
                    </a:lnTo>
                    <a:lnTo>
                      <a:pt x="72" y="60"/>
                    </a:lnTo>
                    <a:lnTo>
                      <a:pt x="65" y="67"/>
                    </a:lnTo>
                    <a:lnTo>
                      <a:pt x="65" y="83"/>
                    </a:lnTo>
                    <a:lnTo>
                      <a:pt x="77" y="98"/>
                    </a:lnTo>
                    <a:lnTo>
                      <a:pt x="83" y="110"/>
                    </a:lnTo>
                    <a:lnTo>
                      <a:pt x="98" y="128"/>
                    </a:lnTo>
                    <a:lnTo>
                      <a:pt x="104" y="132"/>
                    </a:lnTo>
                    <a:lnTo>
                      <a:pt x="107" y="135"/>
                    </a:lnTo>
                    <a:lnTo>
                      <a:pt x="113" y="142"/>
                    </a:lnTo>
                    <a:lnTo>
                      <a:pt x="123" y="151"/>
                    </a:lnTo>
                    <a:lnTo>
                      <a:pt x="126" y="153"/>
                    </a:lnTo>
                    <a:lnTo>
                      <a:pt x="126" y="160"/>
                    </a:lnTo>
                    <a:lnTo>
                      <a:pt x="136" y="185"/>
                    </a:lnTo>
                    <a:lnTo>
                      <a:pt x="136" y="194"/>
                    </a:lnTo>
                    <a:lnTo>
                      <a:pt x="138" y="197"/>
                    </a:lnTo>
                    <a:lnTo>
                      <a:pt x="136" y="203"/>
                    </a:lnTo>
                    <a:lnTo>
                      <a:pt x="136" y="206"/>
                    </a:lnTo>
                    <a:lnTo>
                      <a:pt x="138" y="206"/>
                    </a:lnTo>
                    <a:lnTo>
                      <a:pt x="136" y="212"/>
                    </a:lnTo>
                    <a:lnTo>
                      <a:pt x="138" y="215"/>
                    </a:lnTo>
                    <a:lnTo>
                      <a:pt x="133" y="224"/>
                    </a:lnTo>
                    <a:lnTo>
                      <a:pt x="120" y="234"/>
                    </a:lnTo>
                    <a:lnTo>
                      <a:pt x="117" y="234"/>
                    </a:lnTo>
                    <a:lnTo>
                      <a:pt x="113" y="237"/>
                    </a:lnTo>
                    <a:lnTo>
                      <a:pt x="95" y="246"/>
                    </a:lnTo>
                    <a:lnTo>
                      <a:pt x="95" y="249"/>
                    </a:lnTo>
                    <a:lnTo>
                      <a:pt x="89" y="258"/>
                    </a:lnTo>
                    <a:lnTo>
                      <a:pt x="83" y="252"/>
                    </a:lnTo>
                    <a:lnTo>
                      <a:pt x="83" y="265"/>
                    </a:lnTo>
                    <a:lnTo>
                      <a:pt x="74" y="265"/>
                    </a:lnTo>
                    <a:lnTo>
                      <a:pt x="61" y="274"/>
                    </a:lnTo>
                    <a:lnTo>
                      <a:pt x="61" y="255"/>
                    </a:lnTo>
                    <a:lnTo>
                      <a:pt x="65" y="252"/>
                    </a:lnTo>
                    <a:lnTo>
                      <a:pt x="61" y="246"/>
                    </a:lnTo>
                    <a:lnTo>
                      <a:pt x="56" y="246"/>
                    </a:lnTo>
                    <a:lnTo>
                      <a:pt x="52" y="244"/>
                    </a:lnTo>
                    <a:lnTo>
                      <a:pt x="72" y="237"/>
                    </a:lnTo>
                    <a:lnTo>
                      <a:pt x="81" y="234"/>
                    </a:lnTo>
                    <a:lnTo>
                      <a:pt x="81" y="228"/>
                    </a:lnTo>
                    <a:lnTo>
                      <a:pt x="77" y="219"/>
                    </a:lnTo>
                    <a:lnTo>
                      <a:pt x="83" y="219"/>
                    </a:lnTo>
                    <a:lnTo>
                      <a:pt x="92" y="212"/>
                    </a:lnTo>
                    <a:lnTo>
                      <a:pt x="102" y="210"/>
                    </a:lnTo>
                    <a:lnTo>
                      <a:pt x="104" y="206"/>
                    </a:lnTo>
                    <a:lnTo>
                      <a:pt x="104" y="194"/>
                    </a:lnTo>
                    <a:lnTo>
                      <a:pt x="104" y="176"/>
                    </a:lnTo>
                    <a:lnTo>
                      <a:pt x="102" y="169"/>
                    </a:lnTo>
                    <a:lnTo>
                      <a:pt x="104" y="166"/>
                    </a:lnTo>
                    <a:lnTo>
                      <a:pt x="102" y="156"/>
                    </a:lnTo>
                    <a:lnTo>
                      <a:pt x="102" y="151"/>
                    </a:lnTo>
                    <a:lnTo>
                      <a:pt x="98" y="151"/>
                    </a:lnTo>
                    <a:lnTo>
                      <a:pt x="98" y="138"/>
                    </a:lnTo>
                    <a:lnTo>
                      <a:pt x="87" y="128"/>
                    </a:lnTo>
                    <a:lnTo>
                      <a:pt x="81" y="119"/>
                    </a:lnTo>
                    <a:lnTo>
                      <a:pt x="72" y="107"/>
                    </a:lnTo>
                    <a:lnTo>
                      <a:pt x="65" y="101"/>
                    </a:lnTo>
                    <a:lnTo>
                      <a:pt x="56" y="96"/>
                    </a:lnTo>
                    <a:lnTo>
                      <a:pt x="52" y="89"/>
                    </a:lnTo>
                    <a:lnTo>
                      <a:pt x="34" y="80"/>
                    </a:lnTo>
                    <a:lnTo>
                      <a:pt x="34" y="71"/>
                    </a:lnTo>
                    <a:lnTo>
                      <a:pt x="43" y="71"/>
                    </a:lnTo>
                    <a:lnTo>
                      <a:pt x="45" y="71"/>
                    </a:lnTo>
                    <a:lnTo>
                      <a:pt x="49" y="60"/>
                    </a:lnTo>
                    <a:lnTo>
                      <a:pt x="43" y="55"/>
                    </a:lnTo>
                    <a:lnTo>
                      <a:pt x="40" y="51"/>
                    </a:lnTo>
                    <a:lnTo>
                      <a:pt x="37" y="49"/>
                    </a:lnTo>
                    <a:lnTo>
                      <a:pt x="24" y="49"/>
                    </a:lnTo>
                    <a:lnTo>
                      <a:pt x="13" y="43"/>
                    </a:lnTo>
                    <a:lnTo>
                      <a:pt x="9" y="30"/>
                    </a:lnTo>
                    <a:lnTo>
                      <a:pt x="13" y="30"/>
                    </a:lnTo>
                    <a:lnTo>
                      <a:pt x="2" y="24"/>
                    </a:lnTo>
                    <a:lnTo>
                      <a:pt x="0" y="1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423"/>
              <p:cNvSpPr>
                <a:spLocks/>
              </p:cNvSpPr>
              <p:nvPr/>
            </p:nvSpPr>
            <p:spPr bwMode="auto">
              <a:xfrm>
                <a:off x="8396288" y="3630613"/>
                <a:ext cx="219075" cy="434975"/>
              </a:xfrm>
              <a:custGeom>
                <a:avLst/>
                <a:gdLst>
                  <a:gd name="T0" fmla="*/ 0 w 138"/>
                  <a:gd name="T1" fmla="*/ 15 h 274"/>
                  <a:gd name="T2" fmla="*/ 13 w 138"/>
                  <a:gd name="T3" fmla="*/ 15 h 274"/>
                  <a:gd name="T4" fmla="*/ 18 w 138"/>
                  <a:gd name="T5" fmla="*/ 12 h 274"/>
                  <a:gd name="T6" fmla="*/ 31 w 138"/>
                  <a:gd name="T7" fmla="*/ 12 h 274"/>
                  <a:gd name="T8" fmla="*/ 40 w 138"/>
                  <a:gd name="T9" fmla="*/ 3 h 274"/>
                  <a:gd name="T10" fmla="*/ 56 w 138"/>
                  <a:gd name="T11" fmla="*/ 5 h 274"/>
                  <a:gd name="T12" fmla="*/ 74 w 138"/>
                  <a:gd name="T13" fmla="*/ 8 h 274"/>
                  <a:gd name="T14" fmla="*/ 87 w 138"/>
                  <a:gd name="T15" fmla="*/ 34 h 274"/>
                  <a:gd name="T16" fmla="*/ 102 w 138"/>
                  <a:gd name="T17" fmla="*/ 34 h 274"/>
                  <a:gd name="T18" fmla="*/ 92 w 138"/>
                  <a:gd name="T19" fmla="*/ 37 h 274"/>
                  <a:gd name="T20" fmla="*/ 83 w 138"/>
                  <a:gd name="T21" fmla="*/ 46 h 274"/>
                  <a:gd name="T22" fmla="*/ 77 w 138"/>
                  <a:gd name="T23" fmla="*/ 60 h 274"/>
                  <a:gd name="T24" fmla="*/ 65 w 138"/>
                  <a:gd name="T25" fmla="*/ 67 h 274"/>
                  <a:gd name="T26" fmla="*/ 77 w 138"/>
                  <a:gd name="T27" fmla="*/ 98 h 274"/>
                  <a:gd name="T28" fmla="*/ 98 w 138"/>
                  <a:gd name="T29" fmla="*/ 128 h 274"/>
                  <a:gd name="T30" fmla="*/ 107 w 138"/>
                  <a:gd name="T31" fmla="*/ 135 h 274"/>
                  <a:gd name="T32" fmla="*/ 123 w 138"/>
                  <a:gd name="T33" fmla="*/ 151 h 274"/>
                  <a:gd name="T34" fmla="*/ 126 w 138"/>
                  <a:gd name="T35" fmla="*/ 160 h 274"/>
                  <a:gd name="T36" fmla="*/ 136 w 138"/>
                  <a:gd name="T37" fmla="*/ 194 h 274"/>
                  <a:gd name="T38" fmla="*/ 136 w 138"/>
                  <a:gd name="T39" fmla="*/ 203 h 274"/>
                  <a:gd name="T40" fmla="*/ 138 w 138"/>
                  <a:gd name="T41" fmla="*/ 206 h 274"/>
                  <a:gd name="T42" fmla="*/ 138 w 138"/>
                  <a:gd name="T43" fmla="*/ 215 h 274"/>
                  <a:gd name="T44" fmla="*/ 120 w 138"/>
                  <a:gd name="T45" fmla="*/ 234 h 274"/>
                  <a:gd name="T46" fmla="*/ 113 w 138"/>
                  <a:gd name="T47" fmla="*/ 237 h 274"/>
                  <a:gd name="T48" fmla="*/ 95 w 138"/>
                  <a:gd name="T49" fmla="*/ 249 h 274"/>
                  <a:gd name="T50" fmla="*/ 83 w 138"/>
                  <a:gd name="T51" fmla="*/ 252 h 274"/>
                  <a:gd name="T52" fmla="*/ 74 w 138"/>
                  <a:gd name="T53" fmla="*/ 265 h 274"/>
                  <a:gd name="T54" fmla="*/ 61 w 138"/>
                  <a:gd name="T55" fmla="*/ 255 h 274"/>
                  <a:gd name="T56" fmla="*/ 61 w 138"/>
                  <a:gd name="T57" fmla="*/ 246 h 274"/>
                  <a:gd name="T58" fmla="*/ 52 w 138"/>
                  <a:gd name="T59" fmla="*/ 244 h 274"/>
                  <a:gd name="T60" fmla="*/ 81 w 138"/>
                  <a:gd name="T61" fmla="*/ 234 h 274"/>
                  <a:gd name="T62" fmla="*/ 77 w 138"/>
                  <a:gd name="T63" fmla="*/ 219 h 274"/>
                  <a:gd name="T64" fmla="*/ 92 w 138"/>
                  <a:gd name="T65" fmla="*/ 212 h 274"/>
                  <a:gd name="T66" fmla="*/ 104 w 138"/>
                  <a:gd name="T67" fmla="*/ 206 h 274"/>
                  <a:gd name="T68" fmla="*/ 104 w 138"/>
                  <a:gd name="T69" fmla="*/ 176 h 274"/>
                  <a:gd name="T70" fmla="*/ 104 w 138"/>
                  <a:gd name="T71" fmla="*/ 166 h 274"/>
                  <a:gd name="T72" fmla="*/ 102 w 138"/>
                  <a:gd name="T73" fmla="*/ 151 h 274"/>
                  <a:gd name="T74" fmla="*/ 98 w 138"/>
                  <a:gd name="T75" fmla="*/ 138 h 274"/>
                  <a:gd name="T76" fmla="*/ 81 w 138"/>
                  <a:gd name="T77" fmla="*/ 119 h 274"/>
                  <a:gd name="T78" fmla="*/ 65 w 138"/>
                  <a:gd name="T79" fmla="*/ 101 h 274"/>
                  <a:gd name="T80" fmla="*/ 52 w 138"/>
                  <a:gd name="T81" fmla="*/ 89 h 274"/>
                  <a:gd name="T82" fmla="*/ 34 w 138"/>
                  <a:gd name="T83" fmla="*/ 71 h 274"/>
                  <a:gd name="T84" fmla="*/ 45 w 138"/>
                  <a:gd name="T85" fmla="*/ 71 h 274"/>
                  <a:gd name="T86" fmla="*/ 43 w 138"/>
                  <a:gd name="T87" fmla="*/ 55 h 274"/>
                  <a:gd name="T88" fmla="*/ 37 w 138"/>
                  <a:gd name="T89" fmla="*/ 49 h 274"/>
                  <a:gd name="T90" fmla="*/ 13 w 138"/>
                  <a:gd name="T91" fmla="*/ 43 h 274"/>
                  <a:gd name="T92" fmla="*/ 13 w 138"/>
                  <a:gd name="T93" fmla="*/ 30 h 274"/>
                  <a:gd name="T94" fmla="*/ 0 w 138"/>
                  <a:gd name="T95" fmla="*/ 1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8" h="274">
                    <a:moveTo>
                      <a:pt x="0" y="18"/>
                    </a:moveTo>
                    <a:lnTo>
                      <a:pt x="0" y="15"/>
                    </a:lnTo>
                    <a:lnTo>
                      <a:pt x="6" y="15"/>
                    </a:lnTo>
                    <a:lnTo>
                      <a:pt x="13" y="15"/>
                    </a:lnTo>
                    <a:lnTo>
                      <a:pt x="15" y="12"/>
                    </a:lnTo>
                    <a:lnTo>
                      <a:pt x="18" y="12"/>
                    </a:lnTo>
                    <a:lnTo>
                      <a:pt x="28" y="18"/>
                    </a:lnTo>
                    <a:lnTo>
                      <a:pt x="31" y="12"/>
                    </a:lnTo>
                    <a:lnTo>
                      <a:pt x="43" y="5"/>
                    </a:lnTo>
                    <a:lnTo>
                      <a:pt x="40" y="3"/>
                    </a:lnTo>
                    <a:lnTo>
                      <a:pt x="49" y="0"/>
                    </a:lnTo>
                    <a:lnTo>
                      <a:pt x="56" y="5"/>
                    </a:lnTo>
                    <a:lnTo>
                      <a:pt x="72" y="5"/>
                    </a:lnTo>
                    <a:lnTo>
                      <a:pt x="74" y="8"/>
                    </a:lnTo>
                    <a:lnTo>
                      <a:pt x="74" y="18"/>
                    </a:lnTo>
                    <a:lnTo>
                      <a:pt x="87" y="34"/>
                    </a:lnTo>
                    <a:lnTo>
                      <a:pt x="95" y="30"/>
                    </a:lnTo>
                    <a:lnTo>
                      <a:pt x="102" y="34"/>
                    </a:lnTo>
                    <a:lnTo>
                      <a:pt x="95" y="37"/>
                    </a:lnTo>
                    <a:lnTo>
                      <a:pt x="92" y="37"/>
                    </a:lnTo>
                    <a:lnTo>
                      <a:pt x="89" y="43"/>
                    </a:lnTo>
                    <a:lnTo>
                      <a:pt x="83" y="46"/>
                    </a:lnTo>
                    <a:lnTo>
                      <a:pt x="77" y="51"/>
                    </a:lnTo>
                    <a:lnTo>
                      <a:pt x="77" y="60"/>
                    </a:lnTo>
                    <a:lnTo>
                      <a:pt x="72" y="60"/>
                    </a:lnTo>
                    <a:lnTo>
                      <a:pt x="65" y="67"/>
                    </a:lnTo>
                    <a:lnTo>
                      <a:pt x="65" y="83"/>
                    </a:lnTo>
                    <a:lnTo>
                      <a:pt x="77" y="98"/>
                    </a:lnTo>
                    <a:lnTo>
                      <a:pt x="83" y="110"/>
                    </a:lnTo>
                    <a:lnTo>
                      <a:pt x="98" y="128"/>
                    </a:lnTo>
                    <a:lnTo>
                      <a:pt x="104" y="132"/>
                    </a:lnTo>
                    <a:lnTo>
                      <a:pt x="107" y="135"/>
                    </a:lnTo>
                    <a:lnTo>
                      <a:pt x="113" y="142"/>
                    </a:lnTo>
                    <a:lnTo>
                      <a:pt x="123" y="151"/>
                    </a:lnTo>
                    <a:lnTo>
                      <a:pt x="126" y="153"/>
                    </a:lnTo>
                    <a:lnTo>
                      <a:pt x="126" y="160"/>
                    </a:lnTo>
                    <a:lnTo>
                      <a:pt x="136" y="185"/>
                    </a:lnTo>
                    <a:lnTo>
                      <a:pt x="136" y="194"/>
                    </a:lnTo>
                    <a:lnTo>
                      <a:pt x="138" y="197"/>
                    </a:lnTo>
                    <a:lnTo>
                      <a:pt x="136" y="203"/>
                    </a:lnTo>
                    <a:lnTo>
                      <a:pt x="136" y="206"/>
                    </a:lnTo>
                    <a:lnTo>
                      <a:pt x="138" y="206"/>
                    </a:lnTo>
                    <a:lnTo>
                      <a:pt x="136" y="212"/>
                    </a:lnTo>
                    <a:lnTo>
                      <a:pt x="138" y="215"/>
                    </a:lnTo>
                    <a:lnTo>
                      <a:pt x="133" y="224"/>
                    </a:lnTo>
                    <a:lnTo>
                      <a:pt x="120" y="234"/>
                    </a:lnTo>
                    <a:lnTo>
                      <a:pt x="117" y="234"/>
                    </a:lnTo>
                    <a:lnTo>
                      <a:pt x="113" y="237"/>
                    </a:lnTo>
                    <a:lnTo>
                      <a:pt x="95" y="246"/>
                    </a:lnTo>
                    <a:lnTo>
                      <a:pt x="95" y="249"/>
                    </a:lnTo>
                    <a:lnTo>
                      <a:pt x="89" y="258"/>
                    </a:lnTo>
                    <a:lnTo>
                      <a:pt x="83" y="252"/>
                    </a:lnTo>
                    <a:lnTo>
                      <a:pt x="83" y="265"/>
                    </a:lnTo>
                    <a:lnTo>
                      <a:pt x="74" y="265"/>
                    </a:lnTo>
                    <a:lnTo>
                      <a:pt x="61" y="274"/>
                    </a:lnTo>
                    <a:lnTo>
                      <a:pt x="61" y="255"/>
                    </a:lnTo>
                    <a:lnTo>
                      <a:pt x="65" y="252"/>
                    </a:lnTo>
                    <a:lnTo>
                      <a:pt x="61" y="246"/>
                    </a:lnTo>
                    <a:lnTo>
                      <a:pt x="56" y="246"/>
                    </a:lnTo>
                    <a:lnTo>
                      <a:pt x="52" y="244"/>
                    </a:lnTo>
                    <a:lnTo>
                      <a:pt x="72" y="237"/>
                    </a:lnTo>
                    <a:lnTo>
                      <a:pt x="81" y="234"/>
                    </a:lnTo>
                    <a:lnTo>
                      <a:pt x="81" y="228"/>
                    </a:lnTo>
                    <a:lnTo>
                      <a:pt x="77" y="219"/>
                    </a:lnTo>
                    <a:lnTo>
                      <a:pt x="83" y="219"/>
                    </a:lnTo>
                    <a:lnTo>
                      <a:pt x="92" y="212"/>
                    </a:lnTo>
                    <a:lnTo>
                      <a:pt x="102" y="210"/>
                    </a:lnTo>
                    <a:lnTo>
                      <a:pt x="104" y="206"/>
                    </a:lnTo>
                    <a:lnTo>
                      <a:pt x="104" y="194"/>
                    </a:lnTo>
                    <a:lnTo>
                      <a:pt x="104" y="176"/>
                    </a:lnTo>
                    <a:lnTo>
                      <a:pt x="102" y="169"/>
                    </a:lnTo>
                    <a:lnTo>
                      <a:pt x="104" y="166"/>
                    </a:lnTo>
                    <a:lnTo>
                      <a:pt x="102" y="156"/>
                    </a:lnTo>
                    <a:lnTo>
                      <a:pt x="102" y="151"/>
                    </a:lnTo>
                    <a:lnTo>
                      <a:pt x="98" y="151"/>
                    </a:lnTo>
                    <a:lnTo>
                      <a:pt x="98" y="138"/>
                    </a:lnTo>
                    <a:lnTo>
                      <a:pt x="87" y="128"/>
                    </a:lnTo>
                    <a:lnTo>
                      <a:pt x="81" y="119"/>
                    </a:lnTo>
                    <a:lnTo>
                      <a:pt x="72" y="107"/>
                    </a:lnTo>
                    <a:lnTo>
                      <a:pt x="65" y="101"/>
                    </a:lnTo>
                    <a:lnTo>
                      <a:pt x="56" y="96"/>
                    </a:lnTo>
                    <a:lnTo>
                      <a:pt x="52" y="89"/>
                    </a:lnTo>
                    <a:lnTo>
                      <a:pt x="34" y="80"/>
                    </a:lnTo>
                    <a:lnTo>
                      <a:pt x="34" y="71"/>
                    </a:lnTo>
                    <a:lnTo>
                      <a:pt x="43" y="71"/>
                    </a:lnTo>
                    <a:lnTo>
                      <a:pt x="45" y="71"/>
                    </a:lnTo>
                    <a:lnTo>
                      <a:pt x="49" y="60"/>
                    </a:lnTo>
                    <a:lnTo>
                      <a:pt x="43" y="55"/>
                    </a:lnTo>
                    <a:lnTo>
                      <a:pt x="40" y="51"/>
                    </a:lnTo>
                    <a:lnTo>
                      <a:pt x="37" y="49"/>
                    </a:lnTo>
                    <a:lnTo>
                      <a:pt x="24" y="49"/>
                    </a:lnTo>
                    <a:lnTo>
                      <a:pt x="13" y="43"/>
                    </a:lnTo>
                    <a:lnTo>
                      <a:pt x="9" y="30"/>
                    </a:lnTo>
                    <a:lnTo>
                      <a:pt x="13" y="30"/>
                    </a:lnTo>
                    <a:lnTo>
                      <a:pt x="2" y="24"/>
                    </a:lnTo>
                    <a:lnTo>
                      <a:pt x="0" y="1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6" name="Freeform 424"/>
              <p:cNvSpPr>
                <a:spLocks/>
              </p:cNvSpPr>
              <p:nvPr/>
            </p:nvSpPr>
            <p:spPr bwMode="auto">
              <a:xfrm>
                <a:off x="8634413" y="4113213"/>
                <a:ext cx="260350" cy="176213"/>
              </a:xfrm>
              <a:custGeom>
                <a:avLst/>
                <a:gdLst>
                  <a:gd name="T0" fmla="*/ 79 w 164"/>
                  <a:gd name="T1" fmla="*/ 40 h 111"/>
                  <a:gd name="T2" fmla="*/ 84 w 164"/>
                  <a:gd name="T3" fmla="*/ 56 h 111"/>
                  <a:gd name="T4" fmla="*/ 86 w 164"/>
                  <a:gd name="T5" fmla="*/ 47 h 111"/>
                  <a:gd name="T6" fmla="*/ 96 w 164"/>
                  <a:gd name="T7" fmla="*/ 50 h 111"/>
                  <a:gd name="T8" fmla="*/ 89 w 164"/>
                  <a:gd name="T9" fmla="*/ 40 h 111"/>
                  <a:gd name="T10" fmla="*/ 93 w 164"/>
                  <a:gd name="T11" fmla="*/ 40 h 111"/>
                  <a:gd name="T12" fmla="*/ 96 w 164"/>
                  <a:gd name="T13" fmla="*/ 29 h 111"/>
                  <a:gd name="T14" fmla="*/ 100 w 164"/>
                  <a:gd name="T15" fmla="*/ 29 h 111"/>
                  <a:gd name="T16" fmla="*/ 106 w 164"/>
                  <a:gd name="T17" fmla="*/ 29 h 111"/>
                  <a:gd name="T18" fmla="*/ 111 w 164"/>
                  <a:gd name="T19" fmla="*/ 13 h 111"/>
                  <a:gd name="T20" fmla="*/ 122 w 164"/>
                  <a:gd name="T21" fmla="*/ 0 h 111"/>
                  <a:gd name="T22" fmla="*/ 122 w 164"/>
                  <a:gd name="T23" fmla="*/ 4 h 111"/>
                  <a:gd name="T24" fmla="*/ 122 w 164"/>
                  <a:gd name="T25" fmla="*/ 9 h 111"/>
                  <a:gd name="T26" fmla="*/ 124 w 164"/>
                  <a:gd name="T27" fmla="*/ 4 h 111"/>
                  <a:gd name="T28" fmla="*/ 127 w 164"/>
                  <a:gd name="T29" fmla="*/ 4 h 111"/>
                  <a:gd name="T30" fmla="*/ 131 w 164"/>
                  <a:gd name="T31" fmla="*/ 9 h 111"/>
                  <a:gd name="T32" fmla="*/ 134 w 164"/>
                  <a:gd name="T33" fmla="*/ 9 h 111"/>
                  <a:gd name="T34" fmla="*/ 136 w 164"/>
                  <a:gd name="T35" fmla="*/ 16 h 111"/>
                  <a:gd name="T36" fmla="*/ 139 w 164"/>
                  <a:gd name="T37" fmla="*/ 22 h 111"/>
                  <a:gd name="T38" fmla="*/ 143 w 164"/>
                  <a:gd name="T39" fmla="*/ 20 h 111"/>
                  <a:gd name="T40" fmla="*/ 143 w 164"/>
                  <a:gd name="T41" fmla="*/ 22 h 111"/>
                  <a:gd name="T42" fmla="*/ 139 w 164"/>
                  <a:gd name="T43" fmla="*/ 25 h 111"/>
                  <a:gd name="T44" fmla="*/ 145 w 164"/>
                  <a:gd name="T45" fmla="*/ 25 h 111"/>
                  <a:gd name="T46" fmla="*/ 148 w 164"/>
                  <a:gd name="T47" fmla="*/ 22 h 111"/>
                  <a:gd name="T48" fmla="*/ 158 w 164"/>
                  <a:gd name="T49" fmla="*/ 31 h 111"/>
                  <a:gd name="T50" fmla="*/ 164 w 164"/>
                  <a:gd name="T51" fmla="*/ 31 h 111"/>
                  <a:gd name="T52" fmla="*/ 164 w 164"/>
                  <a:gd name="T53" fmla="*/ 35 h 111"/>
                  <a:gd name="T54" fmla="*/ 158 w 164"/>
                  <a:gd name="T55" fmla="*/ 38 h 111"/>
                  <a:gd name="T56" fmla="*/ 152 w 164"/>
                  <a:gd name="T57" fmla="*/ 38 h 111"/>
                  <a:gd name="T58" fmla="*/ 148 w 164"/>
                  <a:gd name="T59" fmla="*/ 38 h 111"/>
                  <a:gd name="T60" fmla="*/ 145 w 164"/>
                  <a:gd name="T61" fmla="*/ 40 h 111"/>
                  <a:gd name="T62" fmla="*/ 152 w 164"/>
                  <a:gd name="T63" fmla="*/ 50 h 111"/>
                  <a:gd name="T64" fmla="*/ 139 w 164"/>
                  <a:gd name="T65" fmla="*/ 50 h 111"/>
                  <a:gd name="T66" fmla="*/ 136 w 164"/>
                  <a:gd name="T67" fmla="*/ 50 h 111"/>
                  <a:gd name="T68" fmla="*/ 134 w 164"/>
                  <a:gd name="T69" fmla="*/ 50 h 111"/>
                  <a:gd name="T70" fmla="*/ 139 w 164"/>
                  <a:gd name="T71" fmla="*/ 59 h 111"/>
                  <a:gd name="T72" fmla="*/ 109 w 164"/>
                  <a:gd name="T73" fmla="*/ 56 h 111"/>
                  <a:gd name="T74" fmla="*/ 100 w 164"/>
                  <a:gd name="T75" fmla="*/ 78 h 111"/>
                  <a:gd name="T76" fmla="*/ 93 w 164"/>
                  <a:gd name="T77" fmla="*/ 81 h 111"/>
                  <a:gd name="T78" fmla="*/ 86 w 164"/>
                  <a:gd name="T79" fmla="*/ 95 h 111"/>
                  <a:gd name="T80" fmla="*/ 72 w 164"/>
                  <a:gd name="T81" fmla="*/ 109 h 111"/>
                  <a:gd name="T82" fmla="*/ 56 w 164"/>
                  <a:gd name="T83" fmla="*/ 111 h 111"/>
                  <a:gd name="T84" fmla="*/ 35 w 164"/>
                  <a:gd name="T85" fmla="*/ 111 h 111"/>
                  <a:gd name="T86" fmla="*/ 26 w 164"/>
                  <a:gd name="T87" fmla="*/ 111 h 111"/>
                  <a:gd name="T88" fmla="*/ 7 w 164"/>
                  <a:gd name="T89" fmla="*/ 106 h 111"/>
                  <a:gd name="T90" fmla="*/ 0 w 164"/>
                  <a:gd name="T91" fmla="*/ 93 h 111"/>
                  <a:gd name="T92" fmla="*/ 13 w 164"/>
                  <a:gd name="T93" fmla="*/ 95 h 111"/>
                  <a:gd name="T94" fmla="*/ 20 w 164"/>
                  <a:gd name="T95" fmla="*/ 95 h 111"/>
                  <a:gd name="T96" fmla="*/ 22 w 164"/>
                  <a:gd name="T97" fmla="*/ 99 h 111"/>
                  <a:gd name="T98" fmla="*/ 26 w 164"/>
                  <a:gd name="T99" fmla="*/ 88 h 111"/>
                  <a:gd name="T100" fmla="*/ 29 w 164"/>
                  <a:gd name="T101" fmla="*/ 81 h 111"/>
                  <a:gd name="T102" fmla="*/ 35 w 164"/>
                  <a:gd name="T103" fmla="*/ 75 h 111"/>
                  <a:gd name="T104" fmla="*/ 56 w 164"/>
                  <a:gd name="T105" fmla="*/ 68 h 111"/>
                  <a:gd name="T106" fmla="*/ 75 w 164"/>
                  <a:gd name="T107" fmla="*/ 43 h 111"/>
                  <a:gd name="T108" fmla="*/ 79 w 164"/>
                  <a:gd name="T109" fmla="*/ 4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11">
                    <a:moveTo>
                      <a:pt x="79" y="40"/>
                    </a:moveTo>
                    <a:lnTo>
                      <a:pt x="84" y="56"/>
                    </a:lnTo>
                    <a:lnTo>
                      <a:pt x="86" y="47"/>
                    </a:lnTo>
                    <a:lnTo>
                      <a:pt x="96" y="50"/>
                    </a:lnTo>
                    <a:lnTo>
                      <a:pt x="89" y="40"/>
                    </a:lnTo>
                    <a:lnTo>
                      <a:pt x="93" y="40"/>
                    </a:lnTo>
                    <a:lnTo>
                      <a:pt x="96" y="29"/>
                    </a:lnTo>
                    <a:lnTo>
                      <a:pt x="100" y="29"/>
                    </a:lnTo>
                    <a:lnTo>
                      <a:pt x="106" y="29"/>
                    </a:lnTo>
                    <a:lnTo>
                      <a:pt x="111" y="13"/>
                    </a:lnTo>
                    <a:lnTo>
                      <a:pt x="122" y="0"/>
                    </a:lnTo>
                    <a:lnTo>
                      <a:pt x="122" y="4"/>
                    </a:lnTo>
                    <a:lnTo>
                      <a:pt x="122" y="9"/>
                    </a:lnTo>
                    <a:lnTo>
                      <a:pt x="124" y="4"/>
                    </a:lnTo>
                    <a:lnTo>
                      <a:pt x="127" y="4"/>
                    </a:lnTo>
                    <a:lnTo>
                      <a:pt x="131" y="9"/>
                    </a:lnTo>
                    <a:lnTo>
                      <a:pt x="134" y="9"/>
                    </a:lnTo>
                    <a:lnTo>
                      <a:pt x="136" y="16"/>
                    </a:lnTo>
                    <a:lnTo>
                      <a:pt x="139" y="22"/>
                    </a:lnTo>
                    <a:lnTo>
                      <a:pt x="143" y="20"/>
                    </a:lnTo>
                    <a:lnTo>
                      <a:pt x="143" y="22"/>
                    </a:lnTo>
                    <a:lnTo>
                      <a:pt x="139" y="25"/>
                    </a:lnTo>
                    <a:lnTo>
                      <a:pt x="145" y="25"/>
                    </a:lnTo>
                    <a:lnTo>
                      <a:pt x="148" y="22"/>
                    </a:lnTo>
                    <a:lnTo>
                      <a:pt x="158" y="31"/>
                    </a:lnTo>
                    <a:lnTo>
                      <a:pt x="164" y="31"/>
                    </a:lnTo>
                    <a:lnTo>
                      <a:pt x="164" y="35"/>
                    </a:lnTo>
                    <a:lnTo>
                      <a:pt x="158" y="38"/>
                    </a:lnTo>
                    <a:lnTo>
                      <a:pt x="152" y="38"/>
                    </a:lnTo>
                    <a:lnTo>
                      <a:pt x="148" y="38"/>
                    </a:lnTo>
                    <a:lnTo>
                      <a:pt x="145" y="40"/>
                    </a:lnTo>
                    <a:lnTo>
                      <a:pt x="152" y="50"/>
                    </a:lnTo>
                    <a:lnTo>
                      <a:pt x="139" y="50"/>
                    </a:lnTo>
                    <a:lnTo>
                      <a:pt x="136" y="50"/>
                    </a:lnTo>
                    <a:lnTo>
                      <a:pt x="134" y="50"/>
                    </a:lnTo>
                    <a:lnTo>
                      <a:pt x="139" y="59"/>
                    </a:lnTo>
                    <a:lnTo>
                      <a:pt x="109" y="56"/>
                    </a:lnTo>
                    <a:lnTo>
                      <a:pt x="100" y="78"/>
                    </a:lnTo>
                    <a:lnTo>
                      <a:pt x="93" y="81"/>
                    </a:lnTo>
                    <a:lnTo>
                      <a:pt x="86" y="95"/>
                    </a:lnTo>
                    <a:lnTo>
                      <a:pt x="72" y="109"/>
                    </a:lnTo>
                    <a:lnTo>
                      <a:pt x="56" y="111"/>
                    </a:lnTo>
                    <a:lnTo>
                      <a:pt x="35" y="111"/>
                    </a:lnTo>
                    <a:lnTo>
                      <a:pt x="26" y="111"/>
                    </a:lnTo>
                    <a:lnTo>
                      <a:pt x="7" y="106"/>
                    </a:lnTo>
                    <a:lnTo>
                      <a:pt x="0" y="93"/>
                    </a:lnTo>
                    <a:lnTo>
                      <a:pt x="13" y="95"/>
                    </a:lnTo>
                    <a:lnTo>
                      <a:pt x="20" y="95"/>
                    </a:lnTo>
                    <a:lnTo>
                      <a:pt x="22" y="99"/>
                    </a:lnTo>
                    <a:lnTo>
                      <a:pt x="26" y="88"/>
                    </a:lnTo>
                    <a:lnTo>
                      <a:pt x="29" y="81"/>
                    </a:lnTo>
                    <a:lnTo>
                      <a:pt x="35" y="75"/>
                    </a:lnTo>
                    <a:lnTo>
                      <a:pt x="56" y="68"/>
                    </a:lnTo>
                    <a:lnTo>
                      <a:pt x="75" y="43"/>
                    </a:lnTo>
                    <a:lnTo>
                      <a:pt x="79" y="4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425"/>
              <p:cNvSpPr>
                <a:spLocks/>
              </p:cNvSpPr>
              <p:nvPr/>
            </p:nvSpPr>
            <p:spPr bwMode="auto">
              <a:xfrm>
                <a:off x="8634413" y="4113213"/>
                <a:ext cx="260350" cy="176213"/>
              </a:xfrm>
              <a:custGeom>
                <a:avLst/>
                <a:gdLst>
                  <a:gd name="T0" fmla="*/ 79 w 164"/>
                  <a:gd name="T1" fmla="*/ 40 h 111"/>
                  <a:gd name="T2" fmla="*/ 84 w 164"/>
                  <a:gd name="T3" fmla="*/ 56 h 111"/>
                  <a:gd name="T4" fmla="*/ 86 w 164"/>
                  <a:gd name="T5" fmla="*/ 47 h 111"/>
                  <a:gd name="T6" fmla="*/ 96 w 164"/>
                  <a:gd name="T7" fmla="*/ 50 h 111"/>
                  <a:gd name="T8" fmla="*/ 89 w 164"/>
                  <a:gd name="T9" fmla="*/ 40 h 111"/>
                  <a:gd name="T10" fmla="*/ 93 w 164"/>
                  <a:gd name="T11" fmla="*/ 40 h 111"/>
                  <a:gd name="T12" fmla="*/ 96 w 164"/>
                  <a:gd name="T13" fmla="*/ 29 h 111"/>
                  <a:gd name="T14" fmla="*/ 100 w 164"/>
                  <a:gd name="T15" fmla="*/ 29 h 111"/>
                  <a:gd name="T16" fmla="*/ 106 w 164"/>
                  <a:gd name="T17" fmla="*/ 29 h 111"/>
                  <a:gd name="T18" fmla="*/ 111 w 164"/>
                  <a:gd name="T19" fmla="*/ 13 h 111"/>
                  <a:gd name="T20" fmla="*/ 122 w 164"/>
                  <a:gd name="T21" fmla="*/ 0 h 111"/>
                  <a:gd name="T22" fmla="*/ 122 w 164"/>
                  <a:gd name="T23" fmla="*/ 4 h 111"/>
                  <a:gd name="T24" fmla="*/ 122 w 164"/>
                  <a:gd name="T25" fmla="*/ 9 h 111"/>
                  <a:gd name="T26" fmla="*/ 124 w 164"/>
                  <a:gd name="T27" fmla="*/ 4 h 111"/>
                  <a:gd name="T28" fmla="*/ 127 w 164"/>
                  <a:gd name="T29" fmla="*/ 4 h 111"/>
                  <a:gd name="T30" fmla="*/ 131 w 164"/>
                  <a:gd name="T31" fmla="*/ 9 h 111"/>
                  <a:gd name="T32" fmla="*/ 134 w 164"/>
                  <a:gd name="T33" fmla="*/ 9 h 111"/>
                  <a:gd name="T34" fmla="*/ 136 w 164"/>
                  <a:gd name="T35" fmla="*/ 16 h 111"/>
                  <a:gd name="T36" fmla="*/ 139 w 164"/>
                  <a:gd name="T37" fmla="*/ 22 h 111"/>
                  <a:gd name="T38" fmla="*/ 143 w 164"/>
                  <a:gd name="T39" fmla="*/ 20 h 111"/>
                  <a:gd name="T40" fmla="*/ 143 w 164"/>
                  <a:gd name="T41" fmla="*/ 22 h 111"/>
                  <a:gd name="T42" fmla="*/ 139 w 164"/>
                  <a:gd name="T43" fmla="*/ 25 h 111"/>
                  <a:gd name="T44" fmla="*/ 145 w 164"/>
                  <a:gd name="T45" fmla="*/ 25 h 111"/>
                  <a:gd name="T46" fmla="*/ 148 w 164"/>
                  <a:gd name="T47" fmla="*/ 22 h 111"/>
                  <a:gd name="T48" fmla="*/ 158 w 164"/>
                  <a:gd name="T49" fmla="*/ 31 h 111"/>
                  <a:gd name="T50" fmla="*/ 164 w 164"/>
                  <a:gd name="T51" fmla="*/ 31 h 111"/>
                  <a:gd name="T52" fmla="*/ 164 w 164"/>
                  <a:gd name="T53" fmla="*/ 35 h 111"/>
                  <a:gd name="T54" fmla="*/ 158 w 164"/>
                  <a:gd name="T55" fmla="*/ 38 h 111"/>
                  <a:gd name="T56" fmla="*/ 152 w 164"/>
                  <a:gd name="T57" fmla="*/ 38 h 111"/>
                  <a:gd name="T58" fmla="*/ 148 w 164"/>
                  <a:gd name="T59" fmla="*/ 38 h 111"/>
                  <a:gd name="T60" fmla="*/ 145 w 164"/>
                  <a:gd name="T61" fmla="*/ 40 h 111"/>
                  <a:gd name="T62" fmla="*/ 152 w 164"/>
                  <a:gd name="T63" fmla="*/ 50 h 111"/>
                  <a:gd name="T64" fmla="*/ 139 w 164"/>
                  <a:gd name="T65" fmla="*/ 50 h 111"/>
                  <a:gd name="T66" fmla="*/ 136 w 164"/>
                  <a:gd name="T67" fmla="*/ 50 h 111"/>
                  <a:gd name="T68" fmla="*/ 134 w 164"/>
                  <a:gd name="T69" fmla="*/ 50 h 111"/>
                  <a:gd name="T70" fmla="*/ 139 w 164"/>
                  <a:gd name="T71" fmla="*/ 59 h 111"/>
                  <a:gd name="T72" fmla="*/ 109 w 164"/>
                  <a:gd name="T73" fmla="*/ 56 h 111"/>
                  <a:gd name="T74" fmla="*/ 100 w 164"/>
                  <a:gd name="T75" fmla="*/ 78 h 111"/>
                  <a:gd name="T76" fmla="*/ 93 w 164"/>
                  <a:gd name="T77" fmla="*/ 81 h 111"/>
                  <a:gd name="T78" fmla="*/ 86 w 164"/>
                  <a:gd name="T79" fmla="*/ 95 h 111"/>
                  <a:gd name="T80" fmla="*/ 72 w 164"/>
                  <a:gd name="T81" fmla="*/ 109 h 111"/>
                  <a:gd name="T82" fmla="*/ 56 w 164"/>
                  <a:gd name="T83" fmla="*/ 111 h 111"/>
                  <a:gd name="T84" fmla="*/ 35 w 164"/>
                  <a:gd name="T85" fmla="*/ 111 h 111"/>
                  <a:gd name="T86" fmla="*/ 26 w 164"/>
                  <a:gd name="T87" fmla="*/ 111 h 111"/>
                  <a:gd name="T88" fmla="*/ 7 w 164"/>
                  <a:gd name="T89" fmla="*/ 106 h 111"/>
                  <a:gd name="T90" fmla="*/ 0 w 164"/>
                  <a:gd name="T91" fmla="*/ 93 h 111"/>
                  <a:gd name="T92" fmla="*/ 13 w 164"/>
                  <a:gd name="T93" fmla="*/ 95 h 111"/>
                  <a:gd name="T94" fmla="*/ 20 w 164"/>
                  <a:gd name="T95" fmla="*/ 95 h 111"/>
                  <a:gd name="T96" fmla="*/ 22 w 164"/>
                  <a:gd name="T97" fmla="*/ 99 h 111"/>
                  <a:gd name="T98" fmla="*/ 26 w 164"/>
                  <a:gd name="T99" fmla="*/ 88 h 111"/>
                  <a:gd name="T100" fmla="*/ 29 w 164"/>
                  <a:gd name="T101" fmla="*/ 81 h 111"/>
                  <a:gd name="T102" fmla="*/ 35 w 164"/>
                  <a:gd name="T103" fmla="*/ 75 h 111"/>
                  <a:gd name="T104" fmla="*/ 56 w 164"/>
                  <a:gd name="T105" fmla="*/ 68 h 111"/>
                  <a:gd name="T106" fmla="*/ 75 w 164"/>
                  <a:gd name="T107" fmla="*/ 43 h 111"/>
                  <a:gd name="T108" fmla="*/ 79 w 164"/>
                  <a:gd name="T109" fmla="*/ 4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11">
                    <a:moveTo>
                      <a:pt x="79" y="40"/>
                    </a:moveTo>
                    <a:lnTo>
                      <a:pt x="84" y="56"/>
                    </a:lnTo>
                    <a:lnTo>
                      <a:pt x="86" y="47"/>
                    </a:lnTo>
                    <a:lnTo>
                      <a:pt x="96" y="50"/>
                    </a:lnTo>
                    <a:lnTo>
                      <a:pt x="89" y="40"/>
                    </a:lnTo>
                    <a:lnTo>
                      <a:pt x="93" y="40"/>
                    </a:lnTo>
                    <a:lnTo>
                      <a:pt x="96" y="29"/>
                    </a:lnTo>
                    <a:lnTo>
                      <a:pt x="100" y="29"/>
                    </a:lnTo>
                    <a:lnTo>
                      <a:pt x="106" y="29"/>
                    </a:lnTo>
                    <a:lnTo>
                      <a:pt x="111" y="13"/>
                    </a:lnTo>
                    <a:lnTo>
                      <a:pt x="122" y="0"/>
                    </a:lnTo>
                    <a:lnTo>
                      <a:pt x="122" y="4"/>
                    </a:lnTo>
                    <a:lnTo>
                      <a:pt x="122" y="9"/>
                    </a:lnTo>
                    <a:lnTo>
                      <a:pt x="124" y="4"/>
                    </a:lnTo>
                    <a:lnTo>
                      <a:pt x="127" y="4"/>
                    </a:lnTo>
                    <a:lnTo>
                      <a:pt x="131" y="9"/>
                    </a:lnTo>
                    <a:lnTo>
                      <a:pt x="134" y="9"/>
                    </a:lnTo>
                    <a:lnTo>
                      <a:pt x="136" y="16"/>
                    </a:lnTo>
                    <a:lnTo>
                      <a:pt x="139" y="22"/>
                    </a:lnTo>
                    <a:lnTo>
                      <a:pt x="143" y="20"/>
                    </a:lnTo>
                    <a:lnTo>
                      <a:pt x="143" y="22"/>
                    </a:lnTo>
                    <a:lnTo>
                      <a:pt x="139" y="25"/>
                    </a:lnTo>
                    <a:lnTo>
                      <a:pt x="145" y="25"/>
                    </a:lnTo>
                    <a:lnTo>
                      <a:pt x="148" y="22"/>
                    </a:lnTo>
                    <a:lnTo>
                      <a:pt x="158" y="31"/>
                    </a:lnTo>
                    <a:lnTo>
                      <a:pt x="164" y="31"/>
                    </a:lnTo>
                    <a:lnTo>
                      <a:pt x="164" y="35"/>
                    </a:lnTo>
                    <a:lnTo>
                      <a:pt x="158" y="38"/>
                    </a:lnTo>
                    <a:lnTo>
                      <a:pt x="152" y="38"/>
                    </a:lnTo>
                    <a:lnTo>
                      <a:pt x="148" y="38"/>
                    </a:lnTo>
                    <a:lnTo>
                      <a:pt x="145" y="40"/>
                    </a:lnTo>
                    <a:lnTo>
                      <a:pt x="152" y="50"/>
                    </a:lnTo>
                    <a:lnTo>
                      <a:pt x="139" y="50"/>
                    </a:lnTo>
                    <a:lnTo>
                      <a:pt x="136" y="50"/>
                    </a:lnTo>
                    <a:lnTo>
                      <a:pt x="134" y="50"/>
                    </a:lnTo>
                    <a:lnTo>
                      <a:pt x="139" y="59"/>
                    </a:lnTo>
                    <a:lnTo>
                      <a:pt x="109" y="56"/>
                    </a:lnTo>
                    <a:lnTo>
                      <a:pt x="100" y="78"/>
                    </a:lnTo>
                    <a:lnTo>
                      <a:pt x="93" y="81"/>
                    </a:lnTo>
                    <a:lnTo>
                      <a:pt x="86" y="95"/>
                    </a:lnTo>
                    <a:lnTo>
                      <a:pt x="72" y="109"/>
                    </a:lnTo>
                    <a:lnTo>
                      <a:pt x="56" y="111"/>
                    </a:lnTo>
                    <a:lnTo>
                      <a:pt x="35" y="111"/>
                    </a:lnTo>
                    <a:lnTo>
                      <a:pt x="26" y="111"/>
                    </a:lnTo>
                    <a:lnTo>
                      <a:pt x="7" y="106"/>
                    </a:lnTo>
                    <a:lnTo>
                      <a:pt x="0" y="93"/>
                    </a:lnTo>
                    <a:lnTo>
                      <a:pt x="13" y="95"/>
                    </a:lnTo>
                    <a:lnTo>
                      <a:pt x="20" y="95"/>
                    </a:lnTo>
                    <a:lnTo>
                      <a:pt x="22" y="99"/>
                    </a:lnTo>
                    <a:lnTo>
                      <a:pt x="26" y="88"/>
                    </a:lnTo>
                    <a:lnTo>
                      <a:pt x="29" y="81"/>
                    </a:lnTo>
                    <a:lnTo>
                      <a:pt x="35" y="75"/>
                    </a:lnTo>
                    <a:lnTo>
                      <a:pt x="56" y="68"/>
                    </a:lnTo>
                    <a:lnTo>
                      <a:pt x="75" y="43"/>
                    </a:lnTo>
                    <a:lnTo>
                      <a:pt x="79" y="4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8" name="Freeform 426"/>
              <p:cNvSpPr>
                <a:spLocks/>
              </p:cNvSpPr>
              <p:nvPr/>
            </p:nvSpPr>
            <p:spPr bwMode="auto">
              <a:xfrm>
                <a:off x="8582026" y="3725863"/>
                <a:ext cx="58738" cy="60325"/>
              </a:xfrm>
              <a:custGeom>
                <a:avLst/>
                <a:gdLst>
                  <a:gd name="T0" fmla="*/ 9 w 37"/>
                  <a:gd name="T1" fmla="*/ 7 h 38"/>
                  <a:gd name="T2" fmla="*/ 6 w 37"/>
                  <a:gd name="T3" fmla="*/ 13 h 38"/>
                  <a:gd name="T4" fmla="*/ 0 w 37"/>
                  <a:gd name="T5" fmla="*/ 20 h 38"/>
                  <a:gd name="T6" fmla="*/ 0 w 37"/>
                  <a:gd name="T7" fmla="*/ 32 h 38"/>
                  <a:gd name="T8" fmla="*/ 16 w 37"/>
                  <a:gd name="T9" fmla="*/ 38 h 38"/>
                  <a:gd name="T10" fmla="*/ 21 w 37"/>
                  <a:gd name="T11" fmla="*/ 32 h 38"/>
                  <a:gd name="T12" fmla="*/ 30 w 37"/>
                  <a:gd name="T13" fmla="*/ 32 h 38"/>
                  <a:gd name="T14" fmla="*/ 30 w 37"/>
                  <a:gd name="T15" fmla="*/ 20 h 38"/>
                  <a:gd name="T16" fmla="*/ 37 w 37"/>
                  <a:gd name="T17" fmla="*/ 13 h 38"/>
                  <a:gd name="T18" fmla="*/ 37 w 37"/>
                  <a:gd name="T19" fmla="*/ 7 h 38"/>
                  <a:gd name="T20" fmla="*/ 33 w 37"/>
                  <a:gd name="T21" fmla="*/ 0 h 38"/>
                  <a:gd name="T22" fmla="*/ 30 w 37"/>
                  <a:gd name="T23" fmla="*/ 4 h 38"/>
                  <a:gd name="T24" fmla="*/ 16 w 37"/>
                  <a:gd name="T25" fmla="*/ 4 h 38"/>
                  <a:gd name="T26" fmla="*/ 9 w 37"/>
                  <a:gd name="T27" fmla="*/ 7 h 38"/>
                  <a:gd name="T28" fmla="*/ 9 w 37"/>
                  <a:gd name="T29"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38">
                    <a:moveTo>
                      <a:pt x="9" y="7"/>
                    </a:moveTo>
                    <a:lnTo>
                      <a:pt x="6" y="13"/>
                    </a:lnTo>
                    <a:lnTo>
                      <a:pt x="0" y="20"/>
                    </a:lnTo>
                    <a:lnTo>
                      <a:pt x="0" y="32"/>
                    </a:lnTo>
                    <a:lnTo>
                      <a:pt x="16" y="38"/>
                    </a:lnTo>
                    <a:lnTo>
                      <a:pt x="21" y="32"/>
                    </a:lnTo>
                    <a:lnTo>
                      <a:pt x="30" y="32"/>
                    </a:lnTo>
                    <a:lnTo>
                      <a:pt x="30" y="20"/>
                    </a:lnTo>
                    <a:lnTo>
                      <a:pt x="37" y="13"/>
                    </a:lnTo>
                    <a:lnTo>
                      <a:pt x="37" y="7"/>
                    </a:lnTo>
                    <a:lnTo>
                      <a:pt x="33" y="0"/>
                    </a:lnTo>
                    <a:lnTo>
                      <a:pt x="30" y="4"/>
                    </a:lnTo>
                    <a:lnTo>
                      <a:pt x="16" y="4"/>
                    </a:lnTo>
                    <a:lnTo>
                      <a:pt x="9" y="7"/>
                    </a:lnTo>
                    <a:lnTo>
                      <a:pt x="9"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428"/>
              <p:cNvSpPr>
                <a:spLocks/>
              </p:cNvSpPr>
              <p:nvPr/>
            </p:nvSpPr>
            <p:spPr bwMode="auto">
              <a:xfrm>
                <a:off x="8669338" y="4624388"/>
                <a:ext cx="1090613" cy="981075"/>
              </a:xfrm>
              <a:custGeom>
                <a:avLst/>
                <a:gdLst>
                  <a:gd name="T0" fmla="*/ 496 w 687"/>
                  <a:gd name="T1" fmla="*/ 594 h 618"/>
                  <a:gd name="T2" fmla="*/ 481 w 687"/>
                  <a:gd name="T3" fmla="*/ 591 h 618"/>
                  <a:gd name="T4" fmla="*/ 441 w 687"/>
                  <a:gd name="T5" fmla="*/ 597 h 618"/>
                  <a:gd name="T6" fmla="*/ 407 w 687"/>
                  <a:gd name="T7" fmla="*/ 566 h 618"/>
                  <a:gd name="T8" fmla="*/ 407 w 687"/>
                  <a:gd name="T9" fmla="*/ 520 h 618"/>
                  <a:gd name="T10" fmla="*/ 396 w 687"/>
                  <a:gd name="T11" fmla="*/ 486 h 618"/>
                  <a:gd name="T12" fmla="*/ 373 w 687"/>
                  <a:gd name="T13" fmla="*/ 508 h 618"/>
                  <a:gd name="T14" fmla="*/ 398 w 687"/>
                  <a:gd name="T15" fmla="*/ 465 h 618"/>
                  <a:gd name="T16" fmla="*/ 373 w 687"/>
                  <a:gd name="T17" fmla="*/ 481 h 618"/>
                  <a:gd name="T18" fmla="*/ 346 w 687"/>
                  <a:gd name="T19" fmla="*/ 499 h 618"/>
                  <a:gd name="T20" fmla="*/ 337 w 687"/>
                  <a:gd name="T21" fmla="*/ 461 h 618"/>
                  <a:gd name="T22" fmla="*/ 330 w 687"/>
                  <a:gd name="T23" fmla="*/ 437 h 618"/>
                  <a:gd name="T24" fmla="*/ 274 w 687"/>
                  <a:gd name="T25" fmla="*/ 422 h 618"/>
                  <a:gd name="T26" fmla="*/ 164 w 687"/>
                  <a:gd name="T27" fmla="*/ 449 h 618"/>
                  <a:gd name="T28" fmla="*/ 133 w 687"/>
                  <a:gd name="T29" fmla="*/ 467 h 618"/>
                  <a:gd name="T30" fmla="*/ 78 w 687"/>
                  <a:gd name="T31" fmla="*/ 474 h 618"/>
                  <a:gd name="T32" fmla="*/ 28 w 687"/>
                  <a:gd name="T33" fmla="*/ 486 h 618"/>
                  <a:gd name="T34" fmla="*/ 9 w 687"/>
                  <a:gd name="T35" fmla="*/ 456 h 618"/>
                  <a:gd name="T36" fmla="*/ 25 w 687"/>
                  <a:gd name="T37" fmla="*/ 406 h 618"/>
                  <a:gd name="T38" fmla="*/ 13 w 687"/>
                  <a:gd name="T39" fmla="*/ 326 h 618"/>
                  <a:gd name="T40" fmla="*/ 13 w 687"/>
                  <a:gd name="T41" fmla="*/ 301 h 618"/>
                  <a:gd name="T42" fmla="*/ 13 w 687"/>
                  <a:gd name="T43" fmla="*/ 295 h 618"/>
                  <a:gd name="T44" fmla="*/ 13 w 687"/>
                  <a:gd name="T45" fmla="*/ 253 h 618"/>
                  <a:gd name="T46" fmla="*/ 28 w 687"/>
                  <a:gd name="T47" fmla="*/ 217 h 618"/>
                  <a:gd name="T48" fmla="*/ 78 w 687"/>
                  <a:gd name="T49" fmla="*/ 185 h 618"/>
                  <a:gd name="T50" fmla="*/ 130 w 687"/>
                  <a:gd name="T51" fmla="*/ 172 h 618"/>
                  <a:gd name="T52" fmla="*/ 176 w 687"/>
                  <a:gd name="T53" fmla="*/ 122 h 618"/>
                  <a:gd name="T54" fmla="*/ 204 w 687"/>
                  <a:gd name="T55" fmla="*/ 126 h 618"/>
                  <a:gd name="T56" fmla="*/ 207 w 687"/>
                  <a:gd name="T57" fmla="*/ 98 h 618"/>
                  <a:gd name="T58" fmla="*/ 219 w 687"/>
                  <a:gd name="T59" fmla="*/ 105 h 618"/>
                  <a:gd name="T60" fmla="*/ 232 w 687"/>
                  <a:gd name="T61" fmla="*/ 79 h 618"/>
                  <a:gd name="T62" fmla="*/ 257 w 687"/>
                  <a:gd name="T63" fmla="*/ 58 h 618"/>
                  <a:gd name="T64" fmla="*/ 287 w 687"/>
                  <a:gd name="T65" fmla="*/ 69 h 618"/>
                  <a:gd name="T66" fmla="*/ 305 w 687"/>
                  <a:gd name="T67" fmla="*/ 82 h 618"/>
                  <a:gd name="T68" fmla="*/ 308 w 687"/>
                  <a:gd name="T69" fmla="*/ 67 h 618"/>
                  <a:gd name="T70" fmla="*/ 330 w 687"/>
                  <a:gd name="T71" fmla="*/ 30 h 618"/>
                  <a:gd name="T72" fmla="*/ 367 w 687"/>
                  <a:gd name="T73" fmla="*/ 26 h 618"/>
                  <a:gd name="T74" fmla="*/ 369 w 687"/>
                  <a:gd name="T75" fmla="*/ 12 h 618"/>
                  <a:gd name="T76" fmla="*/ 405 w 687"/>
                  <a:gd name="T77" fmla="*/ 24 h 618"/>
                  <a:gd name="T78" fmla="*/ 432 w 687"/>
                  <a:gd name="T79" fmla="*/ 30 h 618"/>
                  <a:gd name="T80" fmla="*/ 432 w 687"/>
                  <a:gd name="T81" fmla="*/ 35 h 618"/>
                  <a:gd name="T82" fmla="*/ 419 w 687"/>
                  <a:gd name="T83" fmla="*/ 51 h 618"/>
                  <a:gd name="T84" fmla="*/ 426 w 687"/>
                  <a:gd name="T85" fmla="*/ 92 h 618"/>
                  <a:gd name="T86" fmla="*/ 472 w 687"/>
                  <a:gd name="T87" fmla="*/ 126 h 618"/>
                  <a:gd name="T88" fmla="*/ 517 w 687"/>
                  <a:gd name="T89" fmla="*/ 76 h 618"/>
                  <a:gd name="T90" fmla="*/ 524 w 687"/>
                  <a:gd name="T91" fmla="*/ 33 h 618"/>
                  <a:gd name="T92" fmla="*/ 540 w 687"/>
                  <a:gd name="T93" fmla="*/ 5 h 618"/>
                  <a:gd name="T94" fmla="*/ 553 w 687"/>
                  <a:gd name="T95" fmla="*/ 33 h 618"/>
                  <a:gd name="T96" fmla="*/ 561 w 687"/>
                  <a:gd name="T97" fmla="*/ 69 h 618"/>
                  <a:gd name="T98" fmla="*/ 583 w 687"/>
                  <a:gd name="T99" fmla="*/ 110 h 618"/>
                  <a:gd name="T100" fmla="*/ 592 w 687"/>
                  <a:gd name="T101" fmla="*/ 158 h 618"/>
                  <a:gd name="T102" fmla="*/ 626 w 687"/>
                  <a:gd name="T103" fmla="*/ 187 h 618"/>
                  <a:gd name="T104" fmla="*/ 639 w 687"/>
                  <a:gd name="T105" fmla="*/ 215 h 618"/>
                  <a:gd name="T106" fmla="*/ 656 w 687"/>
                  <a:gd name="T107" fmla="*/ 240 h 618"/>
                  <a:gd name="T108" fmla="*/ 656 w 687"/>
                  <a:gd name="T109" fmla="*/ 261 h 618"/>
                  <a:gd name="T110" fmla="*/ 685 w 687"/>
                  <a:gd name="T111" fmla="*/ 299 h 618"/>
                  <a:gd name="T112" fmla="*/ 681 w 687"/>
                  <a:gd name="T113" fmla="*/ 385 h 618"/>
                  <a:gd name="T114" fmla="*/ 651 w 687"/>
                  <a:gd name="T115" fmla="*/ 461 h 618"/>
                  <a:gd name="T116" fmla="*/ 604 w 687"/>
                  <a:gd name="T117" fmla="*/ 529 h 618"/>
                  <a:gd name="T118" fmla="*/ 528 w 687"/>
                  <a:gd name="T119" fmla="*/ 60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7" h="618">
                    <a:moveTo>
                      <a:pt x="506" y="618"/>
                    </a:moveTo>
                    <a:lnTo>
                      <a:pt x="500" y="606"/>
                    </a:lnTo>
                    <a:lnTo>
                      <a:pt x="496" y="606"/>
                    </a:lnTo>
                    <a:lnTo>
                      <a:pt x="496" y="600"/>
                    </a:lnTo>
                    <a:lnTo>
                      <a:pt x="496" y="594"/>
                    </a:lnTo>
                    <a:lnTo>
                      <a:pt x="487" y="602"/>
                    </a:lnTo>
                    <a:lnTo>
                      <a:pt x="485" y="600"/>
                    </a:lnTo>
                    <a:lnTo>
                      <a:pt x="490" y="597"/>
                    </a:lnTo>
                    <a:lnTo>
                      <a:pt x="490" y="588"/>
                    </a:lnTo>
                    <a:lnTo>
                      <a:pt x="481" y="591"/>
                    </a:lnTo>
                    <a:lnTo>
                      <a:pt x="485" y="594"/>
                    </a:lnTo>
                    <a:lnTo>
                      <a:pt x="481" y="597"/>
                    </a:lnTo>
                    <a:lnTo>
                      <a:pt x="458" y="609"/>
                    </a:lnTo>
                    <a:lnTo>
                      <a:pt x="451" y="600"/>
                    </a:lnTo>
                    <a:lnTo>
                      <a:pt x="441" y="597"/>
                    </a:lnTo>
                    <a:lnTo>
                      <a:pt x="432" y="594"/>
                    </a:lnTo>
                    <a:lnTo>
                      <a:pt x="423" y="588"/>
                    </a:lnTo>
                    <a:lnTo>
                      <a:pt x="417" y="585"/>
                    </a:lnTo>
                    <a:lnTo>
                      <a:pt x="413" y="579"/>
                    </a:lnTo>
                    <a:lnTo>
                      <a:pt x="407" y="566"/>
                    </a:lnTo>
                    <a:lnTo>
                      <a:pt x="407" y="560"/>
                    </a:lnTo>
                    <a:lnTo>
                      <a:pt x="410" y="549"/>
                    </a:lnTo>
                    <a:lnTo>
                      <a:pt x="405" y="526"/>
                    </a:lnTo>
                    <a:lnTo>
                      <a:pt x="407" y="524"/>
                    </a:lnTo>
                    <a:lnTo>
                      <a:pt x="407" y="520"/>
                    </a:lnTo>
                    <a:lnTo>
                      <a:pt x="401" y="520"/>
                    </a:lnTo>
                    <a:lnTo>
                      <a:pt x="392" y="524"/>
                    </a:lnTo>
                    <a:lnTo>
                      <a:pt x="396" y="517"/>
                    </a:lnTo>
                    <a:lnTo>
                      <a:pt x="401" y="504"/>
                    </a:lnTo>
                    <a:lnTo>
                      <a:pt x="396" y="486"/>
                    </a:lnTo>
                    <a:lnTo>
                      <a:pt x="392" y="496"/>
                    </a:lnTo>
                    <a:lnTo>
                      <a:pt x="383" y="511"/>
                    </a:lnTo>
                    <a:lnTo>
                      <a:pt x="376" y="511"/>
                    </a:lnTo>
                    <a:lnTo>
                      <a:pt x="369" y="513"/>
                    </a:lnTo>
                    <a:lnTo>
                      <a:pt x="373" y="508"/>
                    </a:lnTo>
                    <a:lnTo>
                      <a:pt x="380" y="504"/>
                    </a:lnTo>
                    <a:lnTo>
                      <a:pt x="383" y="490"/>
                    </a:lnTo>
                    <a:lnTo>
                      <a:pt x="396" y="477"/>
                    </a:lnTo>
                    <a:lnTo>
                      <a:pt x="398" y="470"/>
                    </a:lnTo>
                    <a:lnTo>
                      <a:pt x="398" y="465"/>
                    </a:lnTo>
                    <a:lnTo>
                      <a:pt x="398" y="449"/>
                    </a:lnTo>
                    <a:lnTo>
                      <a:pt x="396" y="461"/>
                    </a:lnTo>
                    <a:lnTo>
                      <a:pt x="392" y="461"/>
                    </a:lnTo>
                    <a:lnTo>
                      <a:pt x="383" y="474"/>
                    </a:lnTo>
                    <a:lnTo>
                      <a:pt x="373" y="481"/>
                    </a:lnTo>
                    <a:lnTo>
                      <a:pt x="360" y="492"/>
                    </a:lnTo>
                    <a:lnTo>
                      <a:pt x="355" y="499"/>
                    </a:lnTo>
                    <a:lnTo>
                      <a:pt x="355" y="504"/>
                    </a:lnTo>
                    <a:lnTo>
                      <a:pt x="352" y="504"/>
                    </a:lnTo>
                    <a:lnTo>
                      <a:pt x="346" y="499"/>
                    </a:lnTo>
                    <a:lnTo>
                      <a:pt x="348" y="496"/>
                    </a:lnTo>
                    <a:lnTo>
                      <a:pt x="348" y="483"/>
                    </a:lnTo>
                    <a:lnTo>
                      <a:pt x="342" y="477"/>
                    </a:lnTo>
                    <a:lnTo>
                      <a:pt x="342" y="465"/>
                    </a:lnTo>
                    <a:lnTo>
                      <a:pt x="337" y="461"/>
                    </a:lnTo>
                    <a:lnTo>
                      <a:pt x="333" y="453"/>
                    </a:lnTo>
                    <a:lnTo>
                      <a:pt x="337" y="449"/>
                    </a:lnTo>
                    <a:lnTo>
                      <a:pt x="330" y="447"/>
                    </a:lnTo>
                    <a:lnTo>
                      <a:pt x="333" y="443"/>
                    </a:lnTo>
                    <a:lnTo>
                      <a:pt x="330" y="437"/>
                    </a:lnTo>
                    <a:lnTo>
                      <a:pt x="321" y="437"/>
                    </a:lnTo>
                    <a:lnTo>
                      <a:pt x="314" y="431"/>
                    </a:lnTo>
                    <a:lnTo>
                      <a:pt x="308" y="433"/>
                    </a:lnTo>
                    <a:lnTo>
                      <a:pt x="290" y="422"/>
                    </a:lnTo>
                    <a:lnTo>
                      <a:pt x="274" y="422"/>
                    </a:lnTo>
                    <a:lnTo>
                      <a:pt x="248" y="428"/>
                    </a:lnTo>
                    <a:lnTo>
                      <a:pt x="219" y="433"/>
                    </a:lnTo>
                    <a:lnTo>
                      <a:pt x="201" y="433"/>
                    </a:lnTo>
                    <a:lnTo>
                      <a:pt x="176" y="443"/>
                    </a:lnTo>
                    <a:lnTo>
                      <a:pt x="164" y="449"/>
                    </a:lnTo>
                    <a:lnTo>
                      <a:pt x="161" y="458"/>
                    </a:lnTo>
                    <a:lnTo>
                      <a:pt x="155" y="465"/>
                    </a:lnTo>
                    <a:lnTo>
                      <a:pt x="146" y="470"/>
                    </a:lnTo>
                    <a:lnTo>
                      <a:pt x="142" y="467"/>
                    </a:lnTo>
                    <a:lnTo>
                      <a:pt x="133" y="467"/>
                    </a:lnTo>
                    <a:lnTo>
                      <a:pt x="126" y="470"/>
                    </a:lnTo>
                    <a:lnTo>
                      <a:pt x="123" y="465"/>
                    </a:lnTo>
                    <a:lnTo>
                      <a:pt x="102" y="461"/>
                    </a:lnTo>
                    <a:lnTo>
                      <a:pt x="93" y="465"/>
                    </a:lnTo>
                    <a:lnTo>
                      <a:pt x="78" y="474"/>
                    </a:lnTo>
                    <a:lnTo>
                      <a:pt x="74" y="477"/>
                    </a:lnTo>
                    <a:lnTo>
                      <a:pt x="64" y="477"/>
                    </a:lnTo>
                    <a:lnTo>
                      <a:pt x="53" y="486"/>
                    </a:lnTo>
                    <a:lnTo>
                      <a:pt x="41" y="486"/>
                    </a:lnTo>
                    <a:lnTo>
                      <a:pt x="28" y="486"/>
                    </a:lnTo>
                    <a:lnTo>
                      <a:pt x="19" y="481"/>
                    </a:lnTo>
                    <a:lnTo>
                      <a:pt x="9" y="470"/>
                    </a:lnTo>
                    <a:lnTo>
                      <a:pt x="4" y="467"/>
                    </a:lnTo>
                    <a:lnTo>
                      <a:pt x="7" y="453"/>
                    </a:lnTo>
                    <a:lnTo>
                      <a:pt x="9" y="456"/>
                    </a:lnTo>
                    <a:lnTo>
                      <a:pt x="16" y="453"/>
                    </a:lnTo>
                    <a:lnTo>
                      <a:pt x="19" y="433"/>
                    </a:lnTo>
                    <a:lnTo>
                      <a:pt x="21" y="433"/>
                    </a:lnTo>
                    <a:lnTo>
                      <a:pt x="28" y="418"/>
                    </a:lnTo>
                    <a:lnTo>
                      <a:pt x="25" y="406"/>
                    </a:lnTo>
                    <a:lnTo>
                      <a:pt x="19" y="381"/>
                    </a:lnTo>
                    <a:lnTo>
                      <a:pt x="21" y="359"/>
                    </a:lnTo>
                    <a:lnTo>
                      <a:pt x="19" y="344"/>
                    </a:lnTo>
                    <a:lnTo>
                      <a:pt x="13" y="338"/>
                    </a:lnTo>
                    <a:lnTo>
                      <a:pt x="13" y="326"/>
                    </a:lnTo>
                    <a:lnTo>
                      <a:pt x="9" y="310"/>
                    </a:lnTo>
                    <a:lnTo>
                      <a:pt x="0" y="295"/>
                    </a:lnTo>
                    <a:lnTo>
                      <a:pt x="7" y="292"/>
                    </a:lnTo>
                    <a:lnTo>
                      <a:pt x="9" y="305"/>
                    </a:lnTo>
                    <a:lnTo>
                      <a:pt x="13" y="301"/>
                    </a:lnTo>
                    <a:lnTo>
                      <a:pt x="9" y="292"/>
                    </a:lnTo>
                    <a:lnTo>
                      <a:pt x="9" y="283"/>
                    </a:lnTo>
                    <a:lnTo>
                      <a:pt x="13" y="285"/>
                    </a:lnTo>
                    <a:lnTo>
                      <a:pt x="13" y="292"/>
                    </a:lnTo>
                    <a:lnTo>
                      <a:pt x="13" y="295"/>
                    </a:lnTo>
                    <a:lnTo>
                      <a:pt x="19" y="299"/>
                    </a:lnTo>
                    <a:lnTo>
                      <a:pt x="19" y="285"/>
                    </a:lnTo>
                    <a:lnTo>
                      <a:pt x="16" y="276"/>
                    </a:lnTo>
                    <a:lnTo>
                      <a:pt x="9" y="258"/>
                    </a:lnTo>
                    <a:lnTo>
                      <a:pt x="13" y="253"/>
                    </a:lnTo>
                    <a:lnTo>
                      <a:pt x="19" y="237"/>
                    </a:lnTo>
                    <a:lnTo>
                      <a:pt x="21" y="224"/>
                    </a:lnTo>
                    <a:lnTo>
                      <a:pt x="25" y="215"/>
                    </a:lnTo>
                    <a:lnTo>
                      <a:pt x="32" y="206"/>
                    </a:lnTo>
                    <a:lnTo>
                      <a:pt x="28" y="217"/>
                    </a:lnTo>
                    <a:lnTo>
                      <a:pt x="32" y="217"/>
                    </a:lnTo>
                    <a:lnTo>
                      <a:pt x="41" y="206"/>
                    </a:lnTo>
                    <a:lnTo>
                      <a:pt x="47" y="203"/>
                    </a:lnTo>
                    <a:lnTo>
                      <a:pt x="62" y="194"/>
                    </a:lnTo>
                    <a:lnTo>
                      <a:pt x="78" y="185"/>
                    </a:lnTo>
                    <a:lnTo>
                      <a:pt x="89" y="185"/>
                    </a:lnTo>
                    <a:lnTo>
                      <a:pt x="100" y="181"/>
                    </a:lnTo>
                    <a:lnTo>
                      <a:pt x="112" y="181"/>
                    </a:lnTo>
                    <a:lnTo>
                      <a:pt x="117" y="174"/>
                    </a:lnTo>
                    <a:lnTo>
                      <a:pt x="130" y="172"/>
                    </a:lnTo>
                    <a:lnTo>
                      <a:pt x="157" y="158"/>
                    </a:lnTo>
                    <a:lnTo>
                      <a:pt x="169" y="144"/>
                    </a:lnTo>
                    <a:lnTo>
                      <a:pt x="176" y="137"/>
                    </a:lnTo>
                    <a:lnTo>
                      <a:pt x="176" y="132"/>
                    </a:lnTo>
                    <a:lnTo>
                      <a:pt x="176" y="122"/>
                    </a:lnTo>
                    <a:lnTo>
                      <a:pt x="189" y="113"/>
                    </a:lnTo>
                    <a:lnTo>
                      <a:pt x="191" y="105"/>
                    </a:lnTo>
                    <a:lnTo>
                      <a:pt x="194" y="105"/>
                    </a:lnTo>
                    <a:lnTo>
                      <a:pt x="198" y="110"/>
                    </a:lnTo>
                    <a:lnTo>
                      <a:pt x="204" y="126"/>
                    </a:lnTo>
                    <a:lnTo>
                      <a:pt x="204" y="117"/>
                    </a:lnTo>
                    <a:lnTo>
                      <a:pt x="210" y="119"/>
                    </a:lnTo>
                    <a:lnTo>
                      <a:pt x="207" y="110"/>
                    </a:lnTo>
                    <a:lnTo>
                      <a:pt x="204" y="98"/>
                    </a:lnTo>
                    <a:lnTo>
                      <a:pt x="207" y="98"/>
                    </a:lnTo>
                    <a:lnTo>
                      <a:pt x="210" y="105"/>
                    </a:lnTo>
                    <a:lnTo>
                      <a:pt x="212" y="101"/>
                    </a:lnTo>
                    <a:lnTo>
                      <a:pt x="216" y="105"/>
                    </a:lnTo>
                    <a:lnTo>
                      <a:pt x="225" y="105"/>
                    </a:lnTo>
                    <a:lnTo>
                      <a:pt x="219" y="105"/>
                    </a:lnTo>
                    <a:lnTo>
                      <a:pt x="223" y="98"/>
                    </a:lnTo>
                    <a:lnTo>
                      <a:pt x="219" y="92"/>
                    </a:lnTo>
                    <a:lnTo>
                      <a:pt x="228" y="85"/>
                    </a:lnTo>
                    <a:lnTo>
                      <a:pt x="228" y="79"/>
                    </a:lnTo>
                    <a:lnTo>
                      <a:pt x="232" y="79"/>
                    </a:lnTo>
                    <a:lnTo>
                      <a:pt x="237" y="79"/>
                    </a:lnTo>
                    <a:lnTo>
                      <a:pt x="235" y="69"/>
                    </a:lnTo>
                    <a:lnTo>
                      <a:pt x="244" y="64"/>
                    </a:lnTo>
                    <a:lnTo>
                      <a:pt x="248" y="69"/>
                    </a:lnTo>
                    <a:lnTo>
                      <a:pt x="257" y="58"/>
                    </a:lnTo>
                    <a:lnTo>
                      <a:pt x="259" y="58"/>
                    </a:lnTo>
                    <a:lnTo>
                      <a:pt x="262" y="62"/>
                    </a:lnTo>
                    <a:lnTo>
                      <a:pt x="269" y="51"/>
                    </a:lnTo>
                    <a:lnTo>
                      <a:pt x="271" y="58"/>
                    </a:lnTo>
                    <a:lnTo>
                      <a:pt x="287" y="69"/>
                    </a:lnTo>
                    <a:lnTo>
                      <a:pt x="284" y="79"/>
                    </a:lnTo>
                    <a:lnTo>
                      <a:pt x="284" y="85"/>
                    </a:lnTo>
                    <a:lnTo>
                      <a:pt x="293" y="73"/>
                    </a:lnTo>
                    <a:lnTo>
                      <a:pt x="300" y="76"/>
                    </a:lnTo>
                    <a:lnTo>
                      <a:pt x="305" y="82"/>
                    </a:lnTo>
                    <a:lnTo>
                      <a:pt x="305" y="76"/>
                    </a:lnTo>
                    <a:lnTo>
                      <a:pt x="314" y="85"/>
                    </a:lnTo>
                    <a:lnTo>
                      <a:pt x="312" y="76"/>
                    </a:lnTo>
                    <a:lnTo>
                      <a:pt x="314" y="76"/>
                    </a:lnTo>
                    <a:lnTo>
                      <a:pt x="308" y="67"/>
                    </a:lnTo>
                    <a:lnTo>
                      <a:pt x="314" y="58"/>
                    </a:lnTo>
                    <a:lnTo>
                      <a:pt x="317" y="48"/>
                    </a:lnTo>
                    <a:lnTo>
                      <a:pt x="324" y="48"/>
                    </a:lnTo>
                    <a:lnTo>
                      <a:pt x="321" y="39"/>
                    </a:lnTo>
                    <a:lnTo>
                      <a:pt x="330" y="30"/>
                    </a:lnTo>
                    <a:lnTo>
                      <a:pt x="337" y="33"/>
                    </a:lnTo>
                    <a:lnTo>
                      <a:pt x="339" y="30"/>
                    </a:lnTo>
                    <a:lnTo>
                      <a:pt x="342" y="24"/>
                    </a:lnTo>
                    <a:lnTo>
                      <a:pt x="360" y="26"/>
                    </a:lnTo>
                    <a:lnTo>
                      <a:pt x="367" y="26"/>
                    </a:lnTo>
                    <a:lnTo>
                      <a:pt x="364" y="12"/>
                    </a:lnTo>
                    <a:lnTo>
                      <a:pt x="360" y="14"/>
                    </a:lnTo>
                    <a:lnTo>
                      <a:pt x="355" y="9"/>
                    </a:lnTo>
                    <a:lnTo>
                      <a:pt x="364" y="9"/>
                    </a:lnTo>
                    <a:lnTo>
                      <a:pt x="369" y="12"/>
                    </a:lnTo>
                    <a:lnTo>
                      <a:pt x="373" y="12"/>
                    </a:lnTo>
                    <a:lnTo>
                      <a:pt x="376" y="17"/>
                    </a:lnTo>
                    <a:lnTo>
                      <a:pt x="389" y="17"/>
                    </a:lnTo>
                    <a:lnTo>
                      <a:pt x="396" y="24"/>
                    </a:lnTo>
                    <a:lnTo>
                      <a:pt x="405" y="24"/>
                    </a:lnTo>
                    <a:lnTo>
                      <a:pt x="407" y="26"/>
                    </a:lnTo>
                    <a:lnTo>
                      <a:pt x="417" y="24"/>
                    </a:lnTo>
                    <a:lnTo>
                      <a:pt x="426" y="26"/>
                    </a:lnTo>
                    <a:lnTo>
                      <a:pt x="428" y="30"/>
                    </a:lnTo>
                    <a:lnTo>
                      <a:pt x="432" y="30"/>
                    </a:lnTo>
                    <a:lnTo>
                      <a:pt x="428" y="26"/>
                    </a:lnTo>
                    <a:lnTo>
                      <a:pt x="432" y="24"/>
                    </a:lnTo>
                    <a:lnTo>
                      <a:pt x="439" y="26"/>
                    </a:lnTo>
                    <a:lnTo>
                      <a:pt x="441" y="30"/>
                    </a:lnTo>
                    <a:lnTo>
                      <a:pt x="432" y="35"/>
                    </a:lnTo>
                    <a:lnTo>
                      <a:pt x="435" y="39"/>
                    </a:lnTo>
                    <a:lnTo>
                      <a:pt x="432" y="46"/>
                    </a:lnTo>
                    <a:lnTo>
                      <a:pt x="432" y="42"/>
                    </a:lnTo>
                    <a:lnTo>
                      <a:pt x="426" y="46"/>
                    </a:lnTo>
                    <a:lnTo>
                      <a:pt x="419" y="51"/>
                    </a:lnTo>
                    <a:lnTo>
                      <a:pt x="423" y="55"/>
                    </a:lnTo>
                    <a:lnTo>
                      <a:pt x="423" y="62"/>
                    </a:lnTo>
                    <a:lnTo>
                      <a:pt x="410" y="76"/>
                    </a:lnTo>
                    <a:lnTo>
                      <a:pt x="423" y="85"/>
                    </a:lnTo>
                    <a:lnTo>
                      <a:pt x="426" y="92"/>
                    </a:lnTo>
                    <a:lnTo>
                      <a:pt x="432" y="94"/>
                    </a:lnTo>
                    <a:lnTo>
                      <a:pt x="435" y="98"/>
                    </a:lnTo>
                    <a:lnTo>
                      <a:pt x="453" y="113"/>
                    </a:lnTo>
                    <a:lnTo>
                      <a:pt x="469" y="119"/>
                    </a:lnTo>
                    <a:lnTo>
                      <a:pt x="472" y="126"/>
                    </a:lnTo>
                    <a:lnTo>
                      <a:pt x="485" y="135"/>
                    </a:lnTo>
                    <a:lnTo>
                      <a:pt x="494" y="135"/>
                    </a:lnTo>
                    <a:lnTo>
                      <a:pt x="503" y="132"/>
                    </a:lnTo>
                    <a:lnTo>
                      <a:pt x="508" y="110"/>
                    </a:lnTo>
                    <a:lnTo>
                      <a:pt x="517" y="76"/>
                    </a:lnTo>
                    <a:lnTo>
                      <a:pt x="517" y="58"/>
                    </a:lnTo>
                    <a:lnTo>
                      <a:pt x="524" y="51"/>
                    </a:lnTo>
                    <a:lnTo>
                      <a:pt x="521" y="42"/>
                    </a:lnTo>
                    <a:lnTo>
                      <a:pt x="528" y="35"/>
                    </a:lnTo>
                    <a:lnTo>
                      <a:pt x="524" y="33"/>
                    </a:lnTo>
                    <a:lnTo>
                      <a:pt x="528" y="26"/>
                    </a:lnTo>
                    <a:lnTo>
                      <a:pt x="530" y="26"/>
                    </a:lnTo>
                    <a:lnTo>
                      <a:pt x="533" y="5"/>
                    </a:lnTo>
                    <a:lnTo>
                      <a:pt x="542" y="0"/>
                    </a:lnTo>
                    <a:lnTo>
                      <a:pt x="540" y="5"/>
                    </a:lnTo>
                    <a:lnTo>
                      <a:pt x="546" y="12"/>
                    </a:lnTo>
                    <a:lnTo>
                      <a:pt x="546" y="21"/>
                    </a:lnTo>
                    <a:lnTo>
                      <a:pt x="549" y="24"/>
                    </a:lnTo>
                    <a:lnTo>
                      <a:pt x="549" y="30"/>
                    </a:lnTo>
                    <a:lnTo>
                      <a:pt x="553" y="33"/>
                    </a:lnTo>
                    <a:lnTo>
                      <a:pt x="553" y="42"/>
                    </a:lnTo>
                    <a:lnTo>
                      <a:pt x="555" y="42"/>
                    </a:lnTo>
                    <a:lnTo>
                      <a:pt x="555" y="58"/>
                    </a:lnTo>
                    <a:lnTo>
                      <a:pt x="558" y="73"/>
                    </a:lnTo>
                    <a:lnTo>
                      <a:pt x="561" y="69"/>
                    </a:lnTo>
                    <a:lnTo>
                      <a:pt x="567" y="67"/>
                    </a:lnTo>
                    <a:lnTo>
                      <a:pt x="571" y="73"/>
                    </a:lnTo>
                    <a:lnTo>
                      <a:pt x="583" y="79"/>
                    </a:lnTo>
                    <a:lnTo>
                      <a:pt x="583" y="105"/>
                    </a:lnTo>
                    <a:lnTo>
                      <a:pt x="583" y="110"/>
                    </a:lnTo>
                    <a:lnTo>
                      <a:pt x="589" y="119"/>
                    </a:lnTo>
                    <a:lnTo>
                      <a:pt x="592" y="135"/>
                    </a:lnTo>
                    <a:lnTo>
                      <a:pt x="589" y="148"/>
                    </a:lnTo>
                    <a:lnTo>
                      <a:pt x="592" y="153"/>
                    </a:lnTo>
                    <a:lnTo>
                      <a:pt x="592" y="158"/>
                    </a:lnTo>
                    <a:lnTo>
                      <a:pt x="601" y="169"/>
                    </a:lnTo>
                    <a:lnTo>
                      <a:pt x="610" y="172"/>
                    </a:lnTo>
                    <a:lnTo>
                      <a:pt x="613" y="178"/>
                    </a:lnTo>
                    <a:lnTo>
                      <a:pt x="617" y="178"/>
                    </a:lnTo>
                    <a:lnTo>
                      <a:pt x="626" y="187"/>
                    </a:lnTo>
                    <a:lnTo>
                      <a:pt x="629" y="190"/>
                    </a:lnTo>
                    <a:lnTo>
                      <a:pt x="633" y="196"/>
                    </a:lnTo>
                    <a:lnTo>
                      <a:pt x="629" y="196"/>
                    </a:lnTo>
                    <a:lnTo>
                      <a:pt x="633" y="203"/>
                    </a:lnTo>
                    <a:lnTo>
                      <a:pt x="639" y="215"/>
                    </a:lnTo>
                    <a:lnTo>
                      <a:pt x="639" y="217"/>
                    </a:lnTo>
                    <a:lnTo>
                      <a:pt x="642" y="237"/>
                    </a:lnTo>
                    <a:lnTo>
                      <a:pt x="648" y="240"/>
                    </a:lnTo>
                    <a:lnTo>
                      <a:pt x="648" y="227"/>
                    </a:lnTo>
                    <a:lnTo>
                      <a:pt x="656" y="240"/>
                    </a:lnTo>
                    <a:lnTo>
                      <a:pt x="656" y="233"/>
                    </a:lnTo>
                    <a:lnTo>
                      <a:pt x="660" y="240"/>
                    </a:lnTo>
                    <a:lnTo>
                      <a:pt x="660" y="255"/>
                    </a:lnTo>
                    <a:lnTo>
                      <a:pt x="651" y="258"/>
                    </a:lnTo>
                    <a:lnTo>
                      <a:pt x="656" y="261"/>
                    </a:lnTo>
                    <a:lnTo>
                      <a:pt x="665" y="270"/>
                    </a:lnTo>
                    <a:lnTo>
                      <a:pt x="672" y="276"/>
                    </a:lnTo>
                    <a:lnTo>
                      <a:pt x="678" y="285"/>
                    </a:lnTo>
                    <a:lnTo>
                      <a:pt x="681" y="295"/>
                    </a:lnTo>
                    <a:lnTo>
                      <a:pt x="685" y="299"/>
                    </a:lnTo>
                    <a:lnTo>
                      <a:pt x="685" y="308"/>
                    </a:lnTo>
                    <a:lnTo>
                      <a:pt x="687" y="319"/>
                    </a:lnTo>
                    <a:lnTo>
                      <a:pt x="681" y="348"/>
                    </a:lnTo>
                    <a:lnTo>
                      <a:pt x="685" y="363"/>
                    </a:lnTo>
                    <a:lnTo>
                      <a:pt x="681" y="385"/>
                    </a:lnTo>
                    <a:lnTo>
                      <a:pt x="672" y="406"/>
                    </a:lnTo>
                    <a:lnTo>
                      <a:pt x="665" y="431"/>
                    </a:lnTo>
                    <a:lnTo>
                      <a:pt x="651" y="456"/>
                    </a:lnTo>
                    <a:lnTo>
                      <a:pt x="651" y="458"/>
                    </a:lnTo>
                    <a:lnTo>
                      <a:pt x="651" y="461"/>
                    </a:lnTo>
                    <a:lnTo>
                      <a:pt x="633" y="477"/>
                    </a:lnTo>
                    <a:lnTo>
                      <a:pt x="626" y="486"/>
                    </a:lnTo>
                    <a:lnTo>
                      <a:pt x="623" y="496"/>
                    </a:lnTo>
                    <a:lnTo>
                      <a:pt x="610" y="511"/>
                    </a:lnTo>
                    <a:lnTo>
                      <a:pt x="604" y="529"/>
                    </a:lnTo>
                    <a:lnTo>
                      <a:pt x="589" y="556"/>
                    </a:lnTo>
                    <a:lnTo>
                      <a:pt x="576" y="581"/>
                    </a:lnTo>
                    <a:lnTo>
                      <a:pt x="561" y="591"/>
                    </a:lnTo>
                    <a:lnTo>
                      <a:pt x="537" y="591"/>
                    </a:lnTo>
                    <a:lnTo>
                      <a:pt x="528" y="600"/>
                    </a:lnTo>
                    <a:lnTo>
                      <a:pt x="506" y="609"/>
                    </a:lnTo>
                    <a:lnTo>
                      <a:pt x="508" y="613"/>
                    </a:lnTo>
                    <a:lnTo>
                      <a:pt x="506" y="61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429"/>
              <p:cNvSpPr>
                <a:spLocks/>
              </p:cNvSpPr>
              <p:nvPr/>
            </p:nvSpPr>
            <p:spPr bwMode="auto">
              <a:xfrm>
                <a:off x="8669338" y="4624388"/>
                <a:ext cx="1090613" cy="981075"/>
              </a:xfrm>
              <a:custGeom>
                <a:avLst/>
                <a:gdLst>
                  <a:gd name="T0" fmla="*/ 496 w 687"/>
                  <a:gd name="T1" fmla="*/ 594 h 618"/>
                  <a:gd name="T2" fmla="*/ 481 w 687"/>
                  <a:gd name="T3" fmla="*/ 591 h 618"/>
                  <a:gd name="T4" fmla="*/ 441 w 687"/>
                  <a:gd name="T5" fmla="*/ 597 h 618"/>
                  <a:gd name="T6" fmla="*/ 407 w 687"/>
                  <a:gd name="T7" fmla="*/ 566 h 618"/>
                  <a:gd name="T8" fmla="*/ 407 w 687"/>
                  <a:gd name="T9" fmla="*/ 520 h 618"/>
                  <a:gd name="T10" fmla="*/ 396 w 687"/>
                  <a:gd name="T11" fmla="*/ 486 h 618"/>
                  <a:gd name="T12" fmla="*/ 373 w 687"/>
                  <a:gd name="T13" fmla="*/ 508 h 618"/>
                  <a:gd name="T14" fmla="*/ 398 w 687"/>
                  <a:gd name="T15" fmla="*/ 465 h 618"/>
                  <a:gd name="T16" fmla="*/ 373 w 687"/>
                  <a:gd name="T17" fmla="*/ 481 h 618"/>
                  <a:gd name="T18" fmla="*/ 346 w 687"/>
                  <a:gd name="T19" fmla="*/ 499 h 618"/>
                  <a:gd name="T20" fmla="*/ 337 w 687"/>
                  <a:gd name="T21" fmla="*/ 461 h 618"/>
                  <a:gd name="T22" fmla="*/ 330 w 687"/>
                  <a:gd name="T23" fmla="*/ 437 h 618"/>
                  <a:gd name="T24" fmla="*/ 274 w 687"/>
                  <a:gd name="T25" fmla="*/ 422 h 618"/>
                  <a:gd name="T26" fmla="*/ 164 w 687"/>
                  <a:gd name="T27" fmla="*/ 449 h 618"/>
                  <a:gd name="T28" fmla="*/ 133 w 687"/>
                  <a:gd name="T29" fmla="*/ 467 h 618"/>
                  <a:gd name="T30" fmla="*/ 78 w 687"/>
                  <a:gd name="T31" fmla="*/ 474 h 618"/>
                  <a:gd name="T32" fmla="*/ 28 w 687"/>
                  <a:gd name="T33" fmla="*/ 486 h 618"/>
                  <a:gd name="T34" fmla="*/ 9 w 687"/>
                  <a:gd name="T35" fmla="*/ 456 h 618"/>
                  <a:gd name="T36" fmla="*/ 25 w 687"/>
                  <a:gd name="T37" fmla="*/ 406 h 618"/>
                  <a:gd name="T38" fmla="*/ 13 w 687"/>
                  <a:gd name="T39" fmla="*/ 326 h 618"/>
                  <a:gd name="T40" fmla="*/ 13 w 687"/>
                  <a:gd name="T41" fmla="*/ 301 h 618"/>
                  <a:gd name="T42" fmla="*/ 13 w 687"/>
                  <a:gd name="T43" fmla="*/ 295 h 618"/>
                  <a:gd name="T44" fmla="*/ 13 w 687"/>
                  <a:gd name="T45" fmla="*/ 253 h 618"/>
                  <a:gd name="T46" fmla="*/ 28 w 687"/>
                  <a:gd name="T47" fmla="*/ 217 h 618"/>
                  <a:gd name="T48" fmla="*/ 78 w 687"/>
                  <a:gd name="T49" fmla="*/ 185 h 618"/>
                  <a:gd name="T50" fmla="*/ 130 w 687"/>
                  <a:gd name="T51" fmla="*/ 172 h 618"/>
                  <a:gd name="T52" fmla="*/ 176 w 687"/>
                  <a:gd name="T53" fmla="*/ 122 h 618"/>
                  <a:gd name="T54" fmla="*/ 204 w 687"/>
                  <a:gd name="T55" fmla="*/ 126 h 618"/>
                  <a:gd name="T56" fmla="*/ 207 w 687"/>
                  <a:gd name="T57" fmla="*/ 98 h 618"/>
                  <a:gd name="T58" fmla="*/ 219 w 687"/>
                  <a:gd name="T59" fmla="*/ 105 h 618"/>
                  <a:gd name="T60" fmla="*/ 232 w 687"/>
                  <a:gd name="T61" fmla="*/ 79 h 618"/>
                  <a:gd name="T62" fmla="*/ 257 w 687"/>
                  <a:gd name="T63" fmla="*/ 58 h 618"/>
                  <a:gd name="T64" fmla="*/ 287 w 687"/>
                  <a:gd name="T65" fmla="*/ 69 h 618"/>
                  <a:gd name="T66" fmla="*/ 305 w 687"/>
                  <a:gd name="T67" fmla="*/ 82 h 618"/>
                  <a:gd name="T68" fmla="*/ 308 w 687"/>
                  <a:gd name="T69" fmla="*/ 67 h 618"/>
                  <a:gd name="T70" fmla="*/ 330 w 687"/>
                  <a:gd name="T71" fmla="*/ 30 h 618"/>
                  <a:gd name="T72" fmla="*/ 367 w 687"/>
                  <a:gd name="T73" fmla="*/ 26 h 618"/>
                  <a:gd name="T74" fmla="*/ 369 w 687"/>
                  <a:gd name="T75" fmla="*/ 12 h 618"/>
                  <a:gd name="T76" fmla="*/ 405 w 687"/>
                  <a:gd name="T77" fmla="*/ 24 h 618"/>
                  <a:gd name="T78" fmla="*/ 432 w 687"/>
                  <a:gd name="T79" fmla="*/ 30 h 618"/>
                  <a:gd name="T80" fmla="*/ 432 w 687"/>
                  <a:gd name="T81" fmla="*/ 35 h 618"/>
                  <a:gd name="T82" fmla="*/ 419 w 687"/>
                  <a:gd name="T83" fmla="*/ 51 h 618"/>
                  <a:gd name="T84" fmla="*/ 426 w 687"/>
                  <a:gd name="T85" fmla="*/ 92 h 618"/>
                  <a:gd name="T86" fmla="*/ 472 w 687"/>
                  <a:gd name="T87" fmla="*/ 126 h 618"/>
                  <a:gd name="T88" fmla="*/ 517 w 687"/>
                  <a:gd name="T89" fmla="*/ 76 h 618"/>
                  <a:gd name="T90" fmla="*/ 524 w 687"/>
                  <a:gd name="T91" fmla="*/ 33 h 618"/>
                  <a:gd name="T92" fmla="*/ 540 w 687"/>
                  <a:gd name="T93" fmla="*/ 5 h 618"/>
                  <a:gd name="T94" fmla="*/ 553 w 687"/>
                  <a:gd name="T95" fmla="*/ 33 h 618"/>
                  <a:gd name="T96" fmla="*/ 561 w 687"/>
                  <a:gd name="T97" fmla="*/ 69 h 618"/>
                  <a:gd name="T98" fmla="*/ 583 w 687"/>
                  <a:gd name="T99" fmla="*/ 110 h 618"/>
                  <a:gd name="T100" fmla="*/ 592 w 687"/>
                  <a:gd name="T101" fmla="*/ 158 h 618"/>
                  <a:gd name="T102" fmla="*/ 626 w 687"/>
                  <a:gd name="T103" fmla="*/ 187 h 618"/>
                  <a:gd name="T104" fmla="*/ 639 w 687"/>
                  <a:gd name="T105" fmla="*/ 215 h 618"/>
                  <a:gd name="T106" fmla="*/ 656 w 687"/>
                  <a:gd name="T107" fmla="*/ 240 h 618"/>
                  <a:gd name="T108" fmla="*/ 656 w 687"/>
                  <a:gd name="T109" fmla="*/ 261 h 618"/>
                  <a:gd name="T110" fmla="*/ 685 w 687"/>
                  <a:gd name="T111" fmla="*/ 299 h 618"/>
                  <a:gd name="T112" fmla="*/ 681 w 687"/>
                  <a:gd name="T113" fmla="*/ 385 h 618"/>
                  <a:gd name="T114" fmla="*/ 651 w 687"/>
                  <a:gd name="T115" fmla="*/ 461 h 618"/>
                  <a:gd name="T116" fmla="*/ 604 w 687"/>
                  <a:gd name="T117" fmla="*/ 529 h 618"/>
                  <a:gd name="T118" fmla="*/ 528 w 687"/>
                  <a:gd name="T119" fmla="*/ 60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7" h="618">
                    <a:moveTo>
                      <a:pt x="506" y="618"/>
                    </a:moveTo>
                    <a:lnTo>
                      <a:pt x="500" y="606"/>
                    </a:lnTo>
                    <a:lnTo>
                      <a:pt x="496" y="606"/>
                    </a:lnTo>
                    <a:lnTo>
                      <a:pt x="496" y="600"/>
                    </a:lnTo>
                    <a:lnTo>
                      <a:pt x="496" y="594"/>
                    </a:lnTo>
                    <a:lnTo>
                      <a:pt x="487" y="602"/>
                    </a:lnTo>
                    <a:lnTo>
                      <a:pt x="485" y="600"/>
                    </a:lnTo>
                    <a:lnTo>
                      <a:pt x="490" y="597"/>
                    </a:lnTo>
                    <a:lnTo>
                      <a:pt x="490" y="588"/>
                    </a:lnTo>
                    <a:lnTo>
                      <a:pt x="481" y="591"/>
                    </a:lnTo>
                    <a:lnTo>
                      <a:pt x="485" y="594"/>
                    </a:lnTo>
                    <a:lnTo>
                      <a:pt x="481" y="597"/>
                    </a:lnTo>
                    <a:lnTo>
                      <a:pt x="458" y="609"/>
                    </a:lnTo>
                    <a:lnTo>
                      <a:pt x="451" y="600"/>
                    </a:lnTo>
                    <a:lnTo>
                      <a:pt x="441" y="597"/>
                    </a:lnTo>
                    <a:lnTo>
                      <a:pt x="432" y="594"/>
                    </a:lnTo>
                    <a:lnTo>
                      <a:pt x="423" y="588"/>
                    </a:lnTo>
                    <a:lnTo>
                      <a:pt x="417" y="585"/>
                    </a:lnTo>
                    <a:lnTo>
                      <a:pt x="413" y="579"/>
                    </a:lnTo>
                    <a:lnTo>
                      <a:pt x="407" y="566"/>
                    </a:lnTo>
                    <a:lnTo>
                      <a:pt x="407" y="560"/>
                    </a:lnTo>
                    <a:lnTo>
                      <a:pt x="410" y="549"/>
                    </a:lnTo>
                    <a:lnTo>
                      <a:pt x="405" y="526"/>
                    </a:lnTo>
                    <a:lnTo>
                      <a:pt x="407" y="524"/>
                    </a:lnTo>
                    <a:lnTo>
                      <a:pt x="407" y="520"/>
                    </a:lnTo>
                    <a:lnTo>
                      <a:pt x="401" y="520"/>
                    </a:lnTo>
                    <a:lnTo>
                      <a:pt x="392" y="524"/>
                    </a:lnTo>
                    <a:lnTo>
                      <a:pt x="396" y="517"/>
                    </a:lnTo>
                    <a:lnTo>
                      <a:pt x="401" y="504"/>
                    </a:lnTo>
                    <a:lnTo>
                      <a:pt x="396" y="486"/>
                    </a:lnTo>
                    <a:lnTo>
                      <a:pt x="392" y="496"/>
                    </a:lnTo>
                    <a:lnTo>
                      <a:pt x="383" y="511"/>
                    </a:lnTo>
                    <a:lnTo>
                      <a:pt x="376" y="511"/>
                    </a:lnTo>
                    <a:lnTo>
                      <a:pt x="369" y="513"/>
                    </a:lnTo>
                    <a:lnTo>
                      <a:pt x="373" y="508"/>
                    </a:lnTo>
                    <a:lnTo>
                      <a:pt x="380" y="504"/>
                    </a:lnTo>
                    <a:lnTo>
                      <a:pt x="383" y="490"/>
                    </a:lnTo>
                    <a:lnTo>
                      <a:pt x="396" y="477"/>
                    </a:lnTo>
                    <a:lnTo>
                      <a:pt x="398" y="470"/>
                    </a:lnTo>
                    <a:lnTo>
                      <a:pt x="398" y="465"/>
                    </a:lnTo>
                    <a:lnTo>
                      <a:pt x="398" y="449"/>
                    </a:lnTo>
                    <a:lnTo>
                      <a:pt x="396" y="461"/>
                    </a:lnTo>
                    <a:lnTo>
                      <a:pt x="392" y="461"/>
                    </a:lnTo>
                    <a:lnTo>
                      <a:pt x="383" y="474"/>
                    </a:lnTo>
                    <a:lnTo>
                      <a:pt x="373" y="481"/>
                    </a:lnTo>
                    <a:lnTo>
                      <a:pt x="360" y="492"/>
                    </a:lnTo>
                    <a:lnTo>
                      <a:pt x="355" y="499"/>
                    </a:lnTo>
                    <a:lnTo>
                      <a:pt x="355" y="504"/>
                    </a:lnTo>
                    <a:lnTo>
                      <a:pt x="352" y="504"/>
                    </a:lnTo>
                    <a:lnTo>
                      <a:pt x="346" y="499"/>
                    </a:lnTo>
                    <a:lnTo>
                      <a:pt x="348" y="496"/>
                    </a:lnTo>
                    <a:lnTo>
                      <a:pt x="348" y="483"/>
                    </a:lnTo>
                    <a:lnTo>
                      <a:pt x="342" y="477"/>
                    </a:lnTo>
                    <a:lnTo>
                      <a:pt x="342" y="465"/>
                    </a:lnTo>
                    <a:lnTo>
                      <a:pt x="337" y="461"/>
                    </a:lnTo>
                    <a:lnTo>
                      <a:pt x="333" y="453"/>
                    </a:lnTo>
                    <a:lnTo>
                      <a:pt x="337" y="449"/>
                    </a:lnTo>
                    <a:lnTo>
                      <a:pt x="330" y="447"/>
                    </a:lnTo>
                    <a:lnTo>
                      <a:pt x="333" y="443"/>
                    </a:lnTo>
                    <a:lnTo>
                      <a:pt x="330" y="437"/>
                    </a:lnTo>
                    <a:lnTo>
                      <a:pt x="321" y="437"/>
                    </a:lnTo>
                    <a:lnTo>
                      <a:pt x="314" y="431"/>
                    </a:lnTo>
                    <a:lnTo>
                      <a:pt x="308" y="433"/>
                    </a:lnTo>
                    <a:lnTo>
                      <a:pt x="290" y="422"/>
                    </a:lnTo>
                    <a:lnTo>
                      <a:pt x="274" y="422"/>
                    </a:lnTo>
                    <a:lnTo>
                      <a:pt x="248" y="428"/>
                    </a:lnTo>
                    <a:lnTo>
                      <a:pt x="219" y="433"/>
                    </a:lnTo>
                    <a:lnTo>
                      <a:pt x="201" y="433"/>
                    </a:lnTo>
                    <a:lnTo>
                      <a:pt x="176" y="443"/>
                    </a:lnTo>
                    <a:lnTo>
                      <a:pt x="164" y="449"/>
                    </a:lnTo>
                    <a:lnTo>
                      <a:pt x="161" y="458"/>
                    </a:lnTo>
                    <a:lnTo>
                      <a:pt x="155" y="465"/>
                    </a:lnTo>
                    <a:lnTo>
                      <a:pt x="146" y="470"/>
                    </a:lnTo>
                    <a:lnTo>
                      <a:pt x="142" y="467"/>
                    </a:lnTo>
                    <a:lnTo>
                      <a:pt x="133" y="467"/>
                    </a:lnTo>
                    <a:lnTo>
                      <a:pt x="126" y="470"/>
                    </a:lnTo>
                    <a:lnTo>
                      <a:pt x="123" y="465"/>
                    </a:lnTo>
                    <a:lnTo>
                      <a:pt x="102" y="461"/>
                    </a:lnTo>
                    <a:lnTo>
                      <a:pt x="93" y="465"/>
                    </a:lnTo>
                    <a:lnTo>
                      <a:pt x="78" y="474"/>
                    </a:lnTo>
                    <a:lnTo>
                      <a:pt x="74" y="477"/>
                    </a:lnTo>
                    <a:lnTo>
                      <a:pt x="64" y="477"/>
                    </a:lnTo>
                    <a:lnTo>
                      <a:pt x="53" y="486"/>
                    </a:lnTo>
                    <a:lnTo>
                      <a:pt x="41" y="486"/>
                    </a:lnTo>
                    <a:lnTo>
                      <a:pt x="28" y="486"/>
                    </a:lnTo>
                    <a:lnTo>
                      <a:pt x="19" y="481"/>
                    </a:lnTo>
                    <a:lnTo>
                      <a:pt x="9" y="470"/>
                    </a:lnTo>
                    <a:lnTo>
                      <a:pt x="4" y="467"/>
                    </a:lnTo>
                    <a:lnTo>
                      <a:pt x="7" y="453"/>
                    </a:lnTo>
                    <a:lnTo>
                      <a:pt x="9" y="456"/>
                    </a:lnTo>
                    <a:lnTo>
                      <a:pt x="16" y="453"/>
                    </a:lnTo>
                    <a:lnTo>
                      <a:pt x="19" y="433"/>
                    </a:lnTo>
                    <a:lnTo>
                      <a:pt x="21" y="433"/>
                    </a:lnTo>
                    <a:lnTo>
                      <a:pt x="28" y="418"/>
                    </a:lnTo>
                    <a:lnTo>
                      <a:pt x="25" y="406"/>
                    </a:lnTo>
                    <a:lnTo>
                      <a:pt x="19" y="381"/>
                    </a:lnTo>
                    <a:lnTo>
                      <a:pt x="21" y="359"/>
                    </a:lnTo>
                    <a:lnTo>
                      <a:pt x="19" y="344"/>
                    </a:lnTo>
                    <a:lnTo>
                      <a:pt x="13" y="338"/>
                    </a:lnTo>
                    <a:lnTo>
                      <a:pt x="13" y="326"/>
                    </a:lnTo>
                    <a:lnTo>
                      <a:pt x="9" y="310"/>
                    </a:lnTo>
                    <a:lnTo>
                      <a:pt x="0" y="295"/>
                    </a:lnTo>
                    <a:lnTo>
                      <a:pt x="7" y="292"/>
                    </a:lnTo>
                    <a:lnTo>
                      <a:pt x="9" y="305"/>
                    </a:lnTo>
                    <a:lnTo>
                      <a:pt x="13" y="301"/>
                    </a:lnTo>
                    <a:lnTo>
                      <a:pt x="9" y="292"/>
                    </a:lnTo>
                    <a:lnTo>
                      <a:pt x="9" y="283"/>
                    </a:lnTo>
                    <a:lnTo>
                      <a:pt x="13" y="285"/>
                    </a:lnTo>
                    <a:lnTo>
                      <a:pt x="13" y="292"/>
                    </a:lnTo>
                    <a:lnTo>
                      <a:pt x="13" y="295"/>
                    </a:lnTo>
                    <a:lnTo>
                      <a:pt x="19" y="299"/>
                    </a:lnTo>
                    <a:lnTo>
                      <a:pt x="19" y="285"/>
                    </a:lnTo>
                    <a:lnTo>
                      <a:pt x="16" y="276"/>
                    </a:lnTo>
                    <a:lnTo>
                      <a:pt x="9" y="258"/>
                    </a:lnTo>
                    <a:lnTo>
                      <a:pt x="13" y="253"/>
                    </a:lnTo>
                    <a:lnTo>
                      <a:pt x="19" y="237"/>
                    </a:lnTo>
                    <a:lnTo>
                      <a:pt x="21" y="224"/>
                    </a:lnTo>
                    <a:lnTo>
                      <a:pt x="25" y="215"/>
                    </a:lnTo>
                    <a:lnTo>
                      <a:pt x="32" y="206"/>
                    </a:lnTo>
                    <a:lnTo>
                      <a:pt x="28" y="217"/>
                    </a:lnTo>
                    <a:lnTo>
                      <a:pt x="32" y="217"/>
                    </a:lnTo>
                    <a:lnTo>
                      <a:pt x="41" y="206"/>
                    </a:lnTo>
                    <a:lnTo>
                      <a:pt x="47" y="203"/>
                    </a:lnTo>
                    <a:lnTo>
                      <a:pt x="62" y="194"/>
                    </a:lnTo>
                    <a:lnTo>
                      <a:pt x="78" y="185"/>
                    </a:lnTo>
                    <a:lnTo>
                      <a:pt x="89" y="185"/>
                    </a:lnTo>
                    <a:lnTo>
                      <a:pt x="100" y="181"/>
                    </a:lnTo>
                    <a:lnTo>
                      <a:pt x="112" y="181"/>
                    </a:lnTo>
                    <a:lnTo>
                      <a:pt x="117" y="174"/>
                    </a:lnTo>
                    <a:lnTo>
                      <a:pt x="130" y="172"/>
                    </a:lnTo>
                    <a:lnTo>
                      <a:pt x="157" y="158"/>
                    </a:lnTo>
                    <a:lnTo>
                      <a:pt x="169" y="144"/>
                    </a:lnTo>
                    <a:lnTo>
                      <a:pt x="176" y="137"/>
                    </a:lnTo>
                    <a:lnTo>
                      <a:pt x="176" y="132"/>
                    </a:lnTo>
                    <a:lnTo>
                      <a:pt x="176" y="122"/>
                    </a:lnTo>
                    <a:lnTo>
                      <a:pt x="189" y="113"/>
                    </a:lnTo>
                    <a:lnTo>
                      <a:pt x="191" y="105"/>
                    </a:lnTo>
                    <a:lnTo>
                      <a:pt x="194" y="105"/>
                    </a:lnTo>
                    <a:lnTo>
                      <a:pt x="198" y="110"/>
                    </a:lnTo>
                    <a:lnTo>
                      <a:pt x="204" y="126"/>
                    </a:lnTo>
                    <a:lnTo>
                      <a:pt x="204" y="117"/>
                    </a:lnTo>
                    <a:lnTo>
                      <a:pt x="210" y="119"/>
                    </a:lnTo>
                    <a:lnTo>
                      <a:pt x="207" y="110"/>
                    </a:lnTo>
                    <a:lnTo>
                      <a:pt x="204" y="98"/>
                    </a:lnTo>
                    <a:lnTo>
                      <a:pt x="207" y="98"/>
                    </a:lnTo>
                    <a:lnTo>
                      <a:pt x="210" y="105"/>
                    </a:lnTo>
                    <a:lnTo>
                      <a:pt x="212" y="101"/>
                    </a:lnTo>
                    <a:lnTo>
                      <a:pt x="216" y="105"/>
                    </a:lnTo>
                    <a:lnTo>
                      <a:pt x="225" y="105"/>
                    </a:lnTo>
                    <a:lnTo>
                      <a:pt x="219" y="105"/>
                    </a:lnTo>
                    <a:lnTo>
                      <a:pt x="223" y="98"/>
                    </a:lnTo>
                    <a:lnTo>
                      <a:pt x="219" y="92"/>
                    </a:lnTo>
                    <a:lnTo>
                      <a:pt x="228" y="85"/>
                    </a:lnTo>
                    <a:lnTo>
                      <a:pt x="228" y="79"/>
                    </a:lnTo>
                    <a:lnTo>
                      <a:pt x="232" y="79"/>
                    </a:lnTo>
                    <a:lnTo>
                      <a:pt x="237" y="79"/>
                    </a:lnTo>
                    <a:lnTo>
                      <a:pt x="235" y="69"/>
                    </a:lnTo>
                    <a:lnTo>
                      <a:pt x="244" y="64"/>
                    </a:lnTo>
                    <a:lnTo>
                      <a:pt x="248" y="69"/>
                    </a:lnTo>
                    <a:lnTo>
                      <a:pt x="257" y="58"/>
                    </a:lnTo>
                    <a:lnTo>
                      <a:pt x="259" y="58"/>
                    </a:lnTo>
                    <a:lnTo>
                      <a:pt x="262" y="62"/>
                    </a:lnTo>
                    <a:lnTo>
                      <a:pt x="269" y="51"/>
                    </a:lnTo>
                    <a:lnTo>
                      <a:pt x="271" y="58"/>
                    </a:lnTo>
                    <a:lnTo>
                      <a:pt x="287" y="69"/>
                    </a:lnTo>
                    <a:lnTo>
                      <a:pt x="284" y="79"/>
                    </a:lnTo>
                    <a:lnTo>
                      <a:pt x="284" y="85"/>
                    </a:lnTo>
                    <a:lnTo>
                      <a:pt x="293" y="73"/>
                    </a:lnTo>
                    <a:lnTo>
                      <a:pt x="300" y="76"/>
                    </a:lnTo>
                    <a:lnTo>
                      <a:pt x="305" y="82"/>
                    </a:lnTo>
                    <a:lnTo>
                      <a:pt x="305" y="76"/>
                    </a:lnTo>
                    <a:lnTo>
                      <a:pt x="314" y="85"/>
                    </a:lnTo>
                    <a:lnTo>
                      <a:pt x="312" y="76"/>
                    </a:lnTo>
                    <a:lnTo>
                      <a:pt x="314" y="76"/>
                    </a:lnTo>
                    <a:lnTo>
                      <a:pt x="308" y="67"/>
                    </a:lnTo>
                    <a:lnTo>
                      <a:pt x="314" y="58"/>
                    </a:lnTo>
                    <a:lnTo>
                      <a:pt x="317" y="48"/>
                    </a:lnTo>
                    <a:lnTo>
                      <a:pt x="324" y="48"/>
                    </a:lnTo>
                    <a:lnTo>
                      <a:pt x="321" y="39"/>
                    </a:lnTo>
                    <a:lnTo>
                      <a:pt x="330" y="30"/>
                    </a:lnTo>
                    <a:lnTo>
                      <a:pt x="337" y="33"/>
                    </a:lnTo>
                    <a:lnTo>
                      <a:pt x="339" y="30"/>
                    </a:lnTo>
                    <a:lnTo>
                      <a:pt x="342" y="24"/>
                    </a:lnTo>
                    <a:lnTo>
                      <a:pt x="360" y="26"/>
                    </a:lnTo>
                    <a:lnTo>
                      <a:pt x="367" y="26"/>
                    </a:lnTo>
                    <a:lnTo>
                      <a:pt x="364" y="12"/>
                    </a:lnTo>
                    <a:lnTo>
                      <a:pt x="360" y="14"/>
                    </a:lnTo>
                    <a:lnTo>
                      <a:pt x="355" y="9"/>
                    </a:lnTo>
                    <a:lnTo>
                      <a:pt x="364" y="9"/>
                    </a:lnTo>
                    <a:lnTo>
                      <a:pt x="369" y="12"/>
                    </a:lnTo>
                    <a:lnTo>
                      <a:pt x="373" y="12"/>
                    </a:lnTo>
                    <a:lnTo>
                      <a:pt x="376" y="17"/>
                    </a:lnTo>
                    <a:lnTo>
                      <a:pt x="389" y="17"/>
                    </a:lnTo>
                    <a:lnTo>
                      <a:pt x="396" y="24"/>
                    </a:lnTo>
                    <a:lnTo>
                      <a:pt x="405" y="24"/>
                    </a:lnTo>
                    <a:lnTo>
                      <a:pt x="407" y="26"/>
                    </a:lnTo>
                    <a:lnTo>
                      <a:pt x="417" y="24"/>
                    </a:lnTo>
                    <a:lnTo>
                      <a:pt x="426" y="26"/>
                    </a:lnTo>
                    <a:lnTo>
                      <a:pt x="428" y="30"/>
                    </a:lnTo>
                    <a:lnTo>
                      <a:pt x="432" y="30"/>
                    </a:lnTo>
                    <a:lnTo>
                      <a:pt x="428" y="26"/>
                    </a:lnTo>
                    <a:lnTo>
                      <a:pt x="432" y="24"/>
                    </a:lnTo>
                    <a:lnTo>
                      <a:pt x="439" y="26"/>
                    </a:lnTo>
                    <a:lnTo>
                      <a:pt x="441" y="30"/>
                    </a:lnTo>
                    <a:lnTo>
                      <a:pt x="432" y="35"/>
                    </a:lnTo>
                    <a:lnTo>
                      <a:pt x="435" y="39"/>
                    </a:lnTo>
                    <a:lnTo>
                      <a:pt x="432" y="46"/>
                    </a:lnTo>
                    <a:lnTo>
                      <a:pt x="432" y="42"/>
                    </a:lnTo>
                    <a:lnTo>
                      <a:pt x="426" y="46"/>
                    </a:lnTo>
                    <a:lnTo>
                      <a:pt x="419" y="51"/>
                    </a:lnTo>
                    <a:lnTo>
                      <a:pt x="423" y="55"/>
                    </a:lnTo>
                    <a:lnTo>
                      <a:pt x="423" y="62"/>
                    </a:lnTo>
                    <a:lnTo>
                      <a:pt x="410" y="76"/>
                    </a:lnTo>
                    <a:lnTo>
                      <a:pt x="423" y="85"/>
                    </a:lnTo>
                    <a:lnTo>
                      <a:pt x="426" y="92"/>
                    </a:lnTo>
                    <a:lnTo>
                      <a:pt x="432" y="94"/>
                    </a:lnTo>
                    <a:lnTo>
                      <a:pt x="435" y="98"/>
                    </a:lnTo>
                    <a:lnTo>
                      <a:pt x="453" y="113"/>
                    </a:lnTo>
                    <a:lnTo>
                      <a:pt x="469" y="119"/>
                    </a:lnTo>
                    <a:lnTo>
                      <a:pt x="472" y="126"/>
                    </a:lnTo>
                    <a:lnTo>
                      <a:pt x="485" y="135"/>
                    </a:lnTo>
                    <a:lnTo>
                      <a:pt x="494" y="135"/>
                    </a:lnTo>
                    <a:lnTo>
                      <a:pt x="503" y="132"/>
                    </a:lnTo>
                    <a:lnTo>
                      <a:pt x="508" y="110"/>
                    </a:lnTo>
                    <a:lnTo>
                      <a:pt x="517" y="76"/>
                    </a:lnTo>
                    <a:lnTo>
                      <a:pt x="517" y="58"/>
                    </a:lnTo>
                    <a:lnTo>
                      <a:pt x="524" y="51"/>
                    </a:lnTo>
                    <a:lnTo>
                      <a:pt x="521" y="42"/>
                    </a:lnTo>
                    <a:lnTo>
                      <a:pt x="528" y="35"/>
                    </a:lnTo>
                    <a:lnTo>
                      <a:pt x="524" y="33"/>
                    </a:lnTo>
                    <a:lnTo>
                      <a:pt x="528" y="26"/>
                    </a:lnTo>
                    <a:lnTo>
                      <a:pt x="530" y="26"/>
                    </a:lnTo>
                    <a:lnTo>
                      <a:pt x="533" y="5"/>
                    </a:lnTo>
                    <a:lnTo>
                      <a:pt x="542" y="0"/>
                    </a:lnTo>
                    <a:lnTo>
                      <a:pt x="540" y="5"/>
                    </a:lnTo>
                    <a:lnTo>
                      <a:pt x="546" y="12"/>
                    </a:lnTo>
                    <a:lnTo>
                      <a:pt x="546" y="21"/>
                    </a:lnTo>
                    <a:lnTo>
                      <a:pt x="549" y="24"/>
                    </a:lnTo>
                    <a:lnTo>
                      <a:pt x="549" y="30"/>
                    </a:lnTo>
                    <a:lnTo>
                      <a:pt x="553" y="33"/>
                    </a:lnTo>
                    <a:lnTo>
                      <a:pt x="553" y="42"/>
                    </a:lnTo>
                    <a:lnTo>
                      <a:pt x="555" y="42"/>
                    </a:lnTo>
                    <a:lnTo>
                      <a:pt x="555" y="58"/>
                    </a:lnTo>
                    <a:lnTo>
                      <a:pt x="558" y="73"/>
                    </a:lnTo>
                    <a:lnTo>
                      <a:pt x="561" y="69"/>
                    </a:lnTo>
                    <a:lnTo>
                      <a:pt x="567" y="67"/>
                    </a:lnTo>
                    <a:lnTo>
                      <a:pt x="571" y="73"/>
                    </a:lnTo>
                    <a:lnTo>
                      <a:pt x="583" y="79"/>
                    </a:lnTo>
                    <a:lnTo>
                      <a:pt x="583" y="105"/>
                    </a:lnTo>
                    <a:lnTo>
                      <a:pt x="583" y="110"/>
                    </a:lnTo>
                    <a:lnTo>
                      <a:pt x="589" y="119"/>
                    </a:lnTo>
                    <a:lnTo>
                      <a:pt x="592" y="135"/>
                    </a:lnTo>
                    <a:lnTo>
                      <a:pt x="589" y="148"/>
                    </a:lnTo>
                    <a:lnTo>
                      <a:pt x="592" y="153"/>
                    </a:lnTo>
                    <a:lnTo>
                      <a:pt x="592" y="158"/>
                    </a:lnTo>
                    <a:lnTo>
                      <a:pt x="601" y="169"/>
                    </a:lnTo>
                    <a:lnTo>
                      <a:pt x="610" y="172"/>
                    </a:lnTo>
                    <a:lnTo>
                      <a:pt x="613" y="178"/>
                    </a:lnTo>
                    <a:lnTo>
                      <a:pt x="617" y="178"/>
                    </a:lnTo>
                    <a:lnTo>
                      <a:pt x="626" y="187"/>
                    </a:lnTo>
                    <a:lnTo>
                      <a:pt x="629" y="190"/>
                    </a:lnTo>
                    <a:lnTo>
                      <a:pt x="633" y="196"/>
                    </a:lnTo>
                    <a:lnTo>
                      <a:pt x="629" y="196"/>
                    </a:lnTo>
                    <a:lnTo>
                      <a:pt x="633" y="203"/>
                    </a:lnTo>
                    <a:lnTo>
                      <a:pt x="639" y="215"/>
                    </a:lnTo>
                    <a:lnTo>
                      <a:pt x="639" y="217"/>
                    </a:lnTo>
                    <a:lnTo>
                      <a:pt x="642" y="237"/>
                    </a:lnTo>
                    <a:lnTo>
                      <a:pt x="648" y="240"/>
                    </a:lnTo>
                    <a:lnTo>
                      <a:pt x="648" y="227"/>
                    </a:lnTo>
                    <a:lnTo>
                      <a:pt x="656" y="240"/>
                    </a:lnTo>
                    <a:lnTo>
                      <a:pt x="656" y="233"/>
                    </a:lnTo>
                    <a:lnTo>
                      <a:pt x="660" y="240"/>
                    </a:lnTo>
                    <a:lnTo>
                      <a:pt x="660" y="255"/>
                    </a:lnTo>
                    <a:lnTo>
                      <a:pt x="651" y="258"/>
                    </a:lnTo>
                    <a:lnTo>
                      <a:pt x="656" y="261"/>
                    </a:lnTo>
                    <a:lnTo>
                      <a:pt x="665" y="270"/>
                    </a:lnTo>
                    <a:lnTo>
                      <a:pt x="672" y="276"/>
                    </a:lnTo>
                    <a:lnTo>
                      <a:pt x="678" y="285"/>
                    </a:lnTo>
                    <a:lnTo>
                      <a:pt x="681" y="295"/>
                    </a:lnTo>
                    <a:lnTo>
                      <a:pt x="685" y="299"/>
                    </a:lnTo>
                    <a:lnTo>
                      <a:pt x="685" y="308"/>
                    </a:lnTo>
                    <a:lnTo>
                      <a:pt x="687" y="319"/>
                    </a:lnTo>
                    <a:lnTo>
                      <a:pt x="681" y="348"/>
                    </a:lnTo>
                    <a:lnTo>
                      <a:pt x="685" y="363"/>
                    </a:lnTo>
                    <a:lnTo>
                      <a:pt x="681" y="385"/>
                    </a:lnTo>
                    <a:lnTo>
                      <a:pt x="672" y="406"/>
                    </a:lnTo>
                    <a:lnTo>
                      <a:pt x="665" y="431"/>
                    </a:lnTo>
                    <a:lnTo>
                      <a:pt x="651" y="456"/>
                    </a:lnTo>
                    <a:lnTo>
                      <a:pt x="651" y="458"/>
                    </a:lnTo>
                    <a:lnTo>
                      <a:pt x="651" y="461"/>
                    </a:lnTo>
                    <a:lnTo>
                      <a:pt x="633" y="477"/>
                    </a:lnTo>
                    <a:lnTo>
                      <a:pt x="626" y="486"/>
                    </a:lnTo>
                    <a:lnTo>
                      <a:pt x="623" y="496"/>
                    </a:lnTo>
                    <a:lnTo>
                      <a:pt x="610" y="511"/>
                    </a:lnTo>
                    <a:lnTo>
                      <a:pt x="604" y="529"/>
                    </a:lnTo>
                    <a:lnTo>
                      <a:pt x="589" y="556"/>
                    </a:lnTo>
                    <a:lnTo>
                      <a:pt x="576" y="581"/>
                    </a:lnTo>
                    <a:lnTo>
                      <a:pt x="561" y="591"/>
                    </a:lnTo>
                    <a:lnTo>
                      <a:pt x="537" y="591"/>
                    </a:lnTo>
                    <a:lnTo>
                      <a:pt x="528" y="600"/>
                    </a:lnTo>
                    <a:lnTo>
                      <a:pt x="506" y="609"/>
                    </a:lnTo>
                    <a:lnTo>
                      <a:pt x="508" y="613"/>
                    </a:lnTo>
                    <a:lnTo>
                      <a:pt x="506" y="61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1" name="Freeform 430"/>
              <p:cNvSpPr>
                <a:spLocks/>
              </p:cNvSpPr>
              <p:nvPr/>
            </p:nvSpPr>
            <p:spPr bwMode="auto">
              <a:xfrm>
                <a:off x="9912351" y="5732463"/>
                <a:ext cx="241300" cy="280988"/>
              </a:xfrm>
              <a:custGeom>
                <a:avLst/>
                <a:gdLst>
                  <a:gd name="T0" fmla="*/ 28 w 152"/>
                  <a:gd name="T1" fmla="*/ 170 h 177"/>
                  <a:gd name="T2" fmla="*/ 21 w 152"/>
                  <a:gd name="T3" fmla="*/ 164 h 177"/>
                  <a:gd name="T4" fmla="*/ 14 w 152"/>
                  <a:gd name="T5" fmla="*/ 158 h 177"/>
                  <a:gd name="T6" fmla="*/ 7 w 152"/>
                  <a:gd name="T7" fmla="*/ 158 h 177"/>
                  <a:gd name="T8" fmla="*/ 4 w 152"/>
                  <a:gd name="T9" fmla="*/ 147 h 177"/>
                  <a:gd name="T10" fmla="*/ 0 w 152"/>
                  <a:gd name="T11" fmla="*/ 143 h 177"/>
                  <a:gd name="T12" fmla="*/ 7 w 152"/>
                  <a:gd name="T13" fmla="*/ 136 h 177"/>
                  <a:gd name="T14" fmla="*/ 14 w 152"/>
                  <a:gd name="T15" fmla="*/ 133 h 177"/>
                  <a:gd name="T16" fmla="*/ 14 w 152"/>
                  <a:gd name="T17" fmla="*/ 127 h 177"/>
                  <a:gd name="T18" fmla="*/ 21 w 152"/>
                  <a:gd name="T19" fmla="*/ 122 h 177"/>
                  <a:gd name="T20" fmla="*/ 30 w 152"/>
                  <a:gd name="T21" fmla="*/ 115 h 177"/>
                  <a:gd name="T22" fmla="*/ 41 w 152"/>
                  <a:gd name="T23" fmla="*/ 109 h 177"/>
                  <a:gd name="T24" fmla="*/ 50 w 152"/>
                  <a:gd name="T25" fmla="*/ 93 h 177"/>
                  <a:gd name="T26" fmla="*/ 68 w 152"/>
                  <a:gd name="T27" fmla="*/ 88 h 177"/>
                  <a:gd name="T28" fmla="*/ 105 w 152"/>
                  <a:gd name="T29" fmla="*/ 63 h 177"/>
                  <a:gd name="T30" fmla="*/ 117 w 152"/>
                  <a:gd name="T31" fmla="*/ 35 h 177"/>
                  <a:gd name="T32" fmla="*/ 130 w 152"/>
                  <a:gd name="T33" fmla="*/ 22 h 177"/>
                  <a:gd name="T34" fmla="*/ 139 w 152"/>
                  <a:gd name="T35" fmla="*/ 0 h 177"/>
                  <a:gd name="T36" fmla="*/ 139 w 152"/>
                  <a:gd name="T37" fmla="*/ 10 h 177"/>
                  <a:gd name="T38" fmla="*/ 139 w 152"/>
                  <a:gd name="T39" fmla="*/ 20 h 177"/>
                  <a:gd name="T40" fmla="*/ 141 w 152"/>
                  <a:gd name="T41" fmla="*/ 22 h 177"/>
                  <a:gd name="T42" fmla="*/ 145 w 152"/>
                  <a:gd name="T43" fmla="*/ 26 h 177"/>
                  <a:gd name="T44" fmla="*/ 148 w 152"/>
                  <a:gd name="T45" fmla="*/ 31 h 177"/>
                  <a:gd name="T46" fmla="*/ 141 w 152"/>
                  <a:gd name="T47" fmla="*/ 50 h 177"/>
                  <a:gd name="T48" fmla="*/ 130 w 152"/>
                  <a:gd name="T49" fmla="*/ 75 h 177"/>
                  <a:gd name="T50" fmla="*/ 120 w 152"/>
                  <a:gd name="T51" fmla="*/ 90 h 177"/>
                  <a:gd name="T52" fmla="*/ 117 w 152"/>
                  <a:gd name="T53" fmla="*/ 97 h 177"/>
                  <a:gd name="T54" fmla="*/ 111 w 152"/>
                  <a:gd name="T55" fmla="*/ 93 h 177"/>
                  <a:gd name="T56" fmla="*/ 102 w 152"/>
                  <a:gd name="T57" fmla="*/ 106 h 177"/>
                  <a:gd name="T58" fmla="*/ 89 w 152"/>
                  <a:gd name="T59" fmla="*/ 127 h 177"/>
                  <a:gd name="T60" fmla="*/ 73 w 152"/>
                  <a:gd name="T61" fmla="*/ 143 h 177"/>
                  <a:gd name="T62" fmla="*/ 71 w 152"/>
                  <a:gd name="T63" fmla="*/ 152 h 177"/>
                  <a:gd name="T64" fmla="*/ 62 w 152"/>
                  <a:gd name="T65" fmla="*/ 161 h 177"/>
                  <a:gd name="T66" fmla="*/ 50 w 152"/>
                  <a:gd name="T67" fmla="*/ 17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77">
                    <a:moveTo>
                      <a:pt x="30" y="177"/>
                    </a:moveTo>
                    <a:lnTo>
                      <a:pt x="28" y="170"/>
                    </a:lnTo>
                    <a:lnTo>
                      <a:pt x="21" y="168"/>
                    </a:lnTo>
                    <a:lnTo>
                      <a:pt x="21" y="164"/>
                    </a:lnTo>
                    <a:lnTo>
                      <a:pt x="13" y="161"/>
                    </a:lnTo>
                    <a:lnTo>
                      <a:pt x="14" y="158"/>
                    </a:lnTo>
                    <a:lnTo>
                      <a:pt x="13" y="154"/>
                    </a:lnTo>
                    <a:lnTo>
                      <a:pt x="7" y="158"/>
                    </a:lnTo>
                    <a:lnTo>
                      <a:pt x="0" y="152"/>
                    </a:lnTo>
                    <a:lnTo>
                      <a:pt x="4" y="147"/>
                    </a:lnTo>
                    <a:lnTo>
                      <a:pt x="0" y="147"/>
                    </a:lnTo>
                    <a:lnTo>
                      <a:pt x="0" y="143"/>
                    </a:lnTo>
                    <a:lnTo>
                      <a:pt x="7" y="143"/>
                    </a:lnTo>
                    <a:lnTo>
                      <a:pt x="7" y="136"/>
                    </a:lnTo>
                    <a:lnTo>
                      <a:pt x="9" y="131"/>
                    </a:lnTo>
                    <a:lnTo>
                      <a:pt x="14" y="133"/>
                    </a:lnTo>
                    <a:lnTo>
                      <a:pt x="13" y="127"/>
                    </a:lnTo>
                    <a:lnTo>
                      <a:pt x="14" y="127"/>
                    </a:lnTo>
                    <a:lnTo>
                      <a:pt x="14" y="124"/>
                    </a:lnTo>
                    <a:lnTo>
                      <a:pt x="21" y="122"/>
                    </a:lnTo>
                    <a:lnTo>
                      <a:pt x="25" y="118"/>
                    </a:lnTo>
                    <a:lnTo>
                      <a:pt x="30" y="115"/>
                    </a:lnTo>
                    <a:lnTo>
                      <a:pt x="37" y="106"/>
                    </a:lnTo>
                    <a:lnTo>
                      <a:pt x="41" y="109"/>
                    </a:lnTo>
                    <a:lnTo>
                      <a:pt x="43" y="102"/>
                    </a:lnTo>
                    <a:lnTo>
                      <a:pt x="50" y="93"/>
                    </a:lnTo>
                    <a:lnTo>
                      <a:pt x="56" y="93"/>
                    </a:lnTo>
                    <a:lnTo>
                      <a:pt x="68" y="88"/>
                    </a:lnTo>
                    <a:lnTo>
                      <a:pt x="86" y="75"/>
                    </a:lnTo>
                    <a:lnTo>
                      <a:pt x="105" y="63"/>
                    </a:lnTo>
                    <a:lnTo>
                      <a:pt x="114" y="44"/>
                    </a:lnTo>
                    <a:lnTo>
                      <a:pt x="117" y="35"/>
                    </a:lnTo>
                    <a:lnTo>
                      <a:pt x="120" y="35"/>
                    </a:lnTo>
                    <a:lnTo>
                      <a:pt x="130" y="22"/>
                    </a:lnTo>
                    <a:lnTo>
                      <a:pt x="130" y="10"/>
                    </a:lnTo>
                    <a:lnTo>
                      <a:pt x="139" y="0"/>
                    </a:lnTo>
                    <a:lnTo>
                      <a:pt x="139" y="4"/>
                    </a:lnTo>
                    <a:lnTo>
                      <a:pt x="139" y="10"/>
                    </a:lnTo>
                    <a:lnTo>
                      <a:pt x="141" y="13"/>
                    </a:lnTo>
                    <a:lnTo>
                      <a:pt x="139" y="20"/>
                    </a:lnTo>
                    <a:lnTo>
                      <a:pt x="139" y="26"/>
                    </a:lnTo>
                    <a:lnTo>
                      <a:pt x="141" y="22"/>
                    </a:lnTo>
                    <a:lnTo>
                      <a:pt x="145" y="20"/>
                    </a:lnTo>
                    <a:lnTo>
                      <a:pt x="145" y="26"/>
                    </a:lnTo>
                    <a:lnTo>
                      <a:pt x="152" y="26"/>
                    </a:lnTo>
                    <a:lnTo>
                      <a:pt x="148" y="31"/>
                    </a:lnTo>
                    <a:lnTo>
                      <a:pt x="148" y="42"/>
                    </a:lnTo>
                    <a:lnTo>
                      <a:pt x="141" y="50"/>
                    </a:lnTo>
                    <a:lnTo>
                      <a:pt x="136" y="63"/>
                    </a:lnTo>
                    <a:lnTo>
                      <a:pt x="130" y="75"/>
                    </a:lnTo>
                    <a:lnTo>
                      <a:pt x="123" y="81"/>
                    </a:lnTo>
                    <a:lnTo>
                      <a:pt x="120" y="90"/>
                    </a:lnTo>
                    <a:lnTo>
                      <a:pt x="123" y="99"/>
                    </a:lnTo>
                    <a:lnTo>
                      <a:pt x="117" y="97"/>
                    </a:lnTo>
                    <a:lnTo>
                      <a:pt x="114" y="99"/>
                    </a:lnTo>
                    <a:lnTo>
                      <a:pt x="111" y="93"/>
                    </a:lnTo>
                    <a:lnTo>
                      <a:pt x="111" y="99"/>
                    </a:lnTo>
                    <a:lnTo>
                      <a:pt x="102" y="106"/>
                    </a:lnTo>
                    <a:lnTo>
                      <a:pt x="93" y="115"/>
                    </a:lnTo>
                    <a:lnTo>
                      <a:pt x="89" y="127"/>
                    </a:lnTo>
                    <a:lnTo>
                      <a:pt x="82" y="133"/>
                    </a:lnTo>
                    <a:lnTo>
                      <a:pt x="73" y="143"/>
                    </a:lnTo>
                    <a:lnTo>
                      <a:pt x="71" y="149"/>
                    </a:lnTo>
                    <a:lnTo>
                      <a:pt x="71" y="152"/>
                    </a:lnTo>
                    <a:lnTo>
                      <a:pt x="68" y="154"/>
                    </a:lnTo>
                    <a:lnTo>
                      <a:pt x="62" y="161"/>
                    </a:lnTo>
                    <a:lnTo>
                      <a:pt x="52" y="164"/>
                    </a:lnTo>
                    <a:lnTo>
                      <a:pt x="50" y="170"/>
                    </a:lnTo>
                    <a:lnTo>
                      <a:pt x="30" y="17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431"/>
              <p:cNvSpPr>
                <a:spLocks/>
              </p:cNvSpPr>
              <p:nvPr/>
            </p:nvSpPr>
            <p:spPr bwMode="auto">
              <a:xfrm>
                <a:off x="9912351" y="5732463"/>
                <a:ext cx="241300" cy="280988"/>
              </a:xfrm>
              <a:custGeom>
                <a:avLst/>
                <a:gdLst>
                  <a:gd name="T0" fmla="*/ 28 w 152"/>
                  <a:gd name="T1" fmla="*/ 170 h 177"/>
                  <a:gd name="T2" fmla="*/ 21 w 152"/>
                  <a:gd name="T3" fmla="*/ 164 h 177"/>
                  <a:gd name="T4" fmla="*/ 14 w 152"/>
                  <a:gd name="T5" fmla="*/ 158 h 177"/>
                  <a:gd name="T6" fmla="*/ 7 w 152"/>
                  <a:gd name="T7" fmla="*/ 158 h 177"/>
                  <a:gd name="T8" fmla="*/ 4 w 152"/>
                  <a:gd name="T9" fmla="*/ 147 h 177"/>
                  <a:gd name="T10" fmla="*/ 0 w 152"/>
                  <a:gd name="T11" fmla="*/ 143 h 177"/>
                  <a:gd name="T12" fmla="*/ 7 w 152"/>
                  <a:gd name="T13" fmla="*/ 136 h 177"/>
                  <a:gd name="T14" fmla="*/ 14 w 152"/>
                  <a:gd name="T15" fmla="*/ 133 h 177"/>
                  <a:gd name="T16" fmla="*/ 14 w 152"/>
                  <a:gd name="T17" fmla="*/ 127 h 177"/>
                  <a:gd name="T18" fmla="*/ 21 w 152"/>
                  <a:gd name="T19" fmla="*/ 122 h 177"/>
                  <a:gd name="T20" fmla="*/ 30 w 152"/>
                  <a:gd name="T21" fmla="*/ 115 h 177"/>
                  <a:gd name="T22" fmla="*/ 41 w 152"/>
                  <a:gd name="T23" fmla="*/ 109 h 177"/>
                  <a:gd name="T24" fmla="*/ 50 w 152"/>
                  <a:gd name="T25" fmla="*/ 93 h 177"/>
                  <a:gd name="T26" fmla="*/ 68 w 152"/>
                  <a:gd name="T27" fmla="*/ 88 h 177"/>
                  <a:gd name="T28" fmla="*/ 105 w 152"/>
                  <a:gd name="T29" fmla="*/ 63 h 177"/>
                  <a:gd name="T30" fmla="*/ 117 w 152"/>
                  <a:gd name="T31" fmla="*/ 35 h 177"/>
                  <a:gd name="T32" fmla="*/ 130 w 152"/>
                  <a:gd name="T33" fmla="*/ 22 h 177"/>
                  <a:gd name="T34" fmla="*/ 139 w 152"/>
                  <a:gd name="T35" fmla="*/ 0 h 177"/>
                  <a:gd name="T36" fmla="*/ 139 w 152"/>
                  <a:gd name="T37" fmla="*/ 10 h 177"/>
                  <a:gd name="T38" fmla="*/ 139 w 152"/>
                  <a:gd name="T39" fmla="*/ 20 h 177"/>
                  <a:gd name="T40" fmla="*/ 141 w 152"/>
                  <a:gd name="T41" fmla="*/ 22 h 177"/>
                  <a:gd name="T42" fmla="*/ 145 w 152"/>
                  <a:gd name="T43" fmla="*/ 26 h 177"/>
                  <a:gd name="T44" fmla="*/ 148 w 152"/>
                  <a:gd name="T45" fmla="*/ 31 h 177"/>
                  <a:gd name="T46" fmla="*/ 141 w 152"/>
                  <a:gd name="T47" fmla="*/ 50 h 177"/>
                  <a:gd name="T48" fmla="*/ 130 w 152"/>
                  <a:gd name="T49" fmla="*/ 75 h 177"/>
                  <a:gd name="T50" fmla="*/ 120 w 152"/>
                  <a:gd name="T51" fmla="*/ 90 h 177"/>
                  <a:gd name="T52" fmla="*/ 117 w 152"/>
                  <a:gd name="T53" fmla="*/ 97 h 177"/>
                  <a:gd name="T54" fmla="*/ 111 w 152"/>
                  <a:gd name="T55" fmla="*/ 93 h 177"/>
                  <a:gd name="T56" fmla="*/ 102 w 152"/>
                  <a:gd name="T57" fmla="*/ 106 h 177"/>
                  <a:gd name="T58" fmla="*/ 89 w 152"/>
                  <a:gd name="T59" fmla="*/ 127 h 177"/>
                  <a:gd name="T60" fmla="*/ 73 w 152"/>
                  <a:gd name="T61" fmla="*/ 143 h 177"/>
                  <a:gd name="T62" fmla="*/ 71 w 152"/>
                  <a:gd name="T63" fmla="*/ 152 h 177"/>
                  <a:gd name="T64" fmla="*/ 62 w 152"/>
                  <a:gd name="T65" fmla="*/ 161 h 177"/>
                  <a:gd name="T66" fmla="*/ 50 w 152"/>
                  <a:gd name="T67" fmla="*/ 17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77">
                    <a:moveTo>
                      <a:pt x="30" y="177"/>
                    </a:moveTo>
                    <a:lnTo>
                      <a:pt x="28" y="170"/>
                    </a:lnTo>
                    <a:lnTo>
                      <a:pt x="21" y="168"/>
                    </a:lnTo>
                    <a:lnTo>
                      <a:pt x="21" y="164"/>
                    </a:lnTo>
                    <a:lnTo>
                      <a:pt x="13" y="161"/>
                    </a:lnTo>
                    <a:lnTo>
                      <a:pt x="14" y="158"/>
                    </a:lnTo>
                    <a:lnTo>
                      <a:pt x="13" y="154"/>
                    </a:lnTo>
                    <a:lnTo>
                      <a:pt x="7" y="158"/>
                    </a:lnTo>
                    <a:lnTo>
                      <a:pt x="0" y="152"/>
                    </a:lnTo>
                    <a:lnTo>
                      <a:pt x="4" y="147"/>
                    </a:lnTo>
                    <a:lnTo>
                      <a:pt x="0" y="147"/>
                    </a:lnTo>
                    <a:lnTo>
                      <a:pt x="0" y="143"/>
                    </a:lnTo>
                    <a:lnTo>
                      <a:pt x="7" y="143"/>
                    </a:lnTo>
                    <a:lnTo>
                      <a:pt x="7" y="136"/>
                    </a:lnTo>
                    <a:lnTo>
                      <a:pt x="9" y="131"/>
                    </a:lnTo>
                    <a:lnTo>
                      <a:pt x="14" y="133"/>
                    </a:lnTo>
                    <a:lnTo>
                      <a:pt x="13" y="127"/>
                    </a:lnTo>
                    <a:lnTo>
                      <a:pt x="14" y="127"/>
                    </a:lnTo>
                    <a:lnTo>
                      <a:pt x="14" y="124"/>
                    </a:lnTo>
                    <a:lnTo>
                      <a:pt x="21" y="122"/>
                    </a:lnTo>
                    <a:lnTo>
                      <a:pt x="25" y="118"/>
                    </a:lnTo>
                    <a:lnTo>
                      <a:pt x="30" y="115"/>
                    </a:lnTo>
                    <a:lnTo>
                      <a:pt x="37" y="106"/>
                    </a:lnTo>
                    <a:lnTo>
                      <a:pt x="41" y="109"/>
                    </a:lnTo>
                    <a:lnTo>
                      <a:pt x="43" y="102"/>
                    </a:lnTo>
                    <a:lnTo>
                      <a:pt x="50" y="93"/>
                    </a:lnTo>
                    <a:lnTo>
                      <a:pt x="56" y="93"/>
                    </a:lnTo>
                    <a:lnTo>
                      <a:pt x="68" y="88"/>
                    </a:lnTo>
                    <a:lnTo>
                      <a:pt x="86" y="75"/>
                    </a:lnTo>
                    <a:lnTo>
                      <a:pt x="105" y="63"/>
                    </a:lnTo>
                    <a:lnTo>
                      <a:pt x="114" y="44"/>
                    </a:lnTo>
                    <a:lnTo>
                      <a:pt x="117" y="35"/>
                    </a:lnTo>
                    <a:lnTo>
                      <a:pt x="120" y="35"/>
                    </a:lnTo>
                    <a:lnTo>
                      <a:pt x="130" y="22"/>
                    </a:lnTo>
                    <a:lnTo>
                      <a:pt x="130" y="10"/>
                    </a:lnTo>
                    <a:lnTo>
                      <a:pt x="139" y="0"/>
                    </a:lnTo>
                    <a:lnTo>
                      <a:pt x="139" y="4"/>
                    </a:lnTo>
                    <a:lnTo>
                      <a:pt x="139" y="10"/>
                    </a:lnTo>
                    <a:lnTo>
                      <a:pt x="141" y="13"/>
                    </a:lnTo>
                    <a:lnTo>
                      <a:pt x="139" y="20"/>
                    </a:lnTo>
                    <a:lnTo>
                      <a:pt x="139" y="26"/>
                    </a:lnTo>
                    <a:lnTo>
                      <a:pt x="141" y="22"/>
                    </a:lnTo>
                    <a:lnTo>
                      <a:pt x="145" y="20"/>
                    </a:lnTo>
                    <a:lnTo>
                      <a:pt x="145" y="26"/>
                    </a:lnTo>
                    <a:lnTo>
                      <a:pt x="152" y="26"/>
                    </a:lnTo>
                    <a:lnTo>
                      <a:pt x="148" y="31"/>
                    </a:lnTo>
                    <a:lnTo>
                      <a:pt x="148" y="42"/>
                    </a:lnTo>
                    <a:lnTo>
                      <a:pt x="141" y="50"/>
                    </a:lnTo>
                    <a:lnTo>
                      <a:pt x="136" y="63"/>
                    </a:lnTo>
                    <a:lnTo>
                      <a:pt x="130" y="75"/>
                    </a:lnTo>
                    <a:lnTo>
                      <a:pt x="123" y="81"/>
                    </a:lnTo>
                    <a:lnTo>
                      <a:pt x="120" y="90"/>
                    </a:lnTo>
                    <a:lnTo>
                      <a:pt x="123" y="99"/>
                    </a:lnTo>
                    <a:lnTo>
                      <a:pt x="117" y="97"/>
                    </a:lnTo>
                    <a:lnTo>
                      <a:pt x="114" y="99"/>
                    </a:lnTo>
                    <a:lnTo>
                      <a:pt x="111" y="93"/>
                    </a:lnTo>
                    <a:lnTo>
                      <a:pt x="111" y="99"/>
                    </a:lnTo>
                    <a:lnTo>
                      <a:pt x="102" y="106"/>
                    </a:lnTo>
                    <a:lnTo>
                      <a:pt x="93" y="115"/>
                    </a:lnTo>
                    <a:lnTo>
                      <a:pt x="89" y="127"/>
                    </a:lnTo>
                    <a:lnTo>
                      <a:pt x="82" y="133"/>
                    </a:lnTo>
                    <a:lnTo>
                      <a:pt x="73" y="143"/>
                    </a:lnTo>
                    <a:lnTo>
                      <a:pt x="71" y="149"/>
                    </a:lnTo>
                    <a:lnTo>
                      <a:pt x="71" y="152"/>
                    </a:lnTo>
                    <a:lnTo>
                      <a:pt x="68" y="154"/>
                    </a:lnTo>
                    <a:lnTo>
                      <a:pt x="62" y="161"/>
                    </a:lnTo>
                    <a:lnTo>
                      <a:pt x="52" y="164"/>
                    </a:lnTo>
                    <a:lnTo>
                      <a:pt x="50" y="170"/>
                    </a:lnTo>
                    <a:lnTo>
                      <a:pt x="30" y="17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3" name="Freeform 432"/>
              <p:cNvSpPr>
                <a:spLocks/>
              </p:cNvSpPr>
              <p:nvPr/>
            </p:nvSpPr>
            <p:spPr bwMode="auto">
              <a:xfrm>
                <a:off x="10153651" y="5475288"/>
                <a:ext cx="155575" cy="317500"/>
              </a:xfrm>
              <a:custGeom>
                <a:avLst/>
                <a:gdLst>
                  <a:gd name="T0" fmla="*/ 5 w 98"/>
                  <a:gd name="T1" fmla="*/ 200 h 200"/>
                  <a:gd name="T2" fmla="*/ 5 w 98"/>
                  <a:gd name="T3" fmla="*/ 193 h 200"/>
                  <a:gd name="T4" fmla="*/ 2 w 98"/>
                  <a:gd name="T5" fmla="*/ 193 h 200"/>
                  <a:gd name="T6" fmla="*/ 0 w 98"/>
                  <a:gd name="T7" fmla="*/ 191 h 200"/>
                  <a:gd name="T8" fmla="*/ 2 w 98"/>
                  <a:gd name="T9" fmla="*/ 184 h 200"/>
                  <a:gd name="T10" fmla="*/ 9 w 98"/>
                  <a:gd name="T11" fmla="*/ 166 h 200"/>
                  <a:gd name="T12" fmla="*/ 9 w 98"/>
                  <a:gd name="T13" fmla="*/ 151 h 200"/>
                  <a:gd name="T14" fmla="*/ 5 w 98"/>
                  <a:gd name="T15" fmla="*/ 148 h 200"/>
                  <a:gd name="T16" fmla="*/ 2 w 98"/>
                  <a:gd name="T17" fmla="*/ 141 h 200"/>
                  <a:gd name="T18" fmla="*/ 2 w 98"/>
                  <a:gd name="T19" fmla="*/ 132 h 200"/>
                  <a:gd name="T20" fmla="*/ 5 w 98"/>
                  <a:gd name="T21" fmla="*/ 125 h 200"/>
                  <a:gd name="T22" fmla="*/ 12 w 98"/>
                  <a:gd name="T23" fmla="*/ 123 h 200"/>
                  <a:gd name="T24" fmla="*/ 17 w 98"/>
                  <a:gd name="T25" fmla="*/ 102 h 200"/>
                  <a:gd name="T26" fmla="*/ 21 w 98"/>
                  <a:gd name="T27" fmla="*/ 104 h 200"/>
                  <a:gd name="T28" fmla="*/ 21 w 98"/>
                  <a:gd name="T29" fmla="*/ 93 h 200"/>
                  <a:gd name="T30" fmla="*/ 21 w 98"/>
                  <a:gd name="T31" fmla="*/ 73 h 200"/>
                  <a:gd name="T32" fmla="*/ 23 w 98"/>
                  <a:gd name="T33" fmla="*/ 73 h 200"/>
                  <a:gd name="T34" fmla="*/ 27 w 98"/>
                  <a:gd name="T35" fmla="*/ 66 h 200"/>
                  <a:gd name="T36" fmla="*/ 21 w 98"/>
                  <a:gd name="T37" fmla="*/ 70 h 200"/>
                  <a:gd name="T38" fmla="*/ 21 w 98"/>
                  <a:gd name="T39" fmla="*/ 58 h 200"/>
                  <a:gd name="T40" fmla="*/ 23 w 98"/>
                  <a:gd name="T41" fmla="*/ 58 h 200"/>
                  <a:gd name="T42" fmla="*/ 23 w 98"/>
                  <a:gd name="T43" fmla="*/ 49 h 200"/>
                  <a:gd name="T44" fmla="*/ 21 w 98"/>
                  <a:gd name="T45" fmla="*/ 49 h 200"/>
                  <a:gd name="T46" fmla="*/ 17 w 98"/>
                  <a:gd name="T47" fmla="*/ 52 h 200"/>
                  <a:gd name="T48" fmla="*/ 12 w 98"/>
                  <a:gd name="T49" fmla="*/ 18 h 200"/>
                  <a:gd name="T50" fmla="*/ 12 w 98"/>
                  <a:gd name="T51" fmla="*/ 3 h 200"/>
                  <a:gd name="T52" fmla="*/ 14 w 98"/>
                  <a:gd name="T53" fmla="*/ 0 h 200"/>
                  <a:gd name="T54" fmla="*/ 14 w 98"/>
                  <a:gd name="T55" fmla="*/ 3 h 200"/>
                  <a:gd name="T56" fmla="*/ 14 w 98"/>
                  <a:gd name="T57" fmla="*/ 9 h 200"/>
                  <a:gd name="T58" fmla="*/ 17 w 98"/>
                  <a:gd name="T59" fmla="*/ 13 h 200"/>
                  <a:gd name="T60" fmla="*/ 23 w 98"/>
                  <a:gd name="T61" fmla="*/ 14 h 200"/>
                  <a:gd name="T62" fmla="*/ 27 w 98"/>
                  <a:gd name="T63" fmla="*/ 24 h 200"/>
                  <a:gd name="T64" fmla="*/ 30 w 98"/>
                  <a:gd name="T65" fmla="*/ 20 h 200"/>
                  <a:gd name="T66" fmla="*/ 30 w 98"/>
                  <a:gd name="T67" fmla="*/ 36 h 200"/>
                  <a:gd name="T68" fmla="*/ 27 w 98"/>
                  <a:gd name="T69" fmla="*/ 39 h 200"/>
                  <a:gd name="T70" fmla="*/ 30 w 98"/>
                  <a:gd name="T71" fmla="*/ 45 h 200"/>
                  <a:gd name="T72" fmla="*/ 30 w 98"/>
                  <a:gd name="T73" fmla="*/ 58 h 200"/>
                  <a:gd name="T74" fmla="*/ 33 w 98"/>
                  <a:gd name="T75" fmla="*/ 64 h 200"/>
                  <a:gd name="T76" fmla="*/ 39 w 98"/>
                  <a:gd name="T77" fmla="*/ 77 h 200"/>
                  <a:gd name="T78" fmla="*/ 46 w 98"/>
                  <a:gd name="T79" fmla="*/ 73 h 200"/>
                  <a:gd name="T80" fmla="*/ 48 w 98"/>
                  <a:gd name="T81" fmla="*/ 61 h 200"/>
                  <a:gd name="T82" fmla="*/ 52 w 98"/>
                  <a:gd name="T83" fmla="*/ 61 h 200"/>
                  <a:gd name="T84" fmla="*/ 48 w 98"/>
                  <a:gd name="T85" fmla="*/ 52 h 200"/>
                  <a:gd name="T86" fmla="*/ 57 w 98"/>
                  <a:gd name="T87" fmla="*/ 52 h 200"/>
                  <a:gd name="T88" fmla="*/ 57 w 98"/>
                  <a:gd name="T89" fmla="*/ 61 h 200"/>
                  <a:gd name="T90" fmla="*/ 69 w 98"/>
                  <a:gd name="T91" fmla="*/ 73 h 200"/>
                  <a:gd name="T92" fmla="*/ 78 w 98"/>
                  <a:gd name="T93" fmla="*/ 73 h 200"/>
                  <a:gd name="T94" fmla="*/ 89 w 98"/>
                  <a:gd name="T95" fmla="*/ 61 h 200"/>
                  <a:gd name="T96" fmla="*/ 98 w 98"/>
                  <a:gd name="T97" fmla="*/ 61 h 200"/>
                  <a:gd name="T98" fmla="*/ 98 w 98"/>
                  <a:gd name="T99" fmla="*/ 73 h 200"/>
                  <a:gd name="T100" fmla="*/ 89 w 98"/>
                  <a:gd name="T101" fmla="*/ 82 h 200"/>
                  <a:gd name="T102" fmla="*/ 57 w 98"/>
                  <a:gd name="T103" fmla="*/ 141 h 200"/>
                  <a:gd name="T104" fmla="*/ 39 w 98"/>
                  <a:gd name="T105" fmla="*/ 161 h 200"/>
                  <a:gd name="T106" fmla="*/ 27 w 98"/>
                  <a:gd name="T107" fmla="*/ 172 h 200"/>
                  <a:gd name="T108" fmla="*/ 17 w 98"/>
                  <a:gd name="T109" fmla="*/ 184 h 200"/>
                  <a:gd name="T110" fmla="*/ 5 w 98"/>
                  <a:gd name="T11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 h="200">
                    <a:moveTo>
                      <a:pt x="5" y="200"/>
                    </a:moveTo>
                    <a:lnTo>
                      <a:pt x="5" y="193"/>
                    </a:lnTo>
                    <a:lnTo>
                      <a:pt x="2" y="193"/>
                    </a:lnTo>
                    <a:lnTo>
                      <a:pt x="0" y="191"/>
                    </a:lnTo>
                    <a:lnTo>
                      <a:pt x="2" y="184"/>
                    </a:lnTo>
                    <a:lnTo>
                      <a:pt x="9" y="166"/>
                    </a:lnTo>
                    <a:lnTo>
                      <a:pt x="9" y="151"/>
                    </a:lnTo>
                    <a:lnTo>
                      <a:pt x="5" y="148"/>
                    </a:lnTo>
                    <a:lnTo>
                      <a:pt x="2" y="141"/>
                    </a:lnTo>
                    <a:lnTo>
                      <a:pt x="2" y="132"/>
                    </a:lnTo>
                    <a:lnTo>
                      <a:pt x="5" y="125"/>
                    </a:lnTo>
                    <a:lnTo>
                      <a:pt x="12" y="123"/>
                    </a:lnTo>
                    <a:lnTo>
                      <a:pt x="17" y="102"/>
                    </a:lnTo>
                    <a:lnTo>
                      <a:pt x="21" y="104"/>
                    </a:lnTo>
                    <a:lnTo>
                      <a:pt x="21" y="93"/>
                    </a:lnTo>
                    <a:lnTo>
                      <a:pt x="21" y="73"/>
                    </a:lnTo>
                    <a:lnTo>
                      <a:pt x="23" y="73"/>
                    </a:lnTo>
                    <a:lnTo>
                      <a:pt x="27" y="66"/>
                    </a:lnTo>
                    <a:lnTo>
                      <a:pt x="21" y="70"/>
                    </a:lnTo>
                    <a:lnTo>
                      <a:pt x="21" y="58"/>
                    </a:lnTo>
                    <a:lnTo>
                      <a:pt x="23" y="58"/>
                    </a:lnTo>
                    <a:lnTo>
                      <a:pt x="23" y="49"/>
                    </a:lnTo>
                    <a:lnTo>
                      <a:pt x="21" y="49"/>
                    </a:lnTo>
                    <a:lnTo>
                      <a:pt x="17" y="52"/>
                    </a:lnTo>
                    <a:lnTo>
                      <a:pt x="12" y="18"/>
                    </a:lnTo>
                    <a:lnTo>
                      <a:pt x="12" y="3"/>
                    </a:lnTo>
                    <a:lnTo>
                      <a:pt x="14" y="0"/>
                    </a:lnTo>
                    <a:lnTo>
                      <a:pt x="14" y="3"/>
                    </a:lnTo>
                    <a:lnTo>
                      <a:pt x="14" y="9"/>
                    </a:lnTo>
                    <a:lnTo>
                      <a:pt x="17" y="13"/>
                    </a:lnTo>
                    <a:lnTo>
                      <a:pt x="23" y="14"/>
                    </a:lnTo>
                    <a:lnTo>
                      <a:pt x="27" y="24"/>
                    </a:lnTo>
                    <a:lnTo>
                      <a:pt x="30" y="20"/>
                    </a:lnTo>
                    <a:lnTo>
                      <a:pt x="30" y="36"/>
                    </a:lnTo>
                    <a:lnTo>
                      <a:pt x="27" y="39"/>
                    </a:lnTo>
                    <a:lnTo>
                      <a:pt x="30" y="45"/>
                    </a:lnTo>
                    <a:lnTo>
                      <a:pt x="30" y="58"/>
                    </a:lnTo>
                    <a:lnTo>
                      <a:pt x="33" y="64"/>
                    </a:lnTo>
                    <a:lnTo>
                      <a:pt x="39" y="77"/>
                    </a:lnTo>
                    <a:lnTo>
                      <a:pt x="46" y="73"/>
                    </a:lnTo>
                    <a:lnTo>
                      <a:pt x="48" y="61"/>
                    </a:lnTo>
                    <a:lnTo>
                      <a:pt x="52" y="61"/>
                    </a:lnTo>
                    <a:lnTo>
                      <a:pt x="48" y="52"/>
                    </a:lnTo>
                    <a:lnTo>
                      <a:pt x="57" y="52"/>
                    </a:lnTo>
                    <a:lnTo>
                      <a:pt x="57" y="61"/>
                    </a:lnTo>
                    <a:lnTo>
                      <a:pt x="69" y="73"/>
                    </a:lnTo>
                    <a:lnTo>
                      <a:pt x="78" y="73"/>
                    </a:lnTo>
                    <a:lnTo>
                      <a:pt x="89" y="61"/>
                    </a:lnTo>
                    <a:lnTo>
                      <a:pt x="98" y="61"/>
                    </a:lnTo>
                    <a:lnTo>
                      <a:pt x="98" y="73"/>
                    </a:lnTo>
                    <a:lnTo>
                      <a:pt x="89" y="82"/>
                    </a:lnTo>
                    <a:lnTo>
                      <a:pt x="57" y="141"/>
                    </a:lnTo>
                    <a:lnTo>
                      <a:pt x="39" y="161"/>
                    </a:lnTo>
                    <a:lnTo>
                      <a:pt x="27" y="172"/>
                    </a:lnTo>
                    <a:lnTo>
                      <a:pt x="17" y="184"/>
                    </a:lnTo>
                    <a:lnTo>
                      <a:pt x="5" y="20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433"/>
              <p:cNvSpPr>
                <a:spLocks/>
              </p:cNvSpPr>
              <p:nvPr/>
            </p:nvSpPr>
            <p:spPr bwMode="auto">
              <a:xfrm>
                <a:off x="10153651" y="5475288"/>
                <a:ext cx="155575" cy="317500"/>
              </a:xfrm>
              <a:custGeom>
                <a:avLst/>
                <a:gdLst>
                  <a:gd name="T0" fmla="*/ 5 w 98"/>
                  <a:gd name="T1" fmla="*/ 200 h 200"/>
                  <a:gd name="T2" fmla="*/ 5 w 98"/>
                  <a:gd name="T3" fmla="*/ 193 h 200"/>
                  <a:gd name="T4" fmla="*/ 2 w 98"/>
                  <a:gd name="T5" fmla="*/ 193 h 200"/>
                  <a:gd name="T6" fmla="*/ 0 w 98"/>
                  <a:gd name="T7" fmla="*/ 191 h 200"/>
                  <a:gd name="T8" fmla="*/ 2 w 98"/>
                  <a:gd name="T9" fmla="*/ 184 h 200"/>
                  <a:gd name="T10" fmla="*/ 9 w 98"/>
                  <a:gd name="T11" fmla="*/ 166 h 200"/>
                  <a:gd name="T12" fmla="*/ 9 w 98"/>
                  <a:gd name="T13" fmla="*/ 151 h 200"/>
                  <a:gd name="T14" fmla="*/ 5 w 98"/>
                  <a:gd name="T15" fmla="*/ 148 h 200"/>
                  <a:gd name="T16" fmla="*/ 2 w 98"/>
                  <a:gd name="T17" fmla="*/ 141 h 200"/>
                  <a:gd name="T18" fmla="*/ 2 w 98"/>
                  <a:gd name="T19" fmla="*/ 132 h 200"/>
                  <a:gd name="T20" fmla="*/ 5 w 98"/>
                  <a:gd name="T21" fmla="*/ 125 h 200"/>
                  <a:gd name="T22" fmla="*/ 12 w 98"/>
                  <a:gd name="T23" fmla="*/ 123 h 200"/>
                  <a:gd name="T24" fmla="*/ 17 w 98"/>
                  <a:gd name="T25" fmla="*/ 102 h 200"/>
                  <a:gd name="T26" fmla="*/ 21 w 98"/>
                  <a:gd name="T27" fmla="*/ 104 h 200"/>
                  <a:gd name="T28" fmla="*/ 21 w 98"/>
                  <a:gd name="T29" fmla="*/ 93 h 200"/>
                  <a:gd name="T30" fmla="*/ 21 w 98"/>
                  <a:gd name="T31" fmla="*/ 73 h 200"/>
                  <a:gd name="T32" fmla="*/ 23 w 98"/>
                  <a:gd name="T33" fmla="*/ 73 h 200"/>
                  <a:gd name="T34" fmla="*/ 27 w 98"/>
                  <a:gd name="T35" fmla="*/ 66 h 200"/>
                  <a:gd name="T36" fmla="*/ 21 w 98"/>
                  <a:gd name="T37" fmla="*/ 70 h 200"/>
                  <a:gd name="T38" fmla="*/ 21 w 98"/>
                  <a:gd name="T39" fmla="*/ 58 h 200"/>
                  <a:gd name="T40" fmla="*/ 23 w 98"/>
                  <a:gd name="T41" fmla="*/ 58 h 200"/>
                  <a:gd name="T42" fmla="*/ 23 w 98"/>
                  <a:gd name="T43" fmla="*/ 49 h 200"/>
                  <a:gd name="T44" fmla="*/ 21 w 98"/>
                  <a:gd name="T45" fmla="*/ 49 h 200"/>
                  <a:gd name="T46" fmla="*/ 17 w 98"/>
                  <a:gd name="T47" fmla="*/ 52 h 200"/>
                  <a:gd name="T48" fmla="*/ 12 w 98"/>
                  <a:gd name="T49" fmla="*/ 18 h 200"/>
                  <a:gd name="T50" fmla="*/ 12 w 98"/>
                  <a:gd name="T51" fmla="*/ 3 h 200"/>
                  <a:gd name="T52" fmla="*/ 14 w 98"/>
                  <a:gd name="T53" fmla="*/ 0 h 200"/>
                  <a:gd name="T54" fmla="*/ 14 w 98"/>
                  <a:gd name="T55" fmla="*/ 3 h 200"/>
                  <a:gd name="T56" fmla="*/ 14 w 98"/>
                  <a:gd name="T57" fmla="*/ 9 h 200"/>
                  <a:gd name="T58" fmla="*/ 17 w 98"/>
                  <a:gd name="T59" fmla="*/ 13 h 200"/>
                  <a:gd name="T60" fmla="*/ 23 w 98"/>
                  <a:gd name="T61" fmla="*/ 14 h 200"/>
                  <a:gd name="T62" fmla="*/ 27 w 98"/>
                  <a:gd name="T63" fmla="*/ 24 h 200"/>
                  <a:gd name="T64" fmla="*/ 30 w 98"/>
                  <a:gd name="T65" fmla="*/ 20 h 200"/>
                  <a:gd name="T66" fmla="*/ 30 w 98"/>
                  <a:gd name="T67" fmla="*/ 36 h 200"/>
                  <a:gd name="T68" fmla="*/ 27 w 98"/>
                  <a:gd name="T69" fmla="*/ 39 h 200"/>
                  <a:gd name="T70" fmla="*/ 30 w 98"/>
                  <a:gd name="T71" fmla="*/ 45 h 200"/>
                  <a:gd name="T72" fmla="*/ 30 w 98"/>
                  <a:gd name="T73" fmla="*/ 58 h 200"/>
                  <a:gd name="T74" fmla="*/ 33 w 98"/>
                  <a:gd name="T75" fmla="*/ 64 h 200"/>
                  <a:gd name="T76" fmla="*/ 39 w 98"/>
                  <a:gd name="T77" fmla="*/ 77 h 200"/>
                  <a:gd name="T78" fmla="*/ 46 w 98"/>
                  <a:gd name="T79" fmla="*/ 73 h 200"/>
                  <a:gd name="T80" fmla="*/ 48 w 98"/>
                  <a:gd name="T81" fmla="*/ 61 h 200"/>
                  <a:gd name="T82" fmla="*/ 52 w 98"/>
                  <a:gd name="T83" fmla="*/ 61 h 200"/>
                  <a:gd name="T84" fmla="*/ 48 w 98"/>
                  <a:gd name="T85" fmla="*/ 52 h 200"/>
                  <a:gd name="T86" fmla="*/ 57 w 98"/>
                  <a:gd name="T87" fmla="*/ 52 h 200"/>
                  <a:gd name="T88" fmla="*/ 57 w 98"/>
                  <a:gd name="T89" fmla="*/ 61 h 200"/>
                  <a:gd name="T90" fmla="*/ 69 w 98"/>
                  <a:gd name="T91" fmla="*/ 73 h 200"/>
                  <a:gd name="T92" fmla="*/ 78 w 98"/>
                  <a:gd name="T93" fmla="*/ 73 h 200"/>
                  <a:gd name="T94" fmla="*/ 89 w 98"/>
                  <a:gd name="T95" fmla="*/ 61 h 200"/>
                  <a:gd name="T96" fmla="*/ 98 w 98"/>
                  <a:gd name="T97" fmla="*/ 61 h 200"/>
                  <a:gd name="T98" fmla="*/ 98 w 98"/>
                  <a:gd name="T99" fmla="*/ 73 h 200"/>
                  <a:gd name="T100" fmla="*/ 89 w 98"/>
                  <a:gd name="T101" fmla="*/ 82 h 200"/>
                  <a:gd name="T102" fmla="*/ 57 w 98"/>
                  <a:gd name="T103" fmla="*/ 141 h 200"/>
                  <a:gd name="T104" fmla="*/ 39 w 98"/>
                  <a:gd name="T105" fmla="*/ 161 h 200"/>
                  <a:gd name="T106" fmla="*/ 27 w 98"/>
                  <a:gd name="T107" fmla="*/ 172 h 200"/>
                  <a:gd name="T108" fmla="*/ 17 w 98"/>
                  <a:gd name="T109" fmla="*/ 184 h 200"/>
                  <a:gd name="T110" fmla="*/ 5 w 98"/>
                  <a:gd name="T11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 h="200">
                    <a:moveTo>
                      <a:pt x="5" y="200"/>
                    </a:moveTo>
                    <a:lnTo>
                      <a:pt x="5" y="193"/>
                    </a:lnTo>
                    <a:lnTo>
                      <a:pt x="2" y="193"/>
                    </a:lnTo>
                    <a:lnTo>
                      <a:pt x="0" y="191"/>
                    </a:lnTo>
                    <a:lnTo>
                      <a:pt x="2" y="184"/>
                    </a:lnTo>
                    <a:lnTo>
                      <a:pt x="9" y="166"/>
                    </a:lnTo>
                    <a:lnTo>
                      <a:pt x="9" y="151"/>
                    </a:lnTo>
                    <a:lnTo>
                      <a:pt x="5" y="148"/>
                    </a:lnTo>
                    <a:lnTo>
                      <a:pt x="2" y="141"/>
                    </a:lnTo>
                    <a:lnTo>
                      <a:pt x="2" y="132"/>
                    </a:lnTo>
                    <a:lnTo>
                      <a:pt x="5" y="125"/>
                    </a:lnTo>
                    <a:lnTo>
                      <a:pt x="12" y="123"/>
                    </a:lnTo>
                    <a:lnTo>
                      <a:pt x="17" y="102"/>
                    </a:lnTo>
                    <a:lnTo>
                      <a:pt x="21" y="104"/>
                    </a:lnTo>
                    <a:lnTo>
                      <a:pt x="21" y="93"/>
                    </a:lnTo>
                    <a:lnTo>
                      <a:pt x="21" y="73"/>
                    </a:lnTo>
                    <a:lnTo>
                      <a:pt x="23" y="73"/>
                    </a:lnTo>
                    <a:lnTo>
                      <a:pt x="27" y="66"/>
                    </a:lnTo>
                    <a:lnTo>
                      <a:pt x="21" y="70"/>
                    </a:lnTo>
                    <a:lnTo>
                      <a:pt x="21" y="58"/>
                    </a:lnTo>
                    <a:lnTo>
                      <a:pt x="23" y="58"/>
                    </a:lnTo>
                    <a:lnTo>
                      <a:pt x="23" y="49"/>
                    </a:lnTo>
                    <a:lnTo>
                      <a:pt x="21" y="49"/>
                    </a:lnTo>
                    <a:lnTo>
                      <a:pt x="17" y="52"/>
                    </a:lnTo>
                    <a:lnTo>
                      <a:pt x="12" y="18"/>
                    </a:lnTo>
                    <a:lnTo>
                      <a:pt x="12" y="3"/>
                    </a:lnTo>
                    <a:lnTo>
                      <a:pt x="14" y="0"/>
                    </a:lnTo>
                    <a:lnTo>
                      <a:pt x="14" y="3"/>
                    </a:lnTo>
                    <a:lnTo>
                      <a:pt x="14" y="9"/>
                    </a:lnTo>
                    <a:lnTo>
                      <a:pt x="17" y="13"/>
                    </a:lnTo>
                    <a:lnTo>
                      <a:pt x="23" y="14"/>
                    </a:lnTo>
                    <a:lnTo>
                      <a:pt x="27" y="24"/>
                    </a:lnTo>
                    <a:lnTo>
                      <a:pt x="30" y="20"/>
                    </a:lnTo>
                    <a:lnTo>
                      <a:pt x="30" y="36"/>
                    </a:lnTo>
                    <a:lnTo>
                      <a:pt x="27" y="39"/>
                    </a:lnTo>
                    <a:lnTo>
                      <a:pt x="30" y="45"/>
                    </a:lnTo>
                    <a:lnTo>
                      <a:pt x="30" y="58"/>
                    </a:lnTo>
                    <a:lnTo>
                      <a:pt x="33" y="64"/>
                    </a:lnTo>
                    <a:lnTo>
                      <a:pt x="39" y="77"/>
                    </a:lnTo>
                    <a:lnTo>
                      <a:pt x="46" y="73"/>
                    </a:lnTo>
                    <a:lnTo>
                      <a:pt x="48" y="61"/>
                    </a:lnTo>
                    <a:lnTo>
                      <a:pt x="52" y="61"/>
                    </a:lnTo>
                    <a:lnTo>
                      <a:pt x="48" y="52"/>
                    </a:lnTo>
                    <a:lnTo>
                      <a:pt x="57" y="52"/>
                    </a:lnTo>
                    <a:lnTo>
                      <a:pt x="57" y="61"/>
                    </a:lnTo>
                    <a:lnTo>
                      <a:pt x="69" y="73"/>
                    </a:lnTo>
                    <a:lnTo>
                      <a:pt x="78" y="73"/>
                    </a:lnTo>
                    <a:lnTo>
                      <a:pt x="89" y="61"/>
                    </a:lnTo>
                    <a:lnTo>
                      <a:pt x="98" y="61"/>
                    </a:lnTo>
                    <a:lnTo>
                      <a:pt x="98" y="73"/>
                    </a:lnTo>
                    <a:lnTo>
                      <a:pt x="89" y="82"/>
                    </a:lnTo>
                    <a:lnTo>
                      <a:pt x="57" y="141"/>
                    </a:lnTo>
                    <a:lnTo>
                      <a:pt x="39" y="161"/>
                    </a:lnTo>
                    <a:lnTo>
                      <a:pt x="27" y="172"/>
                    </a:lnTo>
                    <a:lnTo>
                      <a:pt x="17" y="184"/>
                    </a:lnTo>
                    <a:lnTo>
                      <a:pt x="5" y="20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5" name="Freeform 434"/>
              <p:cNvSpPr>
                <a:spLocks/>
              </p:cNvSpPr>
              <p:nvPr/>
            </p:nvSpPr>
            <p:spPr bwMode="auto">
              <a:xfrm>
                <a:off x="9486901" y="4387850"/>
                <a:ext cx="269875" cy="236538"/>
              </a:xfrm>
              <a:custGeom>
                <a:avLst/>
                <a:gdLst>
                  <a:gd name="T0" fmla="*/ 0 w 170"/>
                  <a:gd name="T1" fmla="*/ 120 h 149"/>
                  <a:gd name="T2" fmla="*/ 6 w 170"/>
                  <a:gd name="T3" fmla="*/ 0 h 149"/>
                  <a:gd name="T4" fmla="*/ 22 w 170"/>
                  <a:gd name="T5" fmla="*/ 10 h 149"/>
                  <a:gd name="T6" fmla="*/ 43 w 170"/>
                  <a:gd name="T7" fmla="*/ 15 h 149"/>
                  <a:gd name="T8" fmla="*/ 56 w 170"/>
                  <a:gd name="T9" fmla="*/ 22 h 149"/>
                  <a:gd name="T10" fmla="*/ 61 w 170"/>
                  <a:gd name="T11" fmla="*/ 22 h 149"/>
                  <a:gd name="T12" fmla="*/ 74 w 170"/>
                  <a:gd name="T13" fmla="*/ 31 h 149"/>
                  <a:gd name="T14" fmla="*/ 81 w 170"/>
                  <a:gd name="T15" fmla="*/ 31 h 149"/>
                  <a:gd name="T16" fmla="*/ 86 w 170"/>
                  <a:gd name="T17" fmla="*/ 40 h 149"/>
                  <a:gd name="T18" fmla="*/ 86 w 170"/>
                  <a:gd name="T19" fmla="*/ 52 h 149"/>
                  <a:gd name="T20" fmla="*/ 114 w 170"/>
                  <a:gd name="T21" fmla="*/ 63 h 149"/>
                  <a:gd name="T22" fmla="*/ 124 w 170"/>
                  <a:gd name="T23" fmla="*/ 74 h 149"/>
                  <a:gd name="T24" fmla="*/ 108 w 170"/>
                  <a:gd name="T25" fmla="*/ 77 h 149"/>
                  <a:gd name="T26" fmla="*/ 111 w 170"/>
                  <a:gd name="T27" fmla="*/ 90 h 149"/>
                  <a:gd name="T28" fmla="*/ 127 w 170"/>
                  <a:gd name="T29" fmla="*/ 99 h 149"/>
                  <a:gd name="T30" fmla="*/ 127 w 170"/>
                  <a:gd name="T31" fmla="*/ 102 h 149"/>
                  <a:gd name="T32" fmla="*/ 129 w 170"/>
                  <a:gd name="T33" fmla="*/ 111 h 149"/>
                  <a:gd name="T34" fmla="*/ 133 w 170"/>
                  <a:gd name="T35" fmla="*/ 120 h 149"/>
                  <a:gd name="T36" fmla="*/ 145 w 170"/>
                  <a:gd name="T37" fmla="*/ 118 h 149"/>
                  <a:gd name="T38" fmla="*/ 145 w 170"/>
                  <a:gd name="T39" fmla="*/ 120 h 149"/>
                  <a:gd name="T40" fmla="*/ 145 w 170"/>
                  <a:gd name="T41" fmla="*/ 127 h 149"/>
                  <a:gd name="T42" fmla="*/ 157 w 170"/>
                  <a:gd name="T43" fmla="*/ 129 h 149"/>
                  <a:gd name="T44" fmla="*/ 154 w 170"/>
                  <a:gd name="T45" fmla="*/ 136 h 149"/>
                  <a:gd name="T46" fmla="*/ 161 w 170"/>
                  <a:gd name="T47" fmla="*/ 139 h 149"/>
                  <a:gd name="T48" fmla="*/ 166 w 170"/>
                  <a:gd name="T49" fmla="*/ 142 h 149"/>
                  <a:gd name="T50" fmla="*/ 163 w 170"/>
                  <a:gd name="T51" fmla="*/ 145 h 149"/>
                  <a:gd name="T52" fmla="*/ 166 w 170"/>
                  <a:gd name="T53" fmla="*/ 145 h 149"/>
                  <a:gd name="T54" fmla="*/ 170 w 170"/>
                  <a:gd name="T55" fmla="*/ 149 h 149"/>
                  <a:gd name="T56" fmla="*/ 157 w 170"/>
                  <a:gd name="T57" fmla="*/ 149 h 149"/>
                  <a:gd name="T58" fmla="*/ 157 w 170"/>
                  <a:gd name="T59" fmla="*/ 145 h 149"/>
                  <a:gd name="T60" fmla="*/ 129 w 170"/>
                  <a:gd name="T61" fmla="*/ 139 h 149"/>
                  <a:gd name="T62" fmla="*/ 120 w 170"/>
                  <a:gd name="T63" fmla="*/ 139 h 149"/>
                  <a:gd name="T64" fmla="*/ 104 w 170"/>
                  <a:gd name="T65" fmla="*/ 127 h 149"/>
                  <a:gd name="T66" fmla="*/ 102 w 170"/>
                  <a:gd name="T67" fmla="*/ 120 h 149"/>
                  <a:gd name="T68" fmla="*/ 98 w 170"/>
                  <a:gd name="T69" fmla="*/ 118 h 149"/>
                  <a:gd name="T70" fmla="*/ 95 w 170"/>
                  <a:gd name="T71" fmla="*/ 114 h 149"/>
                  <a:gd name="T72" fmla="*/ 86 w 170"/>
                  <a:gd name="T73" fmla="*/ 99 h 149"/>
                  <a:gd name="T74" fmla="*/ 83 w 170"/>
                  <a:gd name="T75" fmla="*/ 99 h 149"/>
                  <a:gd name="T76" fmla="*/ 81 w 170"/>
                  <a:gd name="T77" fmla="*/ 95 h 149"/>
                  <a:gd name="T78" fmla="*/ 70 w 170"/>
                  <a:gd name="T79" fmla="*/ 95 h 149"/>
                  <a:gd name="T80" fmla="*/ 68 w 170"/>
                  <a:gd name="T81" fmla="*/ 90 h 149"/>
                  <a:gd name="T82" fmla="*/ 61 w 170"/>
                  <a:gd name="T83" fmla="*/ 90 h 149"/>
                  <a:gd name="T84" fmla="*/ 61 w 170"/>
                  <a:gd name="T85" fmla="*/ 93 h 149"/>
                  <a:gd name="T86" fmla="*/ 56 w 170"/>
                  <a:gd name="T87" fmla="*/ 95 h 149"/>
                  <a:gd name="T88" fmla="*/ 52 w 170"/>
                  <a:gd name="T89" fmla="*/ 90 h 149"/>
                  <a:gd name="T90" fmla="*/ 52 w 170"/>
                  <a:gd name="T91" fmla="*/ 99 h 149"/>
                  <a:gd name="T92" fmla="*/ 46 w 170"/>
                  <a:gd name="T93" fmla="*/ 99 h 149"/>
                  <a:gd name="T94" fmla="*/ 46 w 170"/>
                  <a:gd name="T95" fmla="*/ 102 h 149"/>
                  <a:gd name="T96" fmla="*/ 31 w 170"/>
                  <a:gd name="T97" fmla="*/ 102 h 149"/>
                  <a:gd name="T98" fmla="*/ 38 w 170"/>
                  <a:gd name="T99" fmla="*/ 108 h 149"/>
                  <a:gd name="T100" fmla="*/ 43 w 170"/>
                  <a:gd name="T101" fmla="*/ 118 h 149"/>
                  <a:gd name="T102" fmla="*/ 31 w 170"/>
                  <a:gd name="T103" fmla="*/ 123 h 149"/>
                  <a:gd name="T104" fmla="*/ 0 w 170"/>
                  <a:gd name="T105" fmla="*/ 120 h 149"/>
                  <a:gd name="T106" fmla="*/ 0 w 170"/>
                  <a:gd name="T107" fmla="*/ 12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49">
                    <a:moveTo>
                      <a:pt x="0" y="120"/>
                    </a:moveTo>
                    <a:lnTo>
                      <a:pt x="6" y="0"/>
                    </a:lnTo>
                    <a:lnTo>
                      <a:pt x="22" y="10"/>
                    </a:lnTo>
                    <a:lnTo>
                      <a:pt x="43" y="15"/>
                    </a:lnTo>
                    <a:lnTo>
                      <a:pt x="56" y="22"/>
                    </a:lnTo>
                    <a:lnTo>
                      <a:pt x="61" y="22"/>
                    </a:lnTo>
                    <a:lnTo>
                      <a:pt x="74" y="31"/>
                    </a:lnTo>
                    <a:lnTo>
                      <a:pt x="81" y="31"/>
                    </a:lnTo>
                    <a:lnTo>
                      <a:pt x="86" y="40"/>
                    </a:lnTo>
                    <a:lnTo>
                      <a:pt x="86" y="52"/>
                    </a:lnTo>
                    <a:lnTo>
                      <a:pt x="114" y="63"/>
                    </a:lnTo>
                    <a:lnTo>
                      <a:pt x="124" y="74"/>
                    </a:lnTo>
                    <a:lnTo>
                      <a:pt x="108" y="77"/>
                    </a:lnTo>
                    <a:lnTo>
                      <a:pt x="111" y="90"/>
                    </a:lnTo>
                    <a:lnTo>
                      <a:pt x="127" y="99"/>
                    </a:lnTo>
                    <a:lnTo>
                      <a:pt x="127" y="102"/>
                    </a:lnTo>
                    <a:lnTo>
                      <a:pt x="129" y="111"/>
                    </a:lnTo>
                    <a:lnTo>
                      <a:pt x="133" y="120"/>
                    </a:lnTo>
                    <a:lnTo>
                      <a:pt x="145" y="118"/>
                    </a:lnTo>
                    <a:lnTo>
                      <a:pt x="145" y="120"/>
                    </a:lnTo>
                    <a:lnTo>
                      <a:pt x="145" y="127"/>
                    </a:lnTo>
                    <a:lnTo>
                      <a:pt x="157" y="129"/>
                    </a:lnTo>
                    <a:lnTo>
                      <a:pt x="154" y="136"/>
                    </a:lnTo>
                    <a:lnTo>
                      <a:pt x="161" y="139"/>
                    </a:lnTo>
                    <a:lnTo>
                      <a:pt x="166" y="142"/>
                    </a:lnTo>
                    <a:lnTo>
                      <a:pt x="163" y="145"/>
                    </a:lnTo>
                    <a:lnTo>
                      <a:pt x="166" y="145"/>
                    </a:lnTo>
                    <a:lnTo>
                      <a:pt x="170" y="149"/>
                    </a:lnTo>
                    <a:lnTo>
                      <a:pt x="157" y="149"/>
                    </a:lnTo>
                    <a:lnTo>
                      <a:pt x="157" y="145"/>
                    </a:lnTo>
                    <a:lnTo>
                      <a:pt x="129" y="139"/>
                    </a:lnTo>
                    <a:lnTo>
                      <a:pt x="120" y="139"/>
                    </a:lnTo>
                    <a:lnTo>
                      <a:pt x="104" y="127"/>
                    </a:lnTo>
                    <a:lnTo>
                      <a:pt x="102" y="120"/>
                    </a:lnTo>
                    <a:lnTo>
                      <a:pt x="98" y="118"/>
                    </a:lnTo>
                    <a:lnTo>
                      <a:pt x="95" y="114"/>
                    </a:lnTo>
                    <a:lnTo>
                      <a:pt x="86" y="99"/>
                    </a:lnTo>
                    <a:lnTo>
                      <a:pt x="83" y="99"/>
                    </a:lnTo>
                    <a:lnTo>
                      <a:pt x="81" y="95"/>
                    </a:lnTo>
                    <a:lnTo>
                      <a:pt x="70" y="95"/>
                    </a:lnTo>
                    <a:lnTo>
                      <a:pt x="68" y="90"/>
                    </a:lnTo>
                    <a:lnTo>
                      <a:pt x="61" y="90"/>
                    </a:lnTo>
                    <a:lnTo>
                      <a:pt x="61" y="93"/>
                    </a:lnTo>
                    <a:lnTo>
                      <a:pt x="56" y="95"/>
                    </a:lnTo>
                    <a:lnTo>
                      <a:pt x="52" y="90"/>
                    </a:lnTo>
                    <a:lnTo>
                      <a:pt x="52" y="99"/>
                    </a:lnTo>
                    <a:lnTo>
                      <a:pt x="46" y="99"/>
                    </a:lnTo>
                    <a:lnTo>
                      <a:pt x="46" y="102"/>
                    </a:lnTo>
                    <a:lnTo>
                      <a:pt x="31" y="102"/>
                    </a:lnTo>
                    <a:lnTo>
                      <a:pt x="38" y="108"/>
                    </a:lnTo>
                    <a:lnTo>
                      <a:pt x="43" y="118"/>
                    </a:lnTo>
                    <a:lnTo>
                      <a:pt x="31" y="123"/>
                    </a:lnTo>
                    <a:lnTo>
                      <a:pt x="0" y="120"/>
                    </a:lnTo>
                    <a:lnTo>
                      <a:pt x="0" y="12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435"/>
              <p:cNvSpPr>
                <a:spLocks/>
              </p:cNvSpPr>
              <p:nvPr/>
            </p:nvSpPr>
            <p:spPr bwMode="auto">
              <a:xfrm>
                <a:off x="9698038" y="4437063"/>
                <a:ext cx="106363" cy="58738"/>
              </a:xfrm>
              <a:custGeom>
                <a:avLst/>
                <a:gdLst>
                  <a:gd name="T0" fmla="*/ 37 w 67"/>
                  <a:gd name="T1" fmla="*/ 37 h 37"/>
                  <a:gd name="T2" fmla="*/ 21 w 67"/>
                  <a:gd name="T3" fmla="*/ 37 h 37"/>
                  <a:gd name="T4" fmla="*/ 17 w 67"/>
                  <a:gd name="T5" fmla="*/ 34 h 37"/>
                  <a:gd name="T6" fmla="*/ 12 w 67"/>
                  <a:gd name="T7" fmla="*/ 34 h 37"/>
                  <a:gd name="T8" fmla="*/ 5 w 67"/>
                  <a:gd name="T9" fmla="*/ 32 h 37"/>
                  <a:gd name="T10" fmla="*/ 0 w 67"/>
                  <a:gd name="T11" fmla="*/ 28 h 37"/>
                  <a:gd name="T12" fmla="*/ 0 w 67"/>
                  <a:gd name="T13" fmla="*/ 21 h 37"/>
                  <a:gd name="T14" fmla="*/ 3 w 67"/>
                  <a:gd name="T15" fmla="*/ 25 h 37"/>
                  <a:gd name="T16" fmla="*/ 8 w 67"/>
                  <a:gd name="T17" fmla="*/ 21 h 37"/>
                  <a:gd name="T18" fmla="*/ 15 w 67"/>
                  <a:gd name="T19" fmla="*/ 25 h 37"/>
                  <a:gd name="T20" fmla="*/ 24 w 67"/>
                  <a:gd name="T21" fmla="*/ 21 h 37"/>
                  <a:gd name="T22" fmla="*/ 28 w 67"/>
                  <a:gd name="T23" fmla="*/ 12 h 37"/>
                  <a:gd name="T24" fmla="*/ 30 w 67"/>
                  <a:gd name="T25" fmla="*/ 12 h 37"/>
                  <a:gd name="T26" fmla="*/ 30 w 67"/>
                  <a:gd name="T27" fmla="*/ 25 h 37"/>
                  <a:gd name="T28" fmla="*/ 33 w 67"/>
                  <a:gd name="T29" fmla="*/ 21 h 37"/>
                  <a:gd name="T30" fmla="*/ 37 w 67"/>
                  <a:gd name="T31" fmla="*/ 25 h 37"/>
                  <a:gd name="T32" fmla="*/ 42 w 67"/>
                  <a:gd name="T33" fmla="*/ 21 h 37"/>
                  <a:gd name="T34" fmla="*/ 49 w 67"/>
                  <a:gd name="T35" fmla="*/ 12 h 37"/>
                  <a:gd name="T36" fmla="*/ 55 w 67"/>
                  <a:gd name="T37" fmla="*/ 12 h 37"/>
                  <a:gd name="T38" fmla="*/ 58 w 67"/>
                  <a:gd name="T39" fmla="*/ 12 h 37"/>
                  <a:gd name="T40" fmla="*/ 55 w 67"/>
                  <a:gd name="T41" fmla="*/ 0 h 37"/>
                  <a:gd name="T42" fmla="*/ 67 w 67"/>
                  <a:gd name="T43" fmla="*/ 0 h 37"/>
                  <a:gd name="T44" fmla="*/ 67 w 67"/>
                  <a:gd name="T45" fmla="*/ 3 h 37"/>
                  <a:gd name="T46" fmla="*/ 67 w 67"/>
                  <a:gd name="T47" fmla="*/ 9 h 37"/>
                  <a:gd name="T48" fmla="*/ 60 w 67"/>
                  <a:gd name="T49" fmla="*/ 12 h 37"/>
                  <a:gd name="T50" fmla="*/ 64 w 67"/>
                  <a:gd name="T51" fmla="*/ 21 h 37"/>
                  <a:gd name="T52" fmla="*/ 58 w 67"/>
                  <a:gd name="T53" fmla="*/ 25 h 37"/>
                  <a:gd name="T54" fmla="*/ 51 w 67"/>
                  <a:gd name="T55" fmla="*/ 25 h 37"/>
                  <a:gd name="T56" fmla="*/ 51 w 67"/>
                  <a:gd name="T57" fmla="*/ 28 h 37"/>
                  <a:gd name="T58" fmla="*/ 37 w 67"/>
                  <a:gd name="T59" fmla="*/ 37 h 37"/>
                  <a:gd name="T60" fmla="*/ 37 w 67"/>
                  <a:gd name="T6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37">
                    <a:moveTo>
                      <a:pt x="37" y="37"/>
                    </a:moveTo>
                    <a:lnTo>
                      <a:pt x="21" y="37"/>
                    </a:lnTo>
                    <a:lnTo>
                      <a:pt x="17" y="34"/>
                    </a:lnTo>
                    <a:lnTo>
                      <a:pt x="12" y="34"/>
                    </a:lnTo>
                    <a:lnTo>
                      <a:pt x="5" y="32"/>
                    </a:lnTo>
                    <a:lnTo>
                      <a:pt x="0" y="28"/>
                    </a:lnTo>
                    <a:lnTo>
                      <a:pt x="0" y="21"/>
                    </a:lnTo>
                    <a:lnTo>
                      <a:pt x="3" y="25"/>
                    </a:lnTo>
                    <a:lnTo>
                      <a:pt x="8" y="21"/>
                    </a:lnTo>
                    <a:lnTo>
                      <a:pt x="15" y="25"/>
                    </a:lnTo>
                    <a:lnTo>
                      <a:pt x="24" y="21"/>
                    </a:lnTo>
                    <a:lnTo>
                      <a:pt x="28" y="12"/>
                    </a:lnTo>
                    <a:lnTo>
                      <a:pt x="30" y="12"/>
                    </a:lnTo>
                    <a:lnTo>
                      <a:pt x="30" y="25"/>
                    </a:lnTo>
                    <a:lnTo>
                      <a:pt x="33" y="21"/>
                    </a:lnTo>
                    <a:lnTo>
                      <a:pt x="37" y="25"/>
                    </a:lnTo>
                    <a:lnTo>
                      <a:pt x="42" y="21"/>
                    </a:lnTo>
                    <a:lnTo>
                      <a:pt x="49" y="12"/>
                    </a:lnTo>
                    <a:lnTo>
                      <a:pt x="55" y="12"/>
                    </a:lnTo>
                    <a:lnTo>
                      <a:pt x="58" y="12"/>
                    </a:lnTo>
                    <a:lnTo>
                      <a:pt x="55" y="0"/>
                    </a:lnTo>
                    <a:lnTo>
                      <a:pt x="67" y="0"/>
                    </a:lnTo>
                    <a:lnTo>
                      <a:pt x="67" y="3"/>
                    </a:lnTo>
                    <a:lnTo>
                      <a:pt x="67" y="9"/>
                    </a:lnTo>
                    <a:lnTo>
                      <a:pt x="60" y="12"/>
                    </a:lnTo>
                    <a:lnTo>
                      <a:pt x="64" y="21"/>
                    </a:lnTo>
                    <a:lnTo>
                      <a:pt x="58" y="25"/>
                    </a:lnTo>
                    <a:lnTo>
                      <a:pt x="51" y="25"/>
                    </a:lnTo>
                    <a:lnTo>
                      <a:pt x="51" y="28"/>
                    </a:lnTo>
                    <a:lnTo>
                      <a:pt x="37" y="37"/>
                    </a:lnTo>
                    <a:lnTo>
                      <a:pt x="37" y="3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436"/>
              <p:cNvSpPr>
                <a:spLocks/>
              </p:cNvSpPr>
              <p:nvPr/>
            </p:nvSpPr>
            <p:spPr bwMode="auto">
              <a:xfrm>
                <a:off x="9759951" y="4387850"/>
                <a:ext cx="65088" cy="63500"/>
              </a:xfrm>
              <a:custGeom>
                <a:avLst/>
                <a:gdLst>
                  <a:gd name="T0" fmla="*/ 37 w 41"/>
                  <a:gd name="T1" fmla="*/ 40 h 40"/>
                  <a:gd name="T2" fmla="*/ 37 w 41"/>
                  <a:gd name="T3" fmla="*/ 34 h 40"/>
                  <a:gd name="T4" fmla="*/ 35 w 41"/>
                  <a:gd name="T5" fmla="*/ 25 h 40"/>
                  <a:gd name="T6" fmla="*/ 21 w 41"/>
                  <a:gd name="T7" fmla="*/ 15 h 40"/>
                  <a:gd name="T8" fmla="*/ 7 w 41"/>
                  <a:gd name="T9" fmla="*/ 6 h 40"/>
                  <a:gd name="T10" fmla="*/ 0 w 41"/>
                  <a:gd name="T11" fmla="*/ 4 h 40"/>
                  <a:gd name="T12" fmla="*/ 3 w 41"/>
                  <a:gd name="T13" fmla="*/ 0 h 40"/>
                  <a:gd name="T14" fmla="*/ 25 w 41"/>
                  <a:gd name="T15" fmla="*/ 13 h 40"/>
                  <a:gd name="T16" fmla="*/ 37 w 41"/>
                  <a:gd name="T17" fmla="*/ 22 h 40"/>
                  <a:gd name="T18" fmla="*/ 37 w 41"/>
                  <a:gd name="T19" fmla="*/ 25 h 40"/>
                  <a:gd name="T20" fmla="*/ 41 w 41"/>
                  <a:gd name="T21" fmla="*/ 34 h 40"/>
                  <a:gd name="T22" fmla="*/ 37 w 41"/>
                  <a:gd name="T23" fmla="*/ 40 h 40"/>
                  <a:gd name="T24" fmla="*/ 37 w 41"/>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0">
                    <a:moveTo>
                      <a:pt x="37" y="40"/>
                    </a:moveTo>
                    <a:lnTo>
                      <a:pt x="37" y="34"/>
                    </a:lnTo>
                    <a:lnTo>
                      <a:pt x="35" y="25"/>
                    </a:lnTo>
                    <a:lnTo>
                      <a:pt x="21" y="15"/>
                    </a:lnTo>
                    <a:lnTo>
                      <a:pt x="7" y="6"/>
                    </a:lnTo>
                    <a:lnTo>
                      <a:pt x="0" y="4"/>
                    </a:lnTo>
                    <a:lnTo>
                      <a:pt x="3" y="0"/>
                    </a:lnTo>
                    <a:lnTo>
                      <a:pt x="25" y="13"/>
                    </a:lnTo>
                    <a:lnTo>
                      <a:pt x="37" y="22"/>
                    </a:lnTo>
                    <a:lnTo>
                      <a:pt x="37" y="25"/>
                    </a:lnTo>
                    <a:lnTo>
                      <a:pt x="41" y="34"/>
                    </a:lnTo>
                    <a:lnTo>
                      <a:pt x="37" y="40"/>
                    </a:lnTo>
                    <a:lnTo>
                      <a:pt x="37" y="4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437"/>
              <p:cNvSpPr>
                <a:spLocks/>
              </p:cNvSpPr>
              <p:nvPr/>
            </p:nvSpPr>
            <p:spPr bwMode="auto">
              <a:xfrm>
                <a:off x="9869488" y="4456113"/>
                <a:ext cx="31750" cy="53975"/>
              </a:xfrm>
              <a:custGeom>
                <a:avLst/>
                <a:gdLst>
                  <a:gd name="T0" fmla="*/ 20 w 20"/>
                  <a:gd name="T1" fmla="*/ 34 h 34"/>
                  <a:gd name="T2" fmla="*/ 11 w 20"/>
                  <a:gd name="T3" fmla="*/ 34 h 34"/>
                  <a:gd name="T4" fmla="*/ 9 w 20"/>
                  <a:gd name="T5" fmla="*/ 25 h 34"/>
                  <a:gd name="T6" fmla="*/ 2 w 20"/>
                  <a:gd name="T7" fmla="*/ 22 h 34"/>
                  <a:gd name="T8" fmla="*/ 2 w 20"/>
                  <a:gd name="T9" fmla="*/ 13 h 34"/>
                  <a:gd name="T10" fmla="*/ 0 w 20"/>
                  <a:gd name="T11" fmla="*/ 6 h 34"/>
                  <a:gd name="T12" fmla="*/ 0 w 20"/>
                  <a:gd name="T13" fmla="*/ 0 h 34"/>
                  <a:gd name="T14" fmla="*/ 2 w 20"/>
                  <a:gd name="T15" fmla="*/ 6 h 34"/>
                  <a:gd name="T16" fmla="*/ 2 w 20"/>
                  <a:gd name="T17" fmla="*/ 9 h 34"/>
                  <a:gd name="T18" fmla="*/ 11 w 20"/>
                  <a:gd name="T19" fmla="*/ 16 h 34"/>
                  <a:gd name="T20" fmla="*/ 11 w 20"/>
                  <a:gd name="T21" fmla="*/ 22 h 34"/>
                  <a:gd name="T22" fmla="*/ 15 w 20"/>
                  <a:gd name="T23" fmla="*/ 25 h 34"/>
                  <a:gd name="T24" fmla="*/ 20 w 20"/>
                  <a:gd name="T25" fmla="*/ 31 h 34"/>
                  <a:gd name="T26" fmla="*/ 20 w 20"/>
                  <a:gd name="T27" fmla="*/ 34 h 34"/>
                  <a:gd name="T28" fmla="*/ 20 w 2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4">
                    <a:moveTo>
                      <a:pt x="20" y="34"/>
                    </a:moveTo>
                    <a:lnTo>
                      <a:pt x="11" y="34"/>
                    </a:lnTo>
                    <a:lnTo>
                      <a:pt x="9" y="25"/>
                    </a:lnTo>
                    <a:lnTo>
                      <a:pt x="2" y="22"/>
                    </a:lnTo>
                    <a:lnTo>
                      <a:pt x="2" y="13"/>
                    </a:lnTo>
                    <a:lnTo>
                      <a:pt x="0" y="6"/>
                    </a:lnTo>
                    <a:lnTo>
                      <a:pt x="0" y="0"/>
                    </a:lnTo>
                    <a:lnTo>
                      <a:pt x="2" y="6"/>
                    </a:lnTo>
                    <a:lnTo>
                      <a:pt x="2" y="9"/>
                    </a:lnTo>
                    <a:lnTo>
                      <a:pt x="11" y="16"/>
                    </a:lnTo>
                    <a:lnTo>
                      <a:pt x="11" y="22"/>
                    </a:lnTo>
                    <a:lnTo>
                      <a:pt x="15" y="25"/>
                    </a:lnTo>
                    <a:lnTo>
                      <a:pt x="20" y="31"/>
                    </a:lnTo>
                    <a:lnTo>
                      <a:pt x="20" y="34"/>
                    </a:lnTo>
                    <a:lnTo>
                      <a:pt x="20" y="3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438"/>
              <p:cNvSpPr>
                <a:spLocks/>
              </p:cNvSpPr>
              <p:nvPr/>
            </p:nvSpPr>
            <p:spPr bwMode="auto">
              <a:xfrm>
                <a:off x="10028238" y="4556125"/>
                <a:ext cx="25400" cy="47625"/>
              </a:xfrm>
              <a:custGeom>
                <a:avLst/>
                <a:gdLst>
                  <a:gd name="T0" fmla="*/ 16 w 16"/>
                  <a:gd name="T1" fmla="*/ 30 h 30"/>
                  <a:gd name="T2" fmla="*/ 9 w 16"/>
                  <a:gd name="T3" fmla="*/ 21 h 30"/>
                  <a:gd name="T4" fmla="*/ 4 w 16"/>
                  <a:gd name="T5" fmla="*/ 12 h 30"/>
                  <a:gd name="T6" fmla="*/ 0 w 16"/>
                  <a:gd name="T7" fmla="*/ 0 h 30"/>
                  <a:gd name="T8" fmla="*/ 4 w 16"/>
                  <a:gd name="T9" fmla="*/ 2 h 30"/>
                  <a:gd name="T10" fmla="*/ 7 w 16"/>
                  <a:gd name="T11" fmla="*/ 8 h 30"/>
                  <a:gd name="T12" fmla="*/ 9 w 16"/>
                  <a:gd name="T13" fmla="*/ 12 h 30"/>
                  <a:gd name="T14" fmla="*/ 13 w 16"/>
                  <a:gd name="T15" fmla="*/ 21 h 30"/>
                  <a:gd name="T16" fmla="*/ 16 w 16"/>
                  <a:gd name="T17" fmla="*/ 30 h 30"/>
                  <a:gd name="T18" fmla="*/ 16 w 16"/>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16" y="30"/>
                    </a:moveTo>
                    <a:lnTo>
                      <a:pt x="9" y="21"/>
                    </a:lnTo>
                    <a:lnTo>
                      <a:pt x="4" y="12"/>
                    </a:lnTo>
                    <a:lnTo>
                      <a:pt x="0" y="0"/>
                    </a:lnTo>
                    <a:lnTo>
                      <a:pt x="4" y="2"/>
                    </a:lnTo>
                    <a:lnTo>
                      <a:pt x="7" y="8"/>
                    </a:lnTo>
                    <a:lnTo>
                      <a:pt x="9" y="12"/>
                    </a:lnTo>
                    <a:lnTo>
                      <a:pt x="13" y="21"/>
                    </a:lnTo>
                    <a:lnTo>
                      <a:pt x="16" y="30"/>
                    </a:lnTo>
                    <a:lnTo>
                      <a:pt x="16" y="3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439"/>
              <p:cNvSpPr>
                <a:spLocks/>
              </p:cNvSpPr>
              <p:nvPr/>
            </p:nvSpPr>
            <p:spPr bwMode="auto">
              <a:xfrm>
                <a:off x="9977438" y="4535488"/>
                <a:ext cx="33338" cy="28575"/>
              </a:xfrm>
              <a:custGeom>
                <a:avLst/>
                <a:gdLst>
                  <a:gd name="T0" fmla="*/ 21 w 21"/>
                  <a:gd name="T1" fmla="*/ 18 h 18"/>
                  <a:gd name="T2" fmla="*/ 11 w 21"/>
                  <a:gd name="T3" fmla="*/ 13 h 18"/>
                  <a:gd name="T4" fmla="*/ 5 w 21"/>
                  <a:gd name="T5" fmla="*/ 9 h 18"/>
                  <a:gd name="T6" fmla="*/ 0 w 21"/>
                  <a:gd name="T7" fmla="*/ 0 h 18"/>
                  <a:gd name="T8" fmla="*/ 2 w 21"/>
                  <a:gd name="T9" fmla="*/ 0 h 18"/>
                  <a:gd name="T10" fmla="*/ 9 w 21"/>
                  <a:gd name="T11" fmla="*/ 6 h 18"/>
                  <a:gd name="T12" fmla="*/ 11 w 21"/>
                  <a:gd name="T13" fmla="*/ 6 h 18"/>
                  <a:gd name="T14" fmla="*/ 21 w 21"/>
                  <a:gd name="T15" fmla="*/ 15 h 18"/>
                  <a:gd name="T16" fmla="*/ 21 w 21"/>
                  <a:gd name="T17" fmla="*/ 18 h 18"/>
                  <a:gd name="T18" fmla="*/ 21 w 21"/>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8">
                    <a:moveTo>
                      <a:pt x="21" y="18"/>
                    </a:moveTo>
                    <a:lnTo>
                      <a:pt x="11" y="13"/>
                    </a:lnTo>
                    <a:lnTo>
                      <a:pt x="5" y="9"/>
                    </a:lnTo>
                    <a:lnTo>
                      <a:pt x="0" y="0"/>
                    </a:lnTo>
                    <a:lnTo>
                      <a:pt x="2" y="0"/>
                    </a:lnTo>
                    <a:lnTo>
                      <a:pt x="9" y="6"/>
                    </a:lnTo>
                    <a:lnTo>
                      <a:pt x="11" y="6"/>
                    </a:lnTo>
                    <a:lnTo>
                      <a:pt x="21" y="15"/>
                    </a:lnTo>
                    <a:lnTo>
                      <a:pt x="21" y="18"/>
                    </a:lnTo>
                    <a:lnTo>
                      <a:pt x="21" y="1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440"/>
              <p:cNvSpPr>
                <a:spLocks/>
              </p:cNvSpPr>
              <p:nvPr/>
            </p:nvSpPr>
            <p:spPr bwMode="auto">
              <a:xfrm>
                <a:off x="10001251" y="4589463"/>
                <a:ext cx="26988" cy="9525"/>
              </a:xfrm>
              <a:custGeom>
                <a:avLst/>
                <a:gdLst>
                  <a:gd name="T0" fmla="*/ 17 w 17"/>
                  <a:gd name="T1" fmla="*/ 6 h 6"/>
                  <a:gd name="T2" fmla="*/ 12 w 17"/>
                  <a:gd name="T3" fmla="*/ 6 h 6"/>
                  <a:gd name="T4" fmla="*/ 3 w 17"/>
                  <a:gd name="T5" fmla="*/ 6 h 6"/>
                  <a:gd name="T6" fmla="*/ 0 w 17"/>
                  <a:gd name="T7" fmla="*/ 0 h 6"/>
                  <a:gd name="T8" fmla="*/ 15 w 17"/>
                  <a:gd name="T9" fmla="*/ 0 h 6"/>
                  <a:gd name="T10" fmla="*/ 17 w 17"/>
                  <a:gd name="T11" fmla="*/ 6 h 6"/>
                  <a:gd name="T12" fmla="*/ 17 w 17"/>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7" h="6">
                    <a:moveTo>
                      <a:pt x="17" y="6"/>
                    </a:moveTo>
                    <a:lnTo>
                      <a:pt x="12" y="6"/>
                    </a:lnTo>
                    <a:lnTo>
                      <a:pt x="3" y="6"/>
                    </a:lnTo>
                    <a:lnTo>
                      <a:pt x="0" y="0"/>
                    </a:lnTo>
                    <a:lnTo>
                      <a:pt x="15" y="0"/>
                    </a:lnTo>
                    <a:lnTo>
                      <a:pt x="17" y="6"/>
                    </a:lnTo>
                    <a:lnTo>
                      <a:pt x="17"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441"/>
              <p:cNvSpPr>
                <a:spLocks/>
              </p:cNvSpPr>
              <p:nvPr/>
            </p:nvSpPr>
            <p:spPr bwMode="auto">
              <a:xfrm>
                <a:off x="9918701" y="4505325"/>
                <a:ext cx="22225" cy="25400"/>
              </a:xfrm>
              <a:custGeom>
                <a:avLst/>
                <a:gdLst>
                  <a:gd name="T0" fmla="*/ 9 w 14"/>
                  <a:gd name="T1" fmla="*/ 16 h 16"/>
                  <a:gd name="T2" fmla="*/ 3 w 14"/>
                  <a:gd name="T3" fmla="*/ 7 h 16"/>
                  <a:gd name="T4" fmla="*/ 0 w 14"/>
                  <a:gd name="T5" fmla="*/ 0 h 16"/>
                  <a:gd name="T6" fmla="*/ 5 w 14"/>
                  <a:gd name="T7" fmla="*/ 3 h 16"/>
                  <a:gd name="T8" fmla="*/ 10 w 14"/>
                  <a:gd name="T9" fmla="*/ 10 h 16"/>
                  <a:gd name="T10" fmla="*/ 14 w 14"/>
                  <a:gd name="T11" fmla="*/ 12 h 16"/>
                  <a:gd name="T12" fmla="*/ 9 w 14"/>
                  <a:gd name="T13" fmla="*/ 16 h 16"/>
                  <a:gd name="T14" fmla="*/ 9 w 14"/>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
                    <a:moveTo>
                      <a:pt x="9" y="16"/>
                    </a:moveTo>
                    <a:lnTo>
                      <a:pt x="3" y="7"/>
                    </a:lnTo>
                    <a:lnTo>
                      <a:pt x="0" y="0"/>
                    </a:lnTo>
                    <a:lnTo>
                      <a:pt x="5" y="3"/>
                    </a:lnTo>
                    <a:lnTo>
                      <a:pt x="10" y="10"/>
                    </a:lnTo>
                    <a:lnTo>
                      <a:pt x="14" y="12"/>
                    </a:lnTo>
                    <a:lnTo>
                      <a:pt x="9" y="16"/>
                    </a:lnTo>
                    <a:lnTo>
                      <a:pt x="9"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442"/>
              <p:cNvSpPr>
                <a:spLocks/>
              </p:cNvSpPr>
              <p:nvPr/>
            </p:nvSpPr>
            <p:spPr bwMode="auto">
              <a:xfrm>
                <a:off x="9402763" y="5670550"/>
                <a:ext cx="98425" cy="128588"/>
              </a:xfrm>
              <a:custGeom>
                <a:avLst/>
                <a:gdLst>
                  <a:gd name="T0" fmla="*/ 16 w 62"/>
                  <a:gd name="T1" fmla="*/ 81 h 81"/>
                  <a:gd name="T2" fmla="*/ 7 w 62"/>
                  <a:gd name="T3" fmla="*/ 77 h 81"/>
                  <a:gd name="T4" fmla="*/ 7 w 62"/>
                  <a:gd name="T5" fmla="*/ 74 h 81"/>
                  <a:gd name="T6" fmla="*/ 10 w 62"/>
                  <a:gd name="T7" fmla="*/ 70 h 81"/>
                  <a:gd name="T8" fmla="*/ 10 w 62"/>
                  <a:gd name="T9" fmla="*/ 68 h 81"/>
                  <a:gd name="T10" fmla="*/ 3 w 62"/>
                  <a:gd name="T11" fmla="*/ 68 h 81"/>
                  <a:gd name="T12" fmla="*/ 0 w 62"/>
                  <a:gd name="T13" fmla="*/ 55 h 81"/>
                  <a:gd name="T14" fmla="*/ 0 w 62"/>
                  <a:gd name="T15" fmla="*/ 43 h 81"/>
                  <a:gd name="T16" fmla="*/ 3 w 62"/>
                  <a:gd name="T17" fmla="*/ 45 h 81"/>
                  <a:gd name="T18" fmla="*/ 7 w 62"/>
                  <a:gd name="T19" fmla="*/ 43 h 81"/>
                  <a:gd name="T20" fmla="*/ 0 w 62"/>
                  <a:gd name="T21" fmla="*/ 6 h 81"/>
                  <a:gd name="T22" fmla="*/ 3 w 62"/>
                  <a:gd name="T23" fmla="*/ 0 h 81"/>
                  <a:gd name="T24" fmla="*/ 10 w 62"/>
                  <a:gd name="T25" fmla="*/ 0 h 81"/>
                  <a:gd name="T26" fmla="*/ 12 w 62"/>
                  <a:gd name="T27" fmla="*/ 2 h 81"/>
                  <a:gd name="T28" fmla="*/ 23 w 62"/>
                  <a:gd name="T29" fmla="*/ 9 h 81"/>
                  <a:gd name="T30" fmla="*/ 38 w 62"/>
                  <a:gd name="T31" fmla="*/ 13 h 81"/>
                  <a:gd name="T32" fmla="*/ 46 w 62"/>
                  <a:gd name="T33" fmla="*/ 13 h 81"/>
                  <a:gd name="T34" fmla="*/ 50 w 62"/>
                  <a:gd name="T35" fmla="*/ 9 h 81"/>
                  <a:gd name="T36" fmla="*/ 59 w 62"/>
                  <a:gd name="T37" fmla="*/ 6 h 81"/>
                  <a:gd name="T38" fmla="*/ 62 w 62"/>
                  <a:gd name="T39" fmla="*/ 13 h 81"/>
                  <a:gd name="T40" fmla="*/ 53 w 62"/>
                  <a:gd name="T41" fmla="*/ 45 h 81"/>
                  <a:gd name="T42" fmla="*/ 53 w 62"/>
                  <a:gd name="T43" fmla="*/ 43 h 81"/>
                  <a:gd name="T44" fmla="*/ 46 w 62"/>
                  <a:gd name="T45" fmla="*/ 45 h 81"/>
                  <a:gd name="T46" fmla="*/ 46 w 62"/>
                  <a:gd name="T47" fmla="*/ 52 h 81"/>
                  <a:gd name="T48" fmla="*/ 44 w 62"/>
                  <a:gd name="T49" fmla="*/ 61 h 81"/>
                  <a:gd name="T50" fmla="*/ 41 w 62"/>
                  <a:gd name="T51" fmla="*/ 70 h 81"/>
                  <a:gd name="T52" fmla="*/ 34 w 62"/>
                  <a:gd name="T53" fmla="*/ 70 h 81"/>
                  <a:gd name="T54" fmla="*/ 34 w 62"/>
                  <a:gd name="T55" fmla="*/ 65 h 81"/>
                  <a:gd name="T56" fmla="*/ 38 w 62"/>
                  <a:gd name="T57" fmla="*/ 65 h 81"/>
                  <a:gd name="T58" fmla="*/ 38 w 62"/>
                  <a:gd name="T59" fmla="*/ 61 h 81"/>
                  <a:gd name="T60" fmla="*/ 34 w 62"/>
                  <a:gd name="T61" fmla="*/ 59 h 81"/>
                  <a:gd name="T62" fmla="*/ 28 w 62"/>
                  <a:gd name="T63" fmla="*/ 70 h 81"/>
                  <a:gd name="T64" fmla="*/ 25 w 62"/>
                  <a:gd name="T65" fmla="*/ 70 h 81"/>
                  <a:gd name="T66" fmla="*/ 19 w 62"/>
                  <a:gd name="T67" fmla="*/ 77 h 81"/>
                  <a:gd name="T68" fmla="*/ 16 w 62"/>
                  <a:gd name="T6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81">
                    <a:moveTo>
                      <a:pt x="16" y="81"/>
                    </a:moveTo>
                    <a:lnTo>
                      <a:pt x="7" y="77"/>
                    </a:lnTo>
                    <a:lnTo>
                      <a:pt x="7" y="74"/>
                    </a:lnTo>
                    <a:lnTo>
                      <a:pt x="10" y="70"/>
                    </a:lnTo>
                    <a:lnTo>
                      <a:pt x="10" y="68"/>
                    </a:lnTo>
                    <a:lnTo>
                      <a:pt x="3" y="68"/>
                    </a:lnTo>
                    <a:lnTo>
                      <a:pt x="0" y="55"/>
                    </a:lnTo>
                    <a:lnTo>
                      <a:pt x="0" y="43"/>
                    </a:lnTo>
                    <a:lnTo>
                      <a:pt x="3" y="45"/>
                    </a:lnTo>
                    <a:lnTo>
                      <a:pt x="7" y="43"/>
                    </a:lnTo>
                    <a:lnTo>
                      <a:pt x="0" y="6"/>
                    </a:lnTo>
                    <a:lnTo>
                      <a:pt x="3" y="0"/>
                    </a:lnTo>
                    <a:lnTo>
                      <a:pt x="10" y="0"/>
                    </a:lnTo>
                    <a:lnTo>
                      <a:pt x="12" y="2"/>
                    </a:lnTo>
                    <a:lnTo>
                      <a:pt x="23" y="9"/>
                    </a:lnTo>
                    <a:lnTo>
                      <a:pt x="38" y="13"/>
                    </a:lnTo>
                    <a:lnTo>
                      <a:pt x="46" y="13"/>
                    </a:lnTo>
                    <a:lnTo>
                      <a:pt x="50" y="9"/>
                    </a:lnTo>
                    <a:lnTo>
                      <a:pt x="59" y="6"/>
                    </a:lnTo>
                    <a:lnTo>
                      <a:pt x="62" y="13"/>
                    </a:lnTo>
                    <a:lnTo>
                      <a:pt x="53" y="45"/>
                    </a:lnTo>
                    <a:lnTo>
                      <a:pt x="53" y="43"/>
                    </a:lnTo>
                    <a:lnTo>
                      <a:pt x="46" y="45"/>
                    </a:lnTo>
                    <a:lnTo>
                      <a:pt x="46" y="52"/>
                    </a:lnTo>
                    <a:lnTo>
                      <a:pt x="44" y="61"/>
                    </a:lnTo>
                    <a:lnTo>
                      <a:pt x="41" y="70"/>
                    </a:lnTo>
                    <a:lnTo>
                      <a:pt x="34" y="70"/>
                    </a:lnTo>
                    <a:lnTo>
                      <a:pt x="34" y="65"/>
                    </a:lnTo>
                    <a:lnTo>
                      <a:pt x="38" y="65"/>
                    </a:lnTo>
                    <a:lnTo>
                      <a:pt x="38" y="61"/>
                    </a:lnTo>
                    <a:lnTo>
                      <a:pt x="34" y="59"/>
                    </a:lnTo>
                    <a:lnTo>
                      <a:pt x="28" y="70"/>
                    </a:lnTo>
                    <a:lnTo>
                      <a:pt x="25" y="70"/>
                    </a:lnTo>
                    <a:lnTo>
                      <a:pt x="19" y="77"/>
                    </a:lnTo>
                    <a:lnTo>
                      <a:pt x="16" y="8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443"/>
              <p:cNvSpPr>
                <a:spLocks/>
              </p:cNvSpPr>
              <p:nvPr/>
            </p:nvSpPr>
            <p:spPr bwMode="auto">
              <a:xfrm>
                <a:off x="9402763" y="5670550"/>
                <a:ext cx="98425" cy="128588"/>
              </a:xfrm>
              <a:custGeom>
                <a:avLst/>
                <a:gdLst>
                  <a:gd name="T0" fmla="*/ 16 w 62"/>
                  <a:gd name="T1" fmla="*/ 81 h 81"/>
                  <a:gd name="T2" fmla="*/ 7 w 62"/>
                  <a:gd name="T3" fmla="*/ 77 h 81"/>
                  <a:gd name="T4" fmla="*/ 7 w 62"/>
                  <a:gd name="T5" fmla="*/ 74 h 81"/>
                  <a:gd name="T6" fmla="*/ 10 w 62"/>
                  <a:gd name="T7" fmla="*/ 70 h 81"/>
                  <a:gd name="T8" fmla="*/ 10 w 62"/>
                  <a:gd name="T9" fmla="*/ 68 h 81"/>
                  <a:gd name="T10" fmla="*/ 3 w 62"/>
                  <a:gd name="T11" fmla="*/ 68 h 81"/>
                  <a:gd name="T12" fmla="*/ 0 w 62"/>
                  <a:gd name="T13" fmla="*/ 55 h 81"/>
                  <a:gd name="T14" fmla="*/ 0 w 62"/>
                  <a:gd name="T15" fmla="*/ 43 h 81"/>
                  <a:gd name="T16" fmla="*/ 3 w 62"/>
                  <a:gd name="T17" fmla="*/ 45 h 81"/>
                  <a:gd name="T18" fmla="*/ 7 w 62"/>
                  <a:gd name="T19" fmla="*/ 43 h 81"/>
                  <a:gd name="T20" fmla="*/ 0 w 62"/>
                  <a:gd name="T21" fmla="*/ 6 h 81"/>
                  <a:gd name="T22" fmla="*/ 3 w 62"/>
                  <a:gd name="T23" fmla="*/ 0 h 81"/>
                  <a:gd name="T24" fmla="*/ 10 w 62"/>
                  <a:gd name="T25" fmla="*/ 0 h 81"/>
                  <a:gd name="T26" fmla="*/ 12 w 62"/>
                  <a:gd name="T27" fmla="*/ 2 h 81"/>
                  <a:gd name="T28" fmla="*/ 23 w 62"/>
                  <a:gd name="T29" fmla="*/ 9 h 81"/>
                  <a:gd name="T30" fmla="*/ 38 w 62"/>
                  <a:gd name="T31" fmla="*/ 13 h 81"/>
                  <a:gd name="T32" fmla="*/ 46 w 62"/>
                  <a:gd name="T33" fmla="*/ 13 h 81"/>
                  <a:gd name="T34" fmla="*/ 50 w 62"/>
                  <a:gd name="T35" fmla="*/ 9 h 81"/>
                  <a:gd name="T36" fmla="*/ 59 w 62"/>
                  <a:gd name="T37" fmla="*/ 6 h 81"/>
                  <a:gd name="T38" fmla="*/ 62 w 62"/>
                  <a:gd name="T39" fmla="*/ 13 h 81"/>
                  <a:gd name="T40" fmla="*/ 53 w 62"/>
                  <a:gd name="T41" fmla="*/ 45 h 81"/>
                  <a:gd name="T42" fmla="*/ 53 w 62"/>
                  <a:gd name="T43" fmla="*/ 43 h 81"/>
                  <a:gd name="T44" fmla="*/ 46 w 62"/>
                  <a:gd name="T45" fmla="*/ 45 h 81"/>
                  <a:gd name="T46" fmla="*/ 46 w 62"/>
                  <a:gd name="T47" fmla="*/ 52 h 81"/>
                  <a:gd name="T48" fmla="*/ 44 w 62"/>
                  <a:gd name="T49" fmla="*/ 61 h 81"/>
                  <a:gd name="T50" fmla="*/ 41 w 62"/>
                  <a:gd name="T51" fmla="*/ 70 h 81"/>
                  <a:gd name="T52" fmla="*/ 34 w 62"/>
                  <a:gd name="T53" fmla="*/ 70 h 81"/>
                  <a:gd name="T54" fmla="*/ 34 w 62"/>
                  <a:gd name="T55" fmla="*/ 65 h 81"/>
                  <a:gd name="T56" fmla="*/ 38 w 62"/>
                  <a:gd name="T57" fmla="*/ 65 h 81"/>
                  <a:gd name="T58" fmla="*/ 38 w 62"/>
                  <a:gd name="T59" fmla="*/ 61 h 81"/>
                  <a:gd name="T60" fmla="*/ 34 w 62"/>
                  <a:gd name="T61" fmla="*/ 59 h 81"/>
                  <a:gd name="T62" fmla="*/ 28 w 62"/>
                  <a:gd name="T63" fmla="*/ 70 h 81"/>
                  <a:gd name="T64" fmla="*/ 25 w 62"/>
                  <a:gd name="T65" fmla="*/ 70 h 81"/>
                  <a:gd name="T66" fmla="*/ 19 w 62"/>
                  <a:gd name="T67" fmla="*/ 77 h 81"/>
                  <a:gd name="T68" fmla="*/ 16 w 62"/>
                  <a:gd name="T6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81">
                    <a:moveTo>
                      <a:pt x="16" y="81"/>
                    </a:moveTo>
                    <a:lnTo>
                      <a:pt x="7" y="77"/>
                    </a:lnTo>
                    <a:lnTo>
                      <a:pt x="7" y="74"/>
                    </a:lnTo>
                    <a:lnTo>
                      <a:pt x="10" y="70"/>
                    </a:lnTo>
                    <a:lnTo>
                      <a:pt x="10" y="68"/>
                    </a:lnTo>
                    <a:lnTo>
                      <a:pt x="3" y="68"/>
                    </a:lnTo>
                    <a:lnTo>
                      <a:pt x="0" y="55"/>
                    </a:lnTo>
                    <a:lnTo>
                      <a:pt x="0" y="43"/>
                    </a:lnTo>
                    <a:lnTo>
                      <a:pt x="3" y="45"/>
                    </a:lnTo>
                    <a:lnTo>
                      <a:pt x="7" y="43"/>
                    </a:lnTo>
                    <a:lnTo>
                      <a:pt x="0" y="6"/>
                    </a:lnTo>
                    <a:lnTo>
                      <a:pt x="3" y="0"/>
                    </a:lnTo>
                    <a:lnTo>
                      <a:pt x="10" y="0"/>
                    </a:lnTo>
                    <a:lnTo>
                      <a:pt x="12" y="2"/>
                    </a:lnTo>
                    <a:lnTo>
                      <a:pt x="23" y="9"/>
                    </a:lnTo>
                    <a:lnTo>
                      <a:pt x="38" y="13"/>
                    </a:lnTo>
                    <a:lnTo>
                      <a:pt x="46" y="13"/>
                    </a:lnTo>
                    <a:lnTo>
                      <a:pt x="50" y="9"/>
                    </a:lnTo>
                    <a:lnTo>
                      <a:pt x="59" y="6"/>
                    </a:lnTo>
                    <a:lnTo>
                      <a:pt x="62" y="13"/>
                    </a:lnTo>
                    <a:lnTo>
                      <a:pt x="53" y="45"/>
                    </a:lnTo>
                    <a:lnTo>
                      <a:pt x="53" y="43"/>
                    </a:lnTo>
                    <a:lnTo>
                      <a:pt x="46" y="45"/>
                    </a:lnTo>
                    <a:lnTo>
                      <a:pt x="46" y="52"/>
                    </a:lnTo>
                    <a:lnTo>
                      <a:pt x="44" y="61"/>
                    </a:lnTo>
                    <a:lnTo>
                      <a:pt x="41" y="70"/>
                    </a:lnTo>
                    <a:lnTo>
                      <a:pt x="34" y="70"/>
                    </a:lnTo>
                    <a:lnTo>
                      <a:pt x="34" y="65"/>
                    </a:lnTo>
                    <a:lnTo>
                      <a:pt x="38" y="65"/>
                    </a:lnTo>
                    <a:lnTo>
                      <a:pt x="38" y="61"/>
                    </a:lnTo>
                    <a:lnTo>
                      <a:pt x="34" y="59"/>
                    </a:lnTo>
                    <a:lnTo>
                      <a:pt x="28" y="70"/>
                    </a:lnTo>
                    <a:lnTo>
                      <a:pt x="25" y="70"/>
                    </a:lnTo>
                    <a:lnTo>
                      <a:pt x="19" y="77"/>
                    </a:lnTo>
                    <a:lnTo>
                      <a:pt x="16" y="8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5" name="Freeform 444"/>
              <p:cNvSpPr>
                <a:spLocks/>
              </p:cNvSpPr>
              <p:nvPr/>
            </p:nvSpPr>
            <p:spPr bwMode="auto">
              <a:xfrm>
                <a:off x="10088563" y="4932363"/>
                <a:ext cx="47625" cy="76200"/>
              </a:xfrm>
              <a:custGeom>
                <a:avLst/>
                <a:gdLst>
                  <a:gd name="T0" fmla="*/ 30 w 30"/>
                  <a:gd name="T1" fmla="*/ 48 h 48"/>
                  <a:gd name="T2" fmla="*/ 21 w 30"/>
                  <a:gd name="T3" fmla="*/ 46 h 48"/>
                  <a:gd name="T4" fmla="*/ 21 w 30"/>
                  <a:gd name="T5" fmla="*/ 43 h 48"/>
                  <a:gd name="T6" fmla="*/ 12 w 30"/>
                  <a:gd name="T7" fmla="*/ 33 h 48"/>
                  <a:gd name="T8" fmla="*/ 3 w 30"/>
                  <a:gd name="T9" fmla="*/ 14 h 48"/>
                  <a:gd name="T10" fmla="*/ 0 w 30"/>
                  <a:gd name="T11" fmla="*/ 0 h 48"/>
                  <a:gd name="T12" fmla="*/ 3 w 30"/>
                  <a:gd name="T13" fmla="*/ 2 h 48"/>
                  <a:gd name="T14" fmla="*/ 12 w 30"/>
                  <a:gd name="T15" fmla="*/ 14 h 48"/>
                  <a:gd name="T16" fmla="*/ 15 w 30"/>
                  <a:gd name="T17" fmla="*/ 14 h 48"/>
                  <a:gd name="T18" fmla="*/ 15 w 30"/>
                  <a:gd name="T19" fmla="*/ 23 h 48"/>
                  <a:gd name="T20" fmla="*/ 21 w 30"/>
                  <a:gd name="T21" fmla="*/ 30 h 48"/>
                  <a:gd name="T22" fmla="*/ 30 w 30"/>
                  <a:gd name="T23" fmla="*/ 43 h 48"/>
                  <a:gd name="T24" fmla="*/ 30 w 30"/>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8">
                    <a:moveTo>
                      <a:pt x="30" y="48"/>
                    </a:moveTo>
                    <a:lnTo>
                      <a:pt x="21" y="46"/>
                    </a:lnTo>
                    <a:lnTo>
                      <a:pt x="21" y="43"/>
                    </a:lnTo>
                    <a:lnTo>
                      <a:pt x="12" y="33"/>
                    </a:lnTo>
                    <a:lnTo>
                      <a:pt x="3" y="14"/>
                    </a:lnTo>
                    <a:lnTo>
                      <a:pt x="0" y="0"/>
                    </a:lnTo>
                    <a:lnTo>
                      <a:pt x="3" y="2"/>
                    </a:lnTo>
                    <a:lnTo>
                      <a:pt x="12" y="14"/>
                    </a:lnTo>
                    <a:lnTo>
                      <a:pt x="15" y="14"/>
                    </a:lnTo>
                    <a:lnTo>
                      <a:pt x="15" y="23"/>
                    </a:lnTo>
                    <a:lnTo>
                      <a:pt x="21" y="30"/>
                    </a:lnTo>
                    <a:lnTo>
                      <a:pt x="30" y="43"/>
                    </a:lnTo>
                    <a:lnTo>
                      <a:pt x="30" y="4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445"/>
              <p:cNvSpPr>
                <a:spLocks/>
              </p:cNvSpPr>
              <p:nvPr/>
            </p:nvSpPr>
            <p:spPr bwMode="auto">
              <a:xfrm>
                <a:off x="10088563" y="4932363"/>
                <a:ext cx="47625" cy="76200"/>
              </a:xfrm>
              <a:custGeom>
                <a:avLst/>
                <a:gdLst>
                  <a:gd name="T0" fmla="*/ 30 w 30"/>
                  <a:gd name="T1" fmla="*/ 48 h 48"/>
                  <a:gd name="T2" fmla="*/ 21 w 30"/>
                  <a:gd name="T3" fmla="*/ 46 h 48"/>
                  <a:gd name="T4" fmla="*/ 21 w 30"/>
                  <a:gd name="T5" fmla="*/ 43 h 48"/>
                  <a:gd name="T6" fmla="*/ 12 w 30"/>
                  <a:gd name="T7" fmla="*/ 33 h 48"/>
                  <a:gd name="T8" fmla="*/ 3 w 30"/>
                  <a:gd name="T9" fmla="*/ 14 h 48"/>
                  <a:gd name="T10" fmla="*/ 0 w 30"/>
                  <a:gd name="T11" fmla="*/ 0 h 48"/>
                  <a:gd name="T12" fmla="*/ 3 w 30"/>
                  <a:gd name="T13" fmla="*/ 2 h 48"/>
                  <a:gd name="T14" fmla="*/ 12 w 30"/>
                  <a:gd name="T15" fmla="*/ 14 h 48"/>
                  <a:gd name="T16" fmla="*/ 15 w 30"/>
                  <a:gd name="T17" fmla="*/ 14 h 48"/>
                  <a:gd name="T18" fmla="*/ 15 w 30"/>
                  <a:gd name="T19" fmla="*/ 23 h 48"/>
                  <a:gd name="T20" fmla="*/ 21 w 30"/>
                  <a:gd name="T21" fmla="*/ 30 h 48"/>
                  <a:gd name="T22" fmla="*/ 30 w 30"/>
                  <a:gd name="T23" fmla="*/ 43 h 48"/>
                  <a:gd name="T24" fmla="*/ 30 w 30"/>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8">
                    <a:moveTo>
                      <a:pt x="30" y="48"/>
                    </a:moveTo>
                    <a:lnTo>
                      <a:pt x="21" y="46"/>
                    </a:lnTo>
                    <a:lnTo>
                      <a:pt x="21" y="43"/>
                    </a:lnTo>
                    <a:lnTo>
                      <a:pt x="12" y="33"/>
                    </a:lnTo>
                    <a:lnTo>
                      <a:pt x="3" y="14"/>
                    </a:lnTo>
                    <a:lnTo>
                      <a:pt x="0" y="0"/>
                    </a:lnTo>
                    <a:lnTo>
                      <a:pt x="3" y="2"/>
                    </a:lnTo>
                    <a:lnTo>
                      <a:pt x="12" y="14"/>
                    </a:lnTo>
                    <a:lnTo>
                      <a:pt x="15" y="14"/>
                    </a:lnTo>
                    <a:lnTo>
                      <a:pt x="15" y="23"/>
                    </a:lnTo>
                    <a:lnTo>
                      <a:pt x="21" y="30"/>
                    </a:lnTo>
                    <a:lnTo>
                      <a:pt x="30" y="43"/>
                    </a:lnTo>
                    <a:lnTo>
                      <a:pt x="30" y="4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7" name="Freeform 446"/>
              <p:cNvSpPr>
                <a:spLocks/>
              </p:cNvSpPr>
              <p:nvPr/>
            </p:nvSpPr>
            <p:spPr bwMode="auto">
              <a:xfrm>
                <a:off x="8612188" y="4202113"/>
                <a:ext cx="277813" cy="225425"/>
              </a:xfrm>
              <a:custGeom>
                <a:avLst/>
                <a:gdLst>
                  <a:gd name="T0" fmla="*/ 14 w 175"/>
                  <a:gd name="T1" fmla="*/ 37 h 142"/>
                  <a:gd name="T2" fmla="*/ 21 w 175"/>
                  <a:gd name="T3" fmla="*/ 50 h 142"/>
                  <a:gd name="T4" fmla="*/ 40 w 175"/>
                  <a:gd name="T5" fmla="*/ 55 h 142"/>
                  <a:gd name="T6" fmla="*/ 49 w 175"/>
                  <a:gd name="T7" fmla="*/ 55 h 142"/>
                  <a:gd name="T8" fmla="*/ 70 w 175"/>
                  <a:gd name="T9" fmla="*/ 55 h 142"/>
                  <a:gd name="T10" fmla="*/ 86 w 175"/>
                  <a:gd name="T11" fmla="*/ 53 h 142"/>
                  <a:gd name="T12" fmla="*/ 100 w 175"/>
                  <a:gd name="T13" fmla="*/ 39 h 142"/>
                  <a:gd name="T14" fmla="*/ 107 w 175"/>
                  <a:gd name="T15" fmla="*/ 25 h 142"/>
                  <a:gd name="T16" fmla="*/ 114 w 175"/>
                  <a:gd name="T17" fmla="*/ 22 h 142"/>
                  <a:gd name="T18" fmla="*/ 123 w 175"/>
                  <a:gd name="T19" fmla="*/ 0 h 142"/>
                  <a:gd name="T20" fmla="*/ 153 w 175"/>
                  <a:gd name="T21" fmla="*/ 3 h 142"/>
                  <a:gd name="T22" fmla="*/ 150 w 175"/>
                  <a:gd name="T23" fmla="*/ 7 h 142"/>
                  <a:gd name="T24" fmla="*/ 150 w 175"/>
                  <a:gd name="T25" fmla="*/ 12 h 142"/>
                  <a:gd name="T26" fmla="*/ 148 w 175"/>
                  <a:gd name="T27" fmla="*/ 12 h 142"/>
                  <a:gd name="T28" fmla="*/ 145 w 175"/>
                  <a:gd name="T29" fmla="*/ 16 h 142"/>
                  <a:gd name="T30" fmla="*/ 150 w 175"/>
                  <a:gd name="T31" fmla="*/ 19 h 142"/>
                  <a:gd name="T32" fmla="*/ 153 w 175"/>
                  <a:gd name="T33" fmla="*/ 25 h 142"/>
                  <a:gd name="T34" fmla="*/ 157 w 175"/>
                  <a:gd name="T35" fmla="*/ 28 h 142"/>
                  <a:gd name="T36" fmla="*/ 153 w 175"/>
                  <a:gd name="T37" fmla="*/ 34 h 142"/>
                  <a:gd name="T38" fmla="*/ 157 w 175"/>
                  <a:gd name="T39" fmla="*/ 39 h 142"/>
                  <a:gd name="T40" fmla="*/ 169 w 175"/>
                  <a:gd name="T41" fmla="*/ 50 h 142"/>
                  <a:gd name="T42" fmla="*/ 175 w 175"/>
                  <a:gd name="T43" fmla="*/ 53 h 142"/>
                  <a:gd name="T44" fmla="*/ 169 w 175"/>
                  <a:gd name="T45" fmla="*/ 55 h 142"/>
                  <a:gd name="T46" fmla="*/ 157 w 175"/>
                  <a:gd name="T47" fmla="*/ 55 h 142"/>
                  <a:gd name="T48" fmla="*/ 148 w 175"/>
                  <a:gd name="T49" fmla="*/ 62 h 142"/>
                  <a:gd name="T50" fmla="*/ 148 w 175"/>
                  <a:gd name="T51" fmla="*/ 75 h 142"/>
                  <a:gd name="T52" fmla="*/ 150 w 175"/>
                  <a:gd name="T53" fmla="*/ 83 h 142"/>
                  <a:gd name="T54" fmla="*/ 136 w 175"/>
                  <a:gd name="T55" fmla="*/ 92 h 142"/>
                  <a:gd name="T56" fmla="*/ 125 w 175"/>
                  <a:gd name="T57" fmla="*/ 101 h 142"/>
                  <a:gd name="T58" fmla="*/ 132 w 175"/>
                  <a:gd name="T59" fmla="*/ 105 h 142"/>
                  <a:gd name="T60" fmla="*/ 125 w 175"/>
                  <a:gd name="T61" fmla="*/ 121 h 142"/>
                  <a:gd name="T62" fmla="*/ 120 w 175"/>
                  <a:gd name="T63" fmla="*/ 132 h 142"/>
                  <a:gd name="T64" fmla="*/ 98 w 175"/>
                  <a:gd name="T65" fmla="*/ 142 h 142"/>
                  <a:gd name="T66" fmla="*/ 95 w 175"/>
                  <a:gd name="T67" fmla="*/ 130 h 142"/>
                  <a:gd name="T68" fmla="*/ 89 w 175"/>
                  <a:gd name="T69" fmla="*/ 130 h 142"/>
                  <a:gd name="T70" fmla="*/ 83 w 175"/>
                  <a:gd name="T71" fmla="*/ 130 h 142"/>
                  <a:gd name="T72" fmla="*/ 79 w 175"/>
                  <a:gd name="T73" fmla="*/ 123 h 142"/>
                  <a:gd name="T74" fmla="*/ 77 w 175"/>
                  <a:gd name="T75" fmla="*/ 127 h 142"/>
                  <a:gd name="T76" fmla="*/ 70 w 175"/>
                  <a:gd name="T77" fmla="*/ 123 h 142"/>
                  <a:gd name="T78" fmla="*/ 68 w 175"/>
                  <a:gd name="T79" fmla="*/ 127 h 142"/>
                  <a:gd name="T80" fmla="*/ 61 w 175"/>
                  <a:gd name="T81" fmla="*/ 130 h 142"/>
                  <a:gd name="T82" fmla="*/ 57 w 175"/>
                  <a:gd name="T83" fmla="*/ 127 h 142"/>
                  <a:gd name="T84" fmla="*/ 49 w 175"/>
                  <a:gd name="T85" fmla="*/ 130 h 142"/>
                  <a:gd name="T86" fmla="*/ 49 w 175"/>
                  <a:gd name="T87" fmla="*/ 123 h 142"/>
                  <a:gd name="T88" fmla="*/ 40 w 175"/>
                  <a:gd name="T89" fmla="*/ 121 h 142"/>
                  <a:gd name="T90" fmla="*/ 34 w 175"/>
                  <a:gd name="T91" fmla="*/ 123 h 142"/>
                  <a:gd name="T92" fmla="*/ 27 w 175"/>
                  <a:gd name="T93" fmla="*/ 121 h 142"/>
                  <a:gd name="T94" fmla="*/ 25 w 175"/>
                  <a:gd name="T95" fmla="*/ 123 h 142"/>
                  <a:gd name="T96" fmla="*/ 21 w 175"/>
                  <a:gd name="T97" fmla="*/ 111 h 142"/>
                  <a:gd name="T98" fmla="*/ 21 w 175"/>
                  <a:gd name="T99" fmla="*/ 101 h 142"/>
                  <a:gd name="T100" fmla="*/ 18 w 175"/>
                  <a:gd name="T101" fmla="*/ 89 h 142"/>
                  <a:gd name="T102" fmla="*/ 11 w 175"/>
                  <a:gd name="T103" fmla="*/ 83 h 142"/>
                  <a:gd name="T104" fmla="*/ 5 w 175"/>
                  <a:gd name="T105" fmla="*/ 83 h 142"/>
                  <a:gd name="T106" fmla="*/ 9 w 175"/>
                  <a:gd name="T107" fmla="*/ 80 h 142"/>
                  <a:gd name="T108" fmla="*/ 2 w 175"/>
                  <a:gd name="T109" fmla="*/ 77 h 142"/>
                  <a:gd name="T110" fmla="*/ 5 w 175"/>
                  <a:gd name="T111" fmla="*/ 71 h 142"/>
                  <a:gd name="T112" fmla="*/ 0 w 175"/>
                  <a:gd name="T113" fmla="*/ 62 h 142"/>
                  <a:gd name="T114" fmla="*/ 0 w 175"/>
                  <a:gd name="T115" fmla="*/ 55 h 142"/>
                  <a:gd name="T116" fmla="*/ 2 w 175"/>
                  <a:gd name="T117" fmla="*/ 46 h 142"/>
                  <a:gd name="T118" fmla="*/ 5 w 175"/>
                  <a:gd name="T119" fmla="*/ 39 h 142"/>
                  <a:gd name="T120" fmla="*/ 9 w 175"/>
                  <a:gd name="T121" fmla="*/ 34 h 142"/>
                  <a:gd name="T122" fmla="*/ 11 w 175"/>
                  <a:gd name="T123" fmla="*/ 34 h 142"/>
                  <a:gd name="T124" fmla="*/ 14 w 175"/>
                  <a:gd name="T125" fmla="*/ 3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 h="142">
                    <a:moveTo>
                      <a:pt x="14" y="37"/>
                    </a:moveTo>
                    <a:lnTo>
                      <a:pt x="21" y="50"/>
                    </a:lnTo>
                    <a:lnTo>
                      <a:pt x="40" y="55"/>
                    </a:lnTo>
                    <a:lnTo>
                      <a:pt x="49" y="55"/>
                    </a:lnTo>
                    <a:lnTo>
                      <a:pt x="70" y="55"/>
                    </a:lnTo>
                    <a:lnTo>
                      <a:pt x="86" y="53"/>
                    </a:lnTo>
                    <a:lnTo>
                      <a:pt x="100" y="39"/>
                    </a:lnTo>
                    <a:lnTo>
                      <a:pt x="107" y="25"/>
                    </a:lnTo>
                    <a:lnTo>
                      <a:pt x="114" y="22"/>
                    </a:lnTo>
                    <a:lnTo>
                      <a:pt x="123" y="0"/>
                    </a:lnTo>
                    <a:lnTo>
                      <a:pt x="153" y="3"/>
                    </a:lnTo>
                    <a:lnTo>
                      <a:pt x="150" y="7"/>
                    </a:lnTo>
                    <a:lnTo>
                      <a:pt x="150" y="12"/>
                    </a:lnTo>
                    <a:lnTo>
                      <a:pt x="148" y="12"/>
                    </a:lnTo>
                    <a:lnTo>
                      <a:pt x="145" y="16"/>
                    </a:lnTo>
                    <a:lnTo>
                      <a:pt x="150" y="19"/>
                    </a:lnTo>
                    <a:lnTo>
                      <a:pt x="153" y="25"/>
                    </a:lnTo>
                    <a:lnTo>
                      <a:pt x="157" y="28"/>
                    </a:lnTo>
                    <a:lnTo>
                      <a:pt x="153" y="34"/>
                    </a:lnTo>
                    <a:lnTo>
                      <a:pt x="157" y="39"/>
                    </a:lnTo>
                    <a:lnTo>
                      <a:pt x="169" y="50"/>
                    </a:lnTo>
                    <a:lnTo>
                      <a:pt x="175" y="53"/>
                    </a:lnTo>
                    <a:lnTo>
                      <a:pt x="169" y="55"/>
                    </a:lnTo>
                    <a:lnTo>
                      <a:pt x="157" y="55"/>
                    </a:lnTo>
                    <a:lnTo>
                      <a:pt x="148" y="62"/>
                    </a:lnTo>
                    <a:lnTo>
                      <a:pt x="148" y="75"/>
                    </a:lnTo>
                    <a:lnTo>
                      <a:pt x="150" y="83"/>
                    </a:lnTo>
                    <a:lnTo>
                      <a:pt x="136" y="92"/>
                    </a:lnTo>
                    <a:lnTo>
                      <a:pt x="125" y="101"/>
                    </a:lnTo>
                    <a:lnTo>
                      <a:pt x="132" y="105"/>
                    </a:lnTo>
                    <a:lnTo>
                      <a:pt x="125" y="121"/>
                    </a:lnTo>
                    <a:lnTo>
                      <a:pt x="120" y="132"/>
                    </a:lnTo>
                    <a:lnTo>
                      <a:pt x="98" y="142"/>
                    </a:lnTo>
                    <a:lnTo>
                      <a:pt x="95" y="130"/>
                    </a:lnTo>
                    <a:lnTo>
                      <a:pt x="89" y="130"/>
                    </a:lnTo>
                    <a:lnTo>
                      <a:pt x="83" y="130"/>
                    </a:lnTo>
                    <a:lnTo>
                      <a:pt x="79" y="123"/>
                    </a:lnTo>
                    <a:lnTo>
                      <a:pt x="77" y="127"/>
                    </a:lnTo>
                    <a:lnTo>
                      <a:pt x="70" y="123"/>
                    </a:lnTo>
                    <a:lnTo>
                      <a:pt x="68" y="127"/>
                    </a:lnTo>
                    <a:lnTo>
                      <a:pt x="61" y="130"/>
                    </a:lnTo>
                    <a:lnTo>
                      <a:pt x="57" y="127"/>
                    </a:lnTo>
                    <a:lnTo>
                      <a:pt x="49" y="130"/>
                    </a:lnTo>
                    <a:lnTo>
                      <a:pt x="49" y="123"/>
                    </a:lnTo>
                    <a:lnTo>
                      <a:pt x="40" y="121"/>
                    </a:lnTo>
                    <a:lnTo>
                      <a:pt x="34" y="123"/>
                    </a:lnTo>
                    <a:lnTo>
                      <a:pt x="27" y="121"/>
                    </a:lnTo>
                    <a:lnTo>
                      <a:pt x="25" y="123"/>
                    </a:lnTo>
                    <a:lnTo>
                      <a:pt x="21" y="111"/>
                    </a:lnTo>
                    <a:lnTo>
                      <a:pt x="21" y="101"/>
                    </a:lnTo>
                    <a:lnTo>
                      <a:pt x="18" y="89"/>
                    </a:lnTo>
                    <a:lnTo>
                      <a:pt x="11" y="83"/>
                    </a:lnTo>
                    <a:lnTo>
                      <a:pt x="5" y="83"/>
                    </a:lnTo>
                    <a:lnTo>
                      <a:pt x="9" y="80"/>
                    </a:lnTo>
                    <a:lnTo>
                      <a:pt x="2" y="77"/>
                    </a:lnTo>
                    <a:lnTo>
                      <a:pt x="5" y="71"/>
                    </a:lnTo>
                    <a:lnTo>
                      <a:pt x="0" y="62"/>
                    </a:lnTo>
                    <a:lnTo>
                      <a:pt x="0" y="55"/>
                    </a:lnTo>
                    <a:lnTo>
                      <a:pt x="2" y="46"/>
                    </a:lnTo>
                    <a:lnTo>
                      <a:pt x="5" y="39"/>
                    </a:lnTo>
                    <a:lnTo>
                      <a:pt x="9" y="34"/>
                    </a:lnTo>
                    <a:lnTo>
                      <a:pt x="11" y="34"/>
                    </a:lnTo>
                    <a:lnTo>
                      <a:pt x="14" y="3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447"/>
              <p:cNvSpPr>
                <a:spLocks/>
              </p:cNvSpPr>
              <p:nvPr/>
            </p:nvSpPr>
            <p:spPr bwMode="auto">
              <a:xfrm>
                <a:off x="8612188" y="4202113"/>
                <a:ext cx="277813" cy="225425"/>
              </a:xfrm>
              <a:custGeom>
                <a:avLst/>
                <a:gdLst>
                  <a:gd name="T0" fmla="*/ 14 w 175"/>
                  <a:gd name="T1" fmla="*/ 37 h 142"/>
                  <a:gd name="T2" fmla="*/ 21 w 175"/>
                  <a:gd name="T3" fmla="*/ 50 h 142"/>
                  <a:gd name="T4" fmla="*/ 40 w 175"/>
                  <a:gd name="T5" fmla="*/ 55 h 142"/>
                  <a:gd name="T6" fmla="*/ 49 w 175"/>
                  <a:gd name="T7" fmla="*/ 55 h 142"/>
                  <a:gd name="T8" fmla="*/ 70 w 175"/>
                  <a:gd name="T9" fmla="*/ 55 h 142"/>
                  <a:gd name="T10" fmla="*/ 86 w 175"/>
                  <a:gd name="T11" fmla="*/ 53 h 142"/>
                  <a:gd name="T12" fmla="*/ 100 w 175"/>
                  <a:gd name="T13" fmla="*/ 39 h 142"/>
                  <a:gd name="T14" fmla="*/ 107 w 175"/>
                  <a:gd name="T15" fmla="*/ 25 h 142"/>
                  <a:gd name="T16" fmla="*/ 114 w 175"/>
                  <a:gd name="T17" fmla="*/ 22 h 142"/>
                  <a:gd name="T18" fmla="*/ 123 w 175"/>
                  <a:gd name="T19" fmla="*/ 0 h 142"/>
                  <a:gd name="T20" fmla="*/ 153 w 175"/>
                  <a:gd name="T21" fmla="*/ 3 h 142"/>
                  <a:gd name="T22" fmla="*/ 150 w 175"/>
                  <a:gd name="T23" fmla="*/ 7 h 142"/>
                  <a:gd name="T24" fmla="*/ 150 w 175"/>
                  <a:gd name="T25" fmla="*/ 12 h 142"/>
                  <a:gd name="T26" fmla="*/ 148 w 175"/>
                  <a:gd name="T27" fmla="*/ 12 h 142"/>
                  <a:gd name="T28" fmla="*/ 145 w 175"/>
                  <a:gd name="T29" fmla="*/ 16 h 142"/>
                  <a:gd name="T30" fmla="*/ 150 w 175"/>
                  <a:gd name="T31" fmla="*/ 19 h 142"/>
                  <a:gd name="T32" fmla="*/ 153 w 175"/>
                  <a:gd name="T33" fmla="*/ 25 h 142"/>
                  <a:gd name="T34" fmla="*/ 157 w 175"/>
                  <a:gd name="T35" fmla="*/ 28 h 142"/>
                  <a:gd name="T36" fmla="*/ 153 w 175"/>
                  <a:gd name="T37" fmla="*/ 34 h 142"/>
                  <a:gd name="T38" fmla="*/ 157 w 175"/>
                  <a:gd name="T39" fmla="*/ 39 h 142"/>
                  <a:gd name="T40" fmla="*/ 169 w 175"/>
                  <a:gd name="T41" fmla="*/ 50 h 142"/>
                  <a:gd name="T42" fmla="*/ 175 w 175"/>
                  <a:gd name="T43" fmla="*/ 53 h 142"/>
                  <a:gd name="T44" fmla="*/ 169 w 175"/>
                  <a:gd name="T45" fmla="*/ 55 h 142"/>
                  <a:gd name="T46" fmla="*/ 157 w 175"/>
                  <a:gd name="T47" fmla="*/ 55 h 142"/>
                  <a:gd name="T48" fmla="*/ 148 w 175"/>
                  <a:gd name="T49" fmla="*/ 62 h 142"/>
                  <a:gd name="T50" fmla="*/ 148 w 175"/>
                  <a:gd name="T51" fmla="*/ 75 h 142"/>
                  <a:gd name="T52" fmla="*/ 150 w 175"/>
                  <a:gd name="T53" fmla="*/ 83 h 142"/>
                  <a:gd name="T54" fmla="*/ 136 w 175"/>
                  <a:gd name="T55" fmla="*/ 92 h 142"/>
                  <a:gd name="T56" fmla="*/ 125 w 175"/>
                  <a:gd name="T57" fmla="*/ 101 h 142"/>
                  <a:gd name="T58" fmla="*/ 132 w 175"/>
                  <a:gd name="T59" fmla="*/ 105 h 142"/>
                  <a:gd name="T60" fmla="*/ 125 w 175"/>
                  <a:gd name="T61" fmla="*/ 121 h 142"/>
                  <a:gd name="T62" fmla="*/ 120 w 175"/>
                  <a:gd name="T63" fmla="*/ 132 h 142"/>
                  <a:gd name="T64" fmla="*/ 98 w 175"/>
                  <a:gd name="T65" fmla="*/ 142 h 142"/>
                  <a:gd name="T66" fmla="*/ 95 w 175"/>
                  <a:gd name="T67" fmla="*/ 130 h 142"/>
                  <a:gd name="T68" fmla="*/ 89 w 175"/>
                  <a:gd name="T69" fmla="*/ 130 h 142"/>
                  <a:gd name="T70" fmla="*/ 83 w 175"/>
                  <a:gd name="T71" fmla="*/ 130 h 142"/>
                  <a:gd name="T72" fmla="*/ 79 w 175"/>
                  <a:gd name="T73" fmla="*/ 123 h 142"/>
                  <a:gd name="T74" fmla="*/ 77 w 175"/>
                  <a:gd name="T75" fmla="*/ 127 h 142"/>
                  <a:gd name="T76" fmla="*/ 70 w 175"/>
                  <a:gd name="T77" fmla="*/ 123 h 142"/>
                  <a:gd name="T78" fmla="*/ 68 w 175"/>
                  <a:gd name="T79" fmla="*/ 127 h 142"/>
                  <a:gd name="T80" fmla="*/ 61 w 175"/>
                  <a:gd name="T81" fmla="*/ 130 h 142"/>
                  <a:gd name="T82" fmla="*/ 57 w 175"/>
                  <a:gd name="T83" fmla="*/ 127 h 142"/>
                  <a:gd name="T84" fmla="*/ 49 w 175"/>
                  <a:gd name="T85" fmla="*/ 130 h 142"/>
                  <a:gd name="T86" fmla="*/ 49 w 175"/>
                  <a:gd name="T87" fmla="*/ 123 h 142"/>
                  <a:gd name="T88" fmla="*/ 40 w 175"/>
                  <a:gd name="T89" fmla="*/ 121 h 142"/>
                  <a:gd name="T90" fmla="*/ 34 w 175"/>
                  <a:gd name="T91" fmla="*/ 123 h 142"/>
                  <a:gd name="T92" fmla="*/ 27 w 175"/>
                  <a:gd name="T93" fmla="*/ 121 h 142"/>
                  <a:gd name="T94" fmla="*/ 25 w 175"/>
                  <a:gd name="T95" fmla="*/ 123 h 142"/>
                  <a:gd name="T96" fmla="*/ 21 w 175"/>
                  <a:gd name="T97" fmla="*/ 111 h 142"/>
                  <a:gd name="T98" fmla="*/ 21 w 175"/>
                  <a:gd name="T99" fmla="*/ 101 h 142"/>
                  <a:gd name="T100" fmla="*/ 18 w 175"/>
                  <a:gd name="T101" fmla="*/ 89 h 142"/>
                  <a:gd name="T102" fmla="*/ 11 w 175"/>
                  <a:gd name="T103" fmla="*/ 83 h 142"/>
                  <a:gd name="T104" fmla="*/ 5 w 175"/>
                  <a:gd name="T105" fmla="*/ 83 h 142"/>
                  <a:gd name="T106" fmla="*/ 9 w 175"/>
                  <a:gd name="T107" fmla="*/ 80 h 142"/>
                  <a:gd name="T108" fmla="*/ 2 w 175"/>
                  <a:gd name="T109" fmla="*/ 77 h 142"/>
                  <a:gd name="T110" fmla="*/ 5 w 175"/>
                  <a:gd name="T111" fmla="*/ 71 h 142"/>
                  <a:gd name="T112" fmla="*/ 0 w 175"/>
                  <a:gd name="T113" fmla="*/ 62 h 142"/>
                  <a:gd name="T114" fmla="*/ 0 w 175"/>
                  <a:gd name="T115" fmla="*/ 55 h 142"/>
                  <a:gd name="T116" fmla="*/ 2 w 175"/>
                  <a:gd name="T117" fmla="*/ 46 h 142"/>
                  <a:gd name="T118" fmla="*/ 5 w 175"/>
                  <a:gd name="T119" fmla="*/ 39 h 142"/>
                  <a:gd name="T120" fmla="*/ 9 w 175"/>
                  <a:gd name="T121" fmla="*/ 34 h 142"/>
                  <a:gd name="T122" fmla="*/ 11 w 175"/>
                  <a:gd name="T123" fmla="*/ 34 h 142"/>
                  <a:gd name="T124" fmla="*/ 14 w 175"/>
                  <a:gd name="T125" fmla="*/ 3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 h="142">
                    <a:moveTo>
                      <a:pt x="14" y="37"/>
                    </a:moveTo>
                    <a:lnTo>
                      <a:pt x="21" y="50"/>
                    </a:lnTo>
                    <a:lnTo>
                      <a:pt x="40" y="55"/>
                    </a:lnTo>
                    <a:lnTo>
                      <a:pt x="49" y="55"/>
                    </a:lnTo>
                    <a:lnTo>
                      <a:pt x="70" y="55"/>
                    </a:lnTo>
                    <a:lnTo>
                      <a:pt x="86" y="53"/>
                    </a:lnTo>
                    <a:lnTo>
                      <a:pt x="100" y="39"/>
                    </a:lnTo>
                    <a:lnTo>
                      <a:pt x="107" y="25"/>
                    </a:lnTo>
                    <a:lnTo>
                      <a:pt x="114" y="22"/>
                    </a:lnTo>
                    <a:lnTo>
                      <a:pt x="123" y="0"/>
                    </a:lnTo>
                    <a:lnTo>
                      <a:pt x="153" y="3"/>
                    </a:lnTo>
                    <a:lnTo>
                      <a:pt x="150" y="7"/>
                    </a:lnTo>
                    <a:lnTo>
                      <a:pt x="150" y="12"/>
                    </a:lnTo>
                    <a:lnTo>
                      <a:pt x="148" y="12"/>
                    </a:lnTo>
                    <a:lnTo>
                      <a:pt x="145" y="16"/>
                    </a:lnTo>
                    <a:lnTo>
                      <a:pt x="150" y="19"/>
                    </a:lnTo>
                    <a:lnTo>
                      <a:pt x="153" y="25"/>
                    </a:lnTo>
                    <a:lnTo>
                      <a:pt x="157" y="28"/>
                    </a:lnTo>
                    <a:lnTo>
                      <a:pt x="153" y="34"/>
                    </a:lnTo>
                    <a:lnTo>
                      <a:pt x="157" y="39"/>
                    </a:lnTo>
                    <a:lnTo>
                      <a:pt x="169" y="50"/>
                    </a:lnTo>
                    <a:lnTo>
                      <a:pt x="175" y="53"/>
                    </a:lnTo>
                    <a:lnTo>
                      <a:pt x="169" y="55"/>
                    </a:lnTo>
                    <a:lnTo>
                      <a:pt x="157" y="55"/>
                    </a:lnTo>
                    <a:lnTo>
                      <a:pt x="148" y="62"/>
                    </a:lnTo>
                    <a:lnTo>
                      <a:pt x="148" y="75"/>
                    </a:lnTo>
                    <a:lnTo>
                      <a:pt x="150" y="83"/>
                    </a:lnTo>
                    <a:lnTo>
                      <a:pt x="136" y="92"/>
                    </a:lnTo>
                    <a:lnTo>
                      <a:pt x="125" y="101"/>
                    </a:lnTo>
                    <a:lnTo>
                      <a:pt x="132" y="105"/>
                    </a:lnTo>
                    <a:lnTo>
                      <a:pt x="125" y="121"/>
                    </a:lnTo>
                    <a:lnTo>
                      <a:pt x="120" y="132"/>
                    </a:lnTo>
                    <a:lnTo>
                      <a:pt x="98" y="142"/>
                    </a:lnTo>
                    <a:lnTo>
                      <a:pt x="95" y="130"/>
                    </a:lnTo>
                    <a:lnTo>
                      <a:pt x="89" y="130"/>
                    </a:lnTo>
                    <a:lnTo>
                      <a:pt x="83" y="130"/>
                    </a:lnTo>
                    <a:lnTo>
                      <a:pt x="79" y="123"/>
                    </a:lnTo>
                    <a:lnTo>
                      <a:pt x="77" y="127"/>
                    </a:lnTo>
                    <a:lnTo>
                      <a:pt x="70" y="123"/>
                    </a:lnTo>
                    <a:lnTo>
                      <a:pt x="68" y="127"/>
                    </a:lnTo>
                    <a:lnTo>
                      <a:pt x="61" y="130"/>
                    </a:lnTo>
                    <a:lnTo>
                      <a:pt x="57" y="127"/>
                    </a:lnTo>
                    <a:lnTo>
                      <a:pt x="49" y="130"/>
                    </a:lnTo>
                    <a:lnTo>
                      <a:pt x="49" y="123"/>
                    </a:lnTo>
                    <a:lnTo>
                      <a:pt x="40" y="121"/>
                    </a:lnTo>
                    <a:lnTo>
                      <a:pt x="34" y="123"/>
                    </a:lnTo>
                    <a:lnTo>
                      <a:pt x="27" y="121"/>
                    </a:lnTo>
                    <a:lnTo>
                      <a:pt x="25" y="123"/>
                    </a:lnTo>
                    <a:lnTo>
                      <a:pt x="21" y="111"/>
                    </a:lnTo>
                    <a:lnTo>
                      <a:pt x="21" y="101"/>
                    </a:lnTo>
                    <a:lnTo>
                      <a:pt x="18" y="89"/>
                    </a:lnTo>
                    <a:lnTo>
                      <a:pt x="11" y="83"/>
                    </a:lnTo>
                    <a:lnTo>
                      <a:pt x="5" y="83"/>
                    </a:lnTo>
                    <a:lnTo>
                      <a:pt x="9" y="80"/>
                    </a:lnTo>
                    <a:lnTo>
                      <a:pt x="2" y="77"/>
                    </a:lnTo>
                    <a:lnTo>
                      <a:pt x="5" y="71"/>
                    </a:lnTo>
                    <a:lnTo>
                      <a:pt x="0" y="62"/>
                    </a:lnTo>
                    <a:lnTo>
                      <a:pt x="0" y="55"/>
                    </a:lnTo>
                    <a:lnTo>
                      <a:pt x="2" y="46"/>
                    </a:lnTo>
                    <a:lnTo>
                      <a:pt x="5" y="39"/>
                    </a:lnTo>
                    <a:lnTo>
                      <a:pt x="9" y="34"/>
                    </a:lnTo>
                    <a:lnTo>
                      <a:pt x="11" y="34"/>
                    </a:lnTo>
                    <a:lnTo>
                      <a:pt x="14" y="3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9" name="Freeform 448"/>
              <p:cNvSpPr>
                <a:spLocks/>
              </p:cNvSpPr>
              <p:nvPr/>
            </p:nvSpPr>
            <p:spPr bwMode="auto">
              <a:xfrm>
                <a:off x="8759826" y="4173538"/>
                <a:ext cx="26988" cy="28575"/>
              </a:xfrm>
              <a:custGeom>
                <a:avLst/>
                <a:gdLst>
                  <a:gd name="T0" fmla="*/ 0 w 17"/>
                  <a:gd name="T1" fmla="*/ 2 h 18"/>
                  <a:gd name="T2" fmla="*/ 10 w 17"/>
                  <a:gd name="T3" fmla="*/ 0 h 18"/>
                  <a:gd name="T4" fmla="*/ 10 w 17"/>
                  <a:gd name="T5" fmla="*/ 2 h 18"/>
                  <a:gd name="T6" fmla="*/ 17 w 17"/>
                  <a:gd name="T7" fmla="*/ 12 h 18"/>
                  <a:gd name="T8" fmla="*/ 7 w 17"/>
                  <a:gd name="T9" fmla="*/ 9 h 18"/>
                  <a:gd name="T10" fmla="*/ 5 w 17"/>
                  <a:gd name="T11" fmla="*/ 18 h 18"/>
                  <a:gd name="T12" fmla="*/ 0 w 17"/>
                  <a:gd name="T13" fmla="*/ 2 h 18"/>
                  <a:gd name="T14" fmla="*/ 0 w 17"/>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0" y="2"/>
                    </a:moveTo>
                    <a:lnTo>
                      <a:pt x="10" y="0"/>
                    </a:lnTo>
                    <a:lnTo>
                      <a:pt x="10" y="2"/>
                    </a:lnTo>
                    <a:lnTo>
                      <a:pt x="17" y="12"/>
                    </a:lnTo>
                    <a:lnTo>
                      <a:pt x="7" y="9"/>
                    </a:lnTo>
                    <a:lnTo>
                      <a:pt x="5" y="18"/>
                    </a:lnTo>
                    <a:lnTo>
                      <a:pt x="0" y="2"/>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449"/>
              <p:cNvSpPr>
                <a:spLocks/>
              </p:cNvSpPr>
              <p:nvPr/>
            </p:nvSpPr>
            <p:spPr bwMode="auto">
              <a:xfrm>
                <a:off x="9396413" y="4524375"/>
                <a:ext cx="36513" cy="34925"/>
              </a:xfrm>
              <a:custGeom>
                <a:avLst/>
                <a:gdLst>
                  <a:gd name="T0" fmla="*/ 0 w 23"/>
                  <a:gd name="T1" fmla="*/ 22 h 22"/>
                  <a:gd name="T2" fmla="*/ 4 w 23"/>
                  <a:gd name="T3" fmla="*/ 7 h 22"/>
                  <a:gd name="T4" fmla="*/ 20 w 23"/>
                  <a:gd name="T5" fmla="*/ 0 h 22"/>
                  <a:gd name="T6" fmla="*/ 23 w 23"/>
                  <a:gd name="T7" fmla="*/ 4 h 22"/>
                  <a:gd name="T8" fmla="*/ 23 w 23"/>
                  <a:gd name="T9" fmla="*/ 9 h 22"/>
                  <a:gd name="T10" fmla="*/ 14 w 23"/>
                  <a:gd name="T11" fmla="*/ 20 h 22"/>
                  <a:gd name="T12" fmla="*/ 0 w 23"/>
                  <a:gd name="T13" fmla="*/ 22 h 22"/>
                  <a:gd name="T14" fmla="*/ 0 w 2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22"/>
                    </a:moveTo>
                    <a:lnTo>
                      <a:pt x="4" y="7"/>
                    </a:lnTo>
                    <a:lnTo>
                      <a:pt x="20" y="0"/>
                    </a:lnTo>
                    <a:lnTo>
                      <a:pt x="23" y="4"/>
                    </a:lnTo>
                    <a:lnTo>
                      <a:pt x="23" y="9"/>
                    </a:lnTo>
                    <a:lnTo>
                      <a:pt x="14" y="20"/>
                    </a:lnTo>
                    <a:lnTo>
                      <a:pt x="0" y="22"/>
                    </a:lnTo>
                    <a:lnTo>
                      <a:pt x="0" y="2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450"/>
              <p:cNvSpPr>
                <a:spLocks/>
              </p:cNvSpPr>
              <p:nvPr/>
            </p:nvSpPr>
            <p:spPr bwMode="auto">
              <a:xfrm>
                <a:off x="8459788" y="4264025"/>
                <a:ext cx="14288" cy="17463"/>
              </a:xfrm>
              <a:custGeom>
                <a:avLst/>
                <a:gdLst>
                  <a:gd name="T0" fmla="*/ 9 w 9"/>
                  <a:gd name="T1" fmla="*/ 0 h 11"/>
                  <a:gd name="T2" fmla="*/ 9 w 9"/>
                  <a:gd name="T3" fmla="*/ 7 h 11"/>
                  <a:gd name="T4" fmla="*/ 3 w 9"/>
                  <a:gd name="T5" fmla="*/ 11 h 11"/>
                  <a:gd name="T6" fmla="*/ 0 w 9"/>
                  <a:gd name="T7" fmla="*/ 4 h 11"/>
                  <a:gd name="T8" fmla="*/ 3 w 9"/>
                  <a:gd name="T9" fmla="*/ 0 h 11"/>
                  <a:gd name="T10" fmla="*/ 9 w 9"/>
                  <a:gd name="T11" fmla="*/ 0 h 11"/>
                  <a:gd name="T12" fmla="*/ 9 w 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9" y="0"/>
                    </a:moveTo>
                    <a:lnTo>
                      <a:pt x="9" y="7"/>
                    </a:lnTo>
                    <a:lnTo>
                      <a:pt x="3" y="11"/>
                    </a:lnTo>
                    <a:lnTo>
                      <a:pt x="0" y="4"/>
                    </a:lnTo>
                    <a:lnTo>
                      <a:pt x="3" y="0"/>
                    </a:lnTo>
                    <a:lnTo>
                      <a:pt x="9" y="0"/>
                    </a:lnTo>
                    <a:lnTo>
                      <a:pt x="9"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2267"/>
            <p:cNvGrpSpPr/>
            <p:nvPr/>
          </p:nvGrpSpPr>
          <p:grpSpPr>
            <a:xfrm>
              <a:off x="3491822" y="1117776"/>
              <a:ext cx="3900979" cy="2893133"/>
              <a:chOff x="4303713" y="1141413"/>
              <a:chExt cx="5603876" cy="4156075"/>
            </a:xfrm>
            <a:grpFill/>
          </p:grpSpPr>
          <p:sp>
            <p:nvSpPr>
              <p:cNvPr id="109" name="Freeform 427"/>
              <p:cNvSpPr>
                <a:spLocks/>
              </p:cNvSpPr>
              <p:nvPr/>
            </p:nvSpPr>
            <p:spPr bwMode="auto">
              <a:xfrm>
                <a:off x="7667626" y="4176713"/>
                <a:ext cx="4763" cy="11113"/>
              </a:xfrm>
              <a:custGeom>
                <a:avLst/>
                <a:gdLst>
                  <a:gd name="T0" fmla="*/ 3 w 3"/>
                  <a:gd name="T1" fmla="*/ 0 h 7"/>
                  <a:gd name="T2" fmla="*/ 3 w 3"/>
                  <a:gd name="T3" fmla="*/ 7 h 7"/>
                  <a:gd name="T4" fmla="*/ 0 w 3"/>
                  <a:gd name="T5" fmla="*/ 3 h 7"/>
                  <a:gd name="T6" fmla="*/ 0 w 3"/>
                  <a:gd name="T7" fmla="*/ 0 h 7"/>
                  <a:gd name="T8" fmla="*/ 3 w 3"/>
                  <a:gd name="T9" fmla="*/ 0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3" y="7"/>
                    </a:lnTo>
                    <a:lnTo>
                      <a:pt x="0" y="3"/>
                    </a:lnTo>
                    <a:lnTo>
                      <a:pt x="0" y="0"/>
                    </a:lnTo>
                    <a:lnTo>
                      <a:pt x="3" y="0"/>
                    </a:lnTo>
                    <a:lnTo>
                      <a:pt x="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451"/>
              <p:cNvSpPr>
                <a:spLocks/>
              </p:cNvSpPr>
              <p:nvPr/>
            </p:nvSpPr>
            <p:spPr bwMode="auto">
              <a:xfrm>
                <a:off x="6111876" y="3048000"/>
                <a:ext cx="53975" cy="103188"/>
              </a:xfrm>
              <a:custGeom>
                <a:avLst/>
                <a:gdLst>
                  <a:gd name="T0" fmla="*/ 0 w 34"/>
                  <a:gd name="T1" fmla="*/ 16 h 65"/>
                  <a:gd name="T2" fmla="*/ 7 w 34"/>
                  <a:gd name="T3" fmla="*/ 7 h 65"/>
                  <a:gd name="T4" fmla="*/ 12 w 34"/>
                  <a:gd name="T5" fmla="*/ 0 h 65"/>
                  <a:gd name="T6" fmla="*/ 25 w 34"/>
                  <a:gd name="T7" fmla="*/ 10 h 65"/>
                  <a:gd name="T8" fmla="*/ 25 w 34"/>
                  <a:gd name="T9" fmla="*/ 16 h 65"/>
                  <a:gd name="T10" fmla="*/ 25 w 34"/>
                  <a:gd name="T11" fmla="*/ 19 h 65"/>
                  <a:gd name="T12" fmla="*/ 25 w 34"/>
                  <a:gd name="T13" fmla="*/ 25 h 65"/>
                  <a:gd name="T14" fmla="*/ 28 w 34"/>
                  <a:gd name="T15" fmla="*/ 35 h 65"/>
                  <a:gd name="T16" fmla="*/ 34 w 34"/>
                  <a:gd name="T17" fmla="*/ 40 h 65"/>
                  <a:gd name="T18" fmla="*/ 25 w 34"/>
                  <a:gd name="T19" fmla="*/ 59 h 65"/>
                  <a:gd name="T20" fmla="*/ 18 w 34"/>
                  <a:gd name="T21" fmla="*/ 65 h 65"/>
                  <a:gd name="T22" fmla="*/ 18 w 34"/>
                  <a:gd name="T23" fmla="*/ 62 h 65"/>
                  <a:gd name="T24" fmla="*/ 12 w 34"/>
                  <a:gd name="T25" fmla="*/ 53 h 65"/>
                  <a:gd name="T26" fmla="*/ 3 w 34"/>
                  <a:gd name="T27" fmla="*/ 46 h 65"/>
                  <a:gd name="T28" fmla="*/ 7 w 34"/>
                  <a:gd name="T29" fmla="*/ 46 h 65"/>
                  <a:gd name="T30" fmla="*/ 7 w 34"/>
                  <a:gd name="T31" fmla="*/ 37 h 65"/>
                  <a:gd name="T32" fmla="*/ 9 w 34"/>
                  <a:gd name="T33" fmla="*/ 35 h 65"/>
                  <a:gd name="T34" fmla="*/ 7 w 34"/>
                  <a:gd name="T35" fmla="*/ 35 h 65"/>
                  <a:gd name="T36" fmla="*/ 7 w 34"/>
                  <a:gd name="T37" fmla="*/ 19 h 65"/>
                  <a:gd name="T38" fmla="*/ 0 w 34"/>
                  <a:gd name="T39" fmla="*/ 16 h 65"/>
                  <a:gd name="T40" fmla="*/ 0 w 34"/>
                  <a:gd name="T41"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65">
                    <a:moveTo>
                      <a:pt x="0" y="16"/>
                    </a:moveTo>
                    <a:lnTo>
                      <a:pt x="7" y="7"/>
                    </a:lnTo>
                    <a:lnTo>
                      <a:pt x="12" y="0"/>
                    </a:lnTo>
                    <a:lnTo>
                      <a:pt x="25" y="10"/>
                    </a:lnTo>
                    <a:lnTo>
                      <a:pt x="25" y="16"/>
                    </a:lnTo>
                    <a:lnTo>
                      <a:pt x="25" y="19"/>
                    </a:lnTo>
                    <a:lnTo>
                      <a:pt x="25" y="25"/>
                    </a:lnTo>
                    <a:lnTo>
                      <a:pt x="28" y="35"/>
                    </a:lnTo>
                    <a:lnTo>
                      <a:pt x="34" y="40"/>
                    </a:lnTo>
                    <a:lnTo>
                      <a:pt x="25" y="59"/>
                    </a:lnTo>
                    <a:lnTo>
                      <a:pt x="18" y="65"/>
                    </a:lnTo>
                    <a:lnTo>
                      <a:pt x="18" y="62"/>
                    </a:lnTo>
                    <a:lnTo>
                      <a:pt x="12" y="53"/>
                    </a:lnTo>
                    <a:lnTo>
                      <a:pt x="3" y="46"/>
                    </a:lnTo>
                    <a:lnTo>
                      <a:pt x="7" y="46"/>
                    </a:lnTo>
                    <a:lnTo>
                      <a:pt x="7" y="37"/>
                    </a:lnTo>
                    <a:lnTo>
                      <a:pt x="9" y="35"/>
                    </a:lnTo>
                    <a:lnTo>
                      <a:pt x="7" y="35"/>
                    </a:lnTo>
                    <a:lnTo>
                      <a:pt x="7" y="19"/>
                    </a:lnTo>
                    <a:lnTo>
                      <a:pt x="0" y="16"/>
                    </a:lnTo>
                    <a:lnTo>
                      <a:pt x="0"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452"/>
              <p:cNvSpPr>
                <a:spLocks/>
              </p:cNvSpPr>
              <p:nvPr/>
            </p:nvSpPr>
            <p:spPr bwMode="auto">
              <a:xfrm>
                <a:off x="5688013" y="2741613"/>
                <a:ext cx="92075" cy="66675"/>
              </a:xfrm>
              <a:custGeom>
                <a:avLst/>
                <a:gdLst>
                  <a:gd name="T0" fmla="*/ 0 w 58"/>
                  <a:gd name="T1" fmla="*/ 9 h 42"/>
                  <a:gd name="T2" fmla="*/ 9 w 58"/>
                  <a:gd name="T3" fmla="*/ 2 h 42"/>
                  <a:gd name="T4" fmla="*/ 12 w 58"/>
                  <a:gd name="T5" fmla="*/ 2 h 42"/>
                  <a:gd name="T6" fmla="*/ 16 w 58"/>
                  <a:gd name="T7" fmla="*/ 6 h 42"/>
                  <a:gd name="T8" fmla="*/ 21 w 58"/>
                  <a:gd name="T9" fmla="*/ 6 h 42"/>
                  <a:gd name="T10" fmla="*/ 28 w 58"/>
                  <a:gd name="T11" fmla="*/ 0 h 42"/>
                  <a:gd name="T12" fmla="*/ 34 w 58"/>
                  <a:gd name="T13" fmla="*/ 0 h 42"/>
                  <a:gd name="T14" fmla="*/ 39 w 58"/>
                  <a:gd name="T15" fmla="*/ 6 h 42"/>
                  <a:gd name="T16" fmla="*/ 52 w 58"/>
                  <a:gd name="T17" fmla="*/ 6 h 42"/>
                  <a:gd name="T18" fmla="*/ 46 w 58"/>
                  <a:gd name="T19" fmla="*/ 15 h 42"/>
                  <a:gd name="T20" fmla="*/ 55 w 58"/>
                  <a:gd name="T21" fmla="*/ 15 h 42"/>
                  <a:gd name="T22" fmla="*/ 55 w 58"/>
                  <a:gd name="T23" fmla="*/ 18 h 42"/>
                  <a:gd name="T24" fmla="*/ 58 w 58"/>
                  <a:gd name="T25" fmla="*/ 27 h 42"/>
                  <a:gd name="T26" fmla="*/ 52 w 58"/>
                  <a:gd name="T27" fmla="*/ 30 h 42"/>
                  <a:gd name="T28" fmla="*/ 48 w 58"/>
                  <a:gd name="T29" fmla="*/ 32 h 42"/>
                  <a:gd name="T30" fmla="*/ 52 w 58"/>
                  <a:gd name="T31" fmla="*/ 42 h 42"/>
                  <a:gd name="T32" fmla="*/ 46 w 58"/>
                  <a:gd name="T33" fmla="*/ 42 h 42"/>
                  <a:gd name="T34" fmla="*/ 37 w 58"/>
                  <a:gd name="T35" fmla="*/ 39 h 42"/>
                  <a:gd name="T36" fmla="*/ 34 w 58"/>
                  <a:gd name="T37" fmla="*/ 30 h 42"/>
                  <a:gd name="T38" fmla="*/ 30 w 58"/>
                  <a:gd name="T39" fmla="*/ 32 h 42"/>
                  <a:gd name="T40" fmla="*/ 18 w 58"/>
                  <a:gd name="T41" fmla="*/ 25 h 42"/>
                  <a:gd name="T42" fmla="*/ 12 w 58"/>
                  <a:gd name="T43" fmla="*/ 22 h 42"/>
                  <a:gd name="T44" fmla="*/ 12 w 58"/>
                  <a:gd name="T45" fmla="*/ 15 h 42"/>
                  <a:gd name="T46" fmla="*/ 5 w 58"/>
                  <a:gd name="T47" fmla="*/ 15 h 42"/>
                  <a:gd name="T48" fmla="*/ 0 w 58"/>
                  <a:gd name="T49" fmla="*/ 15 h 42"/>
                  <a:gd name="T50" fmla="*/ 0 w 58"/>
                  <a:gd name="T51" fmla="*/ 9 h 42"/>
                  <a:gd name="T52" fmla="*/ 0 w 58"/>
                  <a:gd name="T53"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42">
                    <a:moveTo>
                      <a:pt x="0" y="9"/>
                    </a:moveTo>
                    <a:lnTo>
                      <a:pt x="9" y="2"/>
                    </a:lnTo>
                    <a:lnTo>
                      <a:pt x="12" y="2"/>
                    </a:lnTo>
                    <a:lnTo>
                      <a:pt x="16" y="6"/>
                    </a:lnTo>
                    <a:lnTo>
                      <a:pt x="21" y="6"/>
                    </a:lnTo>
                    <a:lnTo>
                      <a:pt x="28" y="0"/>
                    </a:lnTo>
                    <a:lnTo>
                      <a:pt x="34" y="0"/>
                    </a:lnTo>
                    <a:lnTo>
                      <a:pt x="39" y="6"/>
                    </a:lnTo>
                    <a:lnTo>
                      <a:pt x="52" y="6"/>
                    </a:lnTo>
                    <a:lnTo>
                      <a:pt x="46" y="15"/>
                    </a:lnTo>
                    <a:lnTo>
                      <a:pt x="55" y="15"/>
                    </a:lnTo>
                    <a:lnTo>
                      <a:pt x="55" y="18"/>
                    </a:lnTo>
                    <a:lnTo>
                      <a:pt x="58" y="27"/>
                    </a:lnTo>
                    <a:lnTo>
                      <a:pt x="52" y="30"/>
                    </a:lnTo>
                    <a:lnTo>
                      <a:pt x="48" y="32"/>
                    </a:lnTo>
                    <a:lnTo>
                      <a:pt x="52" y="42"/>
                    </a:lnTo>
                    <a:lnTo>
                      <a:pt x="46" y="42"/>
                    </a:lnTo>
                    <a:lnTo>
                      <a:pt x="37" y="39"/>
                    </a:lnTo>
                    <a:lnTo>
                      <a:pt x="34" y="30"/>
                    </a:lnTo>
                    <a:lnTo>
                      <a:pt x="30" y="32"/>
                    </a:lnTo>
                    <a:lnTo>
                      <a:pt x="18" y="25"/>
                    </a:lnTo>
                    <a:lnTo>
                      <a:pt x="12" y="22"/>
                    </a:lnTo>
                    <a:lnTo>
                      <a:pt x="12" y="15"/>
                    </a:lnTo>
                    <a:lnTo>
                      <a:pt x="5" y="15"/>
                    </a:lnTo>
                    <a:lnTo>
                      <a:pt x="0" y="15"/>
                    </a:lnTo>
                    <a:lnTo>
                      <a:pt x="0" y="9"/>
                    </a:lnTo>
                    <a:lnTo>
                      <a:pt x="0"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453"/>
              <p:cNvSpPr>
                <a:spLocks/>
              </p:cNvSpPr>
              <p:nvPr/>
            </p:nvSpPr>
            <p:spPr bwMode="auto">
              <a:xfrm>
                <a:off x="6194426" y="2994025"/>
                <a:ext cx="157163" cy="98425"/>
              </a:xfrm>
              <a:custGeom>
                <a:avLst/>
                <a:gdLst>
                  <a:gd name="T0" fmla="*/ 4 w 99"/>
                  <a:gd name="T1" fmla="*/ 0 h 62"/>
                  <a:gd name="T2" fmla="*/ 10 w 99"/>
                  <a:gd name="T3" fmla="*/ 4 h 62"/>
                  <a:gd name="T4" fmla="*/ 7 w 99"/>
                  <a:gd name="T5" fmla="*/ 7 h 62"/>
                  <a:gd name="T6" fmla="*/ 7 w 99"/>
                  <a:gd name="T7" fmla="*/ 10 h 62"/>
                  <a:gd name="T8" fmla="*/ 15 w 99"/>
                  <a:gd name="T9" fmla="*/ 7 h 62"/>
                  <a:gd name="T10" fmla="*/ 28 w 99"/>
                  <a:gd name="T11" fmla="*/ 12 h 62"/>
                  <a:gd name="T12" fmla="*/ 30 w 99"/>
                  <a:gd name="T13" fmla="*/ 10 h 62"/>
                  <a:gd name="T14" fmla="*/ 37 w 99"/>
                  <a:gd name="T15" fmla="*/ 12 h 62"/>
                  <a:gd name="T16" fmla="*/ 46 w 99"/>
                  <a:gd name="T17" fmla="*/ 12 h 62"/>
                  <a:gd name="T18" fmla="*/ 53 w 99"/>
                  <a:gd name="T19" fmla="*/ 12 h 62"/>
                  <a:gd name="T20" fmla="*/ 55 w 99"/>
                  <a:gd name="T21" fmla="*/ 7 h 62"/>
                  <a:gd name="T22" fmla="*/ 74 w 99"/>
                  <a:gd name="T23" fmla="*/ 0 h 62"/>
                  <a:gd name="T24" fmla="*/ 78 w 99"/>
                  <a:gd name="T25" fmla="*/ 4 h 62"/>
                  <a:gd name="T26" fmla="*/ 89 w 99"/>
                  <a:gd name="T27" fmla="*/ 4 h 62"/>
                  <a:gd name="T28" fmla="*/ 93 w 99"/>
                  <a:gd name="T29" fmla="*/ 7 h 62"/>
                  <a:gd name="T30" fmla="*/ 99 w 99"/>
                  <a:gd name="T31" fmla="*/ 7 h 62"/>
                  <a:gd name="T32" fmla="*/ 99 w 99"/>
                  <a:gd name="T33" fmla="*/ 15 h 62"/>
                  <a:gd name="T34" fmla="*/ 93 w 99"/>
                  <a:gd name="T35" fmla="*/ 19 h 62"/>
                  <a:gd name="T36" fmla="*/ 87 w 99"/>
                  <a:gd name="T37" fmla="*/ 21 h 62"/>
                  <a:gd name="T38" fmla="*/ 89 w 99"/>
                  <a:gd name="T39" fmla="*/ 32 h 62"/>
                  <a:gd name="T40" fmla="*/ 87 w 99"/>
                  <a:gd name="T41" fmla="*/ 37 h 62"/>
                  <a:gd name="T42" fmla="*/ 93 w 99"/>
                  <a:gd name="T43" fmla="*/ 48 h 62"/>
                  <a:gd name="T44" fmla="*/ 87 w 99"/>
                  <a:gd name="T45" fmla="*/ 48 h 62"/>
                  <a:gd name="T46" fmla="*/ 83 w 99"/>
                  <a:gd name="T47" fmla="*/ 44 h 62"/>
                  <a:gd name="T48" fmla="*/ 67 w 99"/>
                  <a:gd name="T49" fmla="*/ 50 h 62"/>
                  <a:gd name="T50" fmla="*/ 65 w 99"/>
                  <a:gd name="T51" fmla="*/ 50 h 62"/>
                  <a:gd name="T52" fmla="*/ 65 w 99"/>
                  <a:gd name="T53" fmla="*/ 59 h 62"/>
                  <a:gd name="T54" fmla="*/ 53 w 99"/>
                  <a:gd name="T55" fmla="*/ 62 h 62"/>
                  <a:gd name="T56" fmla="*/ 50 w 99"/>
                  <a:gd name="T57" fmla="*/ 59 h 62"/>
                  <a:gd name="T58" fmla="*/ 40 w 99"/>
                  <a:gd name="T59" fmla="*/ 59 h 62"/>
                  <a:gd name="T60" fmla="*/ 37 w 99"/>
                  <a:gd name="T61" fmla="*/ 53 h 62"/>
                  <a:gd name="T62" fmla="*/ 12 w 99"/>
                  <a:gd name="T63" fmla="*/ 59 h 62"/>
                  <a:gd name="T64" fmla="*/ 12 w 99"/>
                  <a:gd name="T65" fmla="*/ 50 h 62"/>
                  <a:gd name="T66" fmla="*/ 0 w 99"/>
                  <a:gd name="T67" fmla="*/ 41 h 62"/>
                  <a:gd name="T68" fmla="*/ 7 w 99"/>
                  <a:gd name="T69" fmla="*/ 37 h 62"/>
                  <a:gd name="T70" fmla="*/ 7 w 99"/>
                  <a:gd name="T71" fmla="*/ 34 h 62"/>
                  <a:gd name="T72" fmla="*/ 4 w 99"/>
                  <a:gd name="T73" fmla="*/ 34 h 62"/>
                  <a:gd name="T74" fmla="*/ 0 w 99"/>
                  <a:gd name="T75" fmla="*/ 28 h 62"/>
                  <a:gd name="T76" fmla="*/ 7 w 99"/>
                  <a:gd name="T77" fmla="*/ 28 h 62"/>
                  <a:gd name="T78" fmla="*/ 10 w 99"/>
                  <a:gd name="T79" fmla="*/ 21 h 62"/>
                  <a:gd name="T80" fmla="*/ 7 w 99"/>
                  <a:gd name="T81" fmla="*/ 19 h 62"/>
                  <a:gd name="T82" fmla="*/ 0 w 99"/>
                  <a:gd name="T83" fmla="*/ 12 h 62"/>
                  <a:gd name="T84" fmla="*/ 4 w 99"/>
                  <a:gd name="T85" fmla="*/ 0 h 62"/>
                  <a:gd name="T86" fmla="*/ 4 w 99"/>
                  <a:gd name="T8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 h="62">
                    <a:moveTo>
                      <a:pt x="4" y="0"/>
                    </a:moveTo>
                    <a:lnTo>
                      <a:pt x="10" y="4"/>
                    </a:lnTo>
                    <a:lnTo>
                      <a:pt x="7" y="7"/>
                    </a:lnTo>
                    <a:lnTo>
                      <a:pt x="7" y="10"/>
                    </a:lnTo>
                    <a:lnTo>
                      <a:pt x="15" y="7"/>
                    </a:lnTo>
                    <a:lnTo>
                      <a:pt x="28" y="12"/>
                    </a:lnTo>
                    <a:lnTo>
                      <a:pt x="30" y="10"/>
                    </a:lnTo>
                    <a:lnTo>
                      <a:pt x="37" y="12"/>
                    </a:lnTo>
                    <a:lnTo>
                      <a:pt x="46" y="12"/>
                    </a:lnTo>
                    <a:lnTo>
                      <a:pt x="53" y="12"/>
                    </a:lnTo>
                    <a:lnTo>
                      <a:pt x="55" y="7"/>
                    </a:lnTo>
                    <a:lnTo>
                      <a:pt x="74" y="0"/>
                    </a:lnTo>
                    <a:lnTo>
                      <a:pt x="78" y="4"/>
                    </a:lnTo>
                    <a:lnTo>
                      <a:pt x="89" y="4"/>
                    </a:lnTo>
                    <a:lnTo>
                      <a:pt x="93" y="7"/>
                    </a:lnTo>
                    <a:lnTo>
                      <a:pt x="99" y="7"/>
                    </a:lnTo>
                    <a:lnTo>
                      <a:pt x="99" y="15"/>
                    </a:lnTo>
                    <a:lnTo>
                      <a:pt x="93" y="19"/>
                    </a:lnTo>
                    <a:lnTo>
                      <a:pt x="87" y="21"/>
                    </a:lnTo>
                    <a:lnTo>
                      <a:pt x="89" y="32"/>
                    </a:lnTo>
                    <a:lnTo>
                      <a:pt x="87" y="37"/>
                    </a:lnTo>
                    <a:lnTo>
                      <a:pt x="93" y="48"/>
                    </a:lnTo>
                    <a:lnTo>
                      <a:pt x="87" y="48"/>
                    </a:lnTo>
                    <a:lnTo>
                      <a:pt x="83" y="44"/>
                    </a:lnTo>
                    <a:lnTo>
                      <a:pt x="67" y="50"/>
                    </a:lnTo>
                    <a:lnTo>
                      <a:pt x="65" y="50"/>
                    </a:lnTo>
                    <a:lnTo>
                      <a:pt x="65" y="59"/>
                    </a:lnTo>
                    <a:lnTo>
                      <a:pt x="53" y="62"/>
                    </a:lnTo>
                    <a:lnTo>
                      <a:pt x="50" y="59"/>
                    </a:lnTo>
                    <a:lnTo>
                      <a:pt x="40" y="59"/>
                    </a:lnTo>
                    <a:lnTo>
                      <a:pt x="37" y="53"/>
                    </a:lnTo>
                    <a:lnTo>
                      <a:pt x="12" y="59"/>
                    </a:lnTo>
                    <a:lnTo>
                      <a:pt x="12" y="50"/>
                    </a:lnTo>
                    <a:lnTo>
                      <a:pt x="0" y="41"/>
                    </a:lnTo>
                    <a:lnTo>
                      <a:pt x="7" y="37"/>
                    </a:lnTo>
                    <a:lnTo>
                      <a:pt x="7" y="34"/>
                    </a:lnTo>
                    <a:lnTo>
                      <a:pt x="4" y="34"/>
                    </a:lnTo>
                    <a:lnTo>
                      <a:pt x="0" y="28"/>
                    </a:lnTo>
                    <a:lnTo>
                      <a:pt x="7" y="28"/>
                    </a:lnTo>
                    <a:lnTo>
                      <a:pt x="10" y="21"/>
                    </a:lnTo>
                    <a:lnTo>
                      <a:pt x="7" y="19"/>
                    </a:lnTo>
                    <a:lnTo>
                      <a:pt x="0" y="12"/>
                    </a:lnTo>
                    <a:lnTo>
                      <a:pt x="4" y="0"/>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454"/>
              <p:cNvSpPr>
                <a:spLocks/>
              </p:cNvSpPr>
              <p:nvPr/>
            </p:nvSpPr>
            <p:spPr bwMode="auto">
              <a:xfrm>
                <a:off x="5815013" y="2530475"/>
                <a:ext cx="68263" cy="84138"/>
              </a:xfrm>
              <a:custGeom>
                <a:avLst/>
                <a:gdLst>
                  <a:gd name="T0" fmla="*/ 9 w 43"/>
                  <a:gd name="T1" fmla="*/ 49 h 53"/>
                  <a:gd name="T2" fmla="*/ 9 w 43"/>
                  <a:gd name="T3" fmla="*/ 37 h 53"/>
                  <a:gd name="T4" fmla="*/ 4 w 43"/>
                  <a:gd name="T5" fmla="*/ 33 h 53"/>
                  <a:gd name="T6" fmla="*/ 0 w 43"/>
                  <a:gd name="T7" fmla="*/ 37 h 53"/>
                  <a:gd name="T8" fmla="*/ 0 w 43"/>
                  <a:gd name="T9" fmla="*/ 21 h 53"/>
                  <a:gd name="T10" fmla="*/ 4 w 43"/>
                  <a:gd name="T11" fmla="*/ 10 h 53"/>
                  <a:gd name="T12" fmla="*/ 9 w 43"/>
                  <a:gd name="T13" fmla="*/ 12 h 53"/>
                  <a:gd name="T14" fmla="*/ 12 w 43"/>
                  <a:gd name="T15" fmla="*/ 3 h 53"/>
                  <a:gd name="T16" fmla="*/ 18 w 43"/>
                  <a:gd name="T17" fmla="*/ 10 h 53"/>
                  <a:gd name="T18" fmla="*/ 18 w 43"/>
                  <a:gd name="T19" fmla="*/ 0 h 53"/>
                  <a:gd name="T20" fmla="*/ 30 w 43"/>
                  <a:gd name="T21" fmla="*/ 0 h 53"/>
                  <a:gd name="T22" fmla="*/ 37 w 43"/>
                  <a:gd name="T23" fmla="*/ 10 h 53"/>
                  <a:gd name="T24" fmla="*/ 43 w 43"/>
                  <a:gd name="T25" fmla="*/ 12 h 53"/>
                  <a:gd name="T26" fmla="*/ 40 w 43"/>
                  <a:gd name="T27" fmla="*/ 17 h 53"/>
                  <a:gd name="T28" fmla="*/ 37 w 43"/>
                  <a:gd name="T29" fmla="*/ 17 h 53"/>
                  <a:gd name="T30" fmla="*/ 34 w 43"/>
                  <a:gd name="T31" fmla="*/ 21 h 53"/>
                  <a:gd name="T32" fmla="*/ 34 w 43"/>
                  <a:gd name="T33" fmla="*/ 28 h 53"/>
                  <a:gd name="T34" fmla="*/ 30 w 43"/>
                  <a:gd name="T35" fmla="*/ 33 h 53"/>
                  <a:gd name="T36" fmla="*/ 25 w 43"/>
                  <a:gd name="T37" fmla="*/ 37 h 53"/>
                  <a:gd name="T38" fmla="*/ 25 w 43"/>
                  <a:gd name="T39" fmla="*/ 42 h 53"/>
                  <a:gd name="T40" fmla="*/ 25 w 43"/>
                  <a:gd name="T41" fmla="*/ 53 h 53"/>
                  <a:gd name="T42" fmla="*/ 18 w 43"/>
                  <a:gd name="T43" fmla="*/ 53 h 53"/>
                  <a:gd name="T44" fmla="*/ 9 w 43"/>
                  <a:gd name="T45" fmla="*/ 49 h 53"/>
                  <a:gd name="T46" fmla="*/ 9 w 43"/>
                  <a:gd name="T4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53">
                    <a:moveTo>
                      <a:pt x="9" y="49"/>
                    </a:moveTo>
                    <a:lnTo>
                      <a:pt x="9" y="37"/>
                    </a:lnTo>
                    <a:lnTo>
                      <a:pt x="4" y="33"/>
                    </a:lnTo>
                    <a:lnTo>
                      <a:pt x="0" y="37"/>
                    </a:lnTo>
                    <a:lnTo>
                      <a:pt x="0" y="21"/>
                    </a:lnTo>
                    <a:lnTo>
                      <a:pt x="4" y="10"/>
                    </a:lnTo>
                    <a:lnTo>
                      <a:pt x="9" y="12"/>
                    </a:lnTo>
                    <a:lnTo>
                      <a:pt x="12" y="3"/>
                    </a:lnTo>
                    <a:lnTo>
                      <a:pt x="18" y="10"/>
                    </a:lnTo>
                    <a:lnTo>
                      <a:pt x="18" y="0"/>
                    </a:lnTo>
                    <a:lnTo>
                      <a:pt x="30" y="0"/>
                    </a:lnTo>
                    <a:lnTo>
                      <a:pt x="37" y="10"/>
                    </a:lnTo>
                    <a:lnTo>
                      <a:pt x="43" y="12"/>
                    </a:lnTo>
                    <a:lnTo>
                      <a:pt x="40" y="17"/>
                    </a:lnTo>
                    <a:lnTo>
                      <a:pt x="37" y="17"/>
                    </a:lnTo>
                    <a:lnTo>
                      <a:pt x="34" y="21"/>
                    </a:lnTo>
                    <a:lnTo>
                      <a:pt x="34" y="28"/>
                    </a:lnTo>
                    <a:lnTo>
                      <a:pt x="30" y="33"/>
                    </a:lnTo>
                    <a:lnTo>
                      <a:pt x="25" y="37"/>
                    </a:lnTo>
                    <a:lnTo>
                      <a:pt x="25" y="42"/>
                    </a:lnTo>
                    <a:lnTo>
                      <a:pt x="25" y="53"/>
                    </a:lnTo>
                    <a:lnTo>
                      <a:pt x="18" y="53"/>
                    </a:lnTo>
                    <a:lnTo>
                      <a:pt x="9" y="49"/>
                    </a:lnTo>
                    <a:lnTo>
                      <a:pt x="9" y="4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455"/>
              <p:cNvSpPr>
                <a:spLocks/>
              </p:cNvSpPr>
              <p:nvPr/>
            </p:nvSpPr>
            <p:spPr bwMode="auto">
              <a:xfrm>
                <a:off x="5888038" y="2563813"/>
                <a:ext cx="39688" cy="44450"/>
              </a:xfrm>
              <a:custGeom>
                <a:avLst/>
                <a:gdLst>
                  <a:gd name="T0" fmla="*/ 15 w 25"/>
                  <a:gd name="T1" fmla="*/ 28 h 28"/>
                  <a:gd name="T2" fmla="*/ 11 w 25"/>
                  <a:gd name="T3" fmla="*/ 21 h 28"/>
                  <a:gd name="T4" fmla="*/ 0 w 25"/>
                  <a:gd name="T5" fmla="*/ 10 h 28"/>
                  <a:gd name="T6" fmla="*/ 4 w 25"/>
                  <a:gd name="T7" fmla="*/ 10 h 28"/>
                  <a:gd name="T8" fmla="*/ 9 w 25"/>
                  <a:gd name="T9" fmla="*/ 3 h 28"/>
                  <a:gd name="T10" fmla="*/ 9 w 25"/>
                  <a:gd name="T11" fmla="*/ 10 h 28"/>
                  <a:gd name="T12" fmla="*/ 15 w 25"/>
                  <a:gd name="T13" fmla="*/ 7 h 28"/>
                  <a:gd name="T14" fmla="*/ 11 w 25"/>
                  <a:gd name="T15" fmla="*/ 7 h 28"/>
                  <a:gd name="T16" fmla="*/ 15 w 25"/>
                  <a:gd name="T17" fmla="*/ 0 h 28"/>
                  <a:gd name="T18" fmla="*/ 22 w 25"/>
                  <a:gd name="T19" fmla="*/ 0 h 28"/>
                  <a:gd name="T20" fmla="*/ 25 w 25"/>
                  <a:gd name="T21" fmla="*/ 12 h 28"/>
                  <a:gd name="T22" fmla="*/ 18 w 25"/>
                  <a:gd name="T23" fmla="*/ 16 h 28"/>
                  <a:gd name="T24" fmla="*/ 22 w 25"/>
                  <a:gd name="T25" fmla="*/ 19 h 28"/>
                  <a:gd name="T26" fmla="*/ 15 w 25"/>
                  <a:gd name="T27" fmla="*/ 21 h 28"/>
                  <a:gd name="T28" fmla="*/ 15 w 25"/>
                  <a:gd name="T29" fmla="*/ 28 h 28"/>
                  <a:gd name="T30" fmla="*/ 15 w 25"/>
                  <a:gd name="T3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8">
                    <a:moveTo>
                      <a:pt x="15" y="28"/>
                    </a:moveTo>
                    <a:lnTo>
                      <a:pt x="11" y="21"/>
                    </a:lnTo>
                    <a:lnTo>
                      <a:pt x="0" y="10"/>
                    </a:lnTo>
                    <a:lnTo>
                      <a:pt x="4" y="10"/>
                    </a:lnTo>
                    <a:lnTo>
                      <a:pt x="9" y="3"/>
                    </a:lnTo>
                    <a:lnTo>
                      <a:pt x="9" y="10"/>
                    </a:lnTo>
                    <a:lnTo>
                      <a:pt x="15" y="7"/>
                    </a:lnTo>
                    <a:lnTo>
                      <a:pt x="11" y="7"/>
                    </a:lnTo>
                    <a:lnTo>
                      <a:pt x="15" y="0"/>
                    </a:lnTo>
                    <a:lnTo>
                      <a:pt x="22" y="0"/>
                    </a:lnTo>
                    <a:lnTo>
                      <a:pt x="25" y="12"/>
                    </a:lnTo>
                    <a:lnTo>
                      <a:pt x="18" y="16"/>
                    </a:lnTo>
                    <a:lnTo>
                      <a:pt x="22" y="19"/>
                    </a:lnTo>
                    <a:lnTo>
                      <a:pt x="15" y="21"/>
                    </a:lnTo>
                    <a:lnTo>
                      <a:pt x="15" y="28"/>
                    </a:lnTo>
                    <a:lnTo>
                      <a:pt x="15" y="2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456"/>
              <p:cNvSpPr>
                <a:spLocks/>
              </p:cNvSpPr>
              <p:nvPr/>
            </p:nvSpPr>
            <p:spPr bwMode="auto">
              <a:xfrm>
                <a:off x="5857876" y="2589213"/>
                <a:ext cx="25400" cy="14288"/>
              </a:xfrm>
              <a:custGeom>
                <a:avLst/>
                <a:gdLst>
                  <a:gd name="T0" fmla="*/ 16 w 16"/>
                  <a:gd name="T1" fmla="*/ 9 h 9"/>
                  <a:gd name="T2" fmla="*/ 10 w 16"/>
                  <a:gd name="T3" fmla="*/ 9 h 9"/>
                  <a:gd name="T4" fmla="*/ 3 w 16"/>
                  <a:gd name="T5" fmla="*/ 5 h 9"/>
                  <a:gd name="T6" fmla="*/ 0 w 16"/>
                  <a:gd name="T7" fmla="*/ 0 h 9"/>
                  <a:gd name="T8" fmla="*/ 10 w 16"/>
                  <a:gd name="T9" fmla="*/ 0 h 9"/>
                  <a:gd name="T10" fmla="*/ 13 w 16"/>
                  <a:gd name="T11" fmla="*/ 0 h 9"/>
                  <a:gd name="T12" fmla="*/ 16 w 16"/>
                  <a:gd name="T13" fmla="*/ 9 h 9"/>
                  <a:gd name="T14" fmla="*/ 16 w 16"/>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9"/>
                    </a:moveTo>
                    <a:lnTo>
                      <a:pt x="10" y="9"/>
                    </a:lnTo>
                    <a:lnTo>
                      <a:pt x="3" y="5"/>
                    </a:lnTo>
                    <a:lnTo>
                      <a:pt x="0" y="0"/>
                    </a:lnTo>
                    <a:lnTo>
                      <a:pt x="10" y="0"/>
                    </a:lnTo>
                    <a:lnTo>
                      <a:pt x="13" y="0"/>
                    </a:lnTo>
                    <a:lnTo>
                      <a:pt x="16" y="9"/>
                    </a:lnTo>
                    <a:lnTo>
                      <a:pt x="16"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457"/>
              <p:cNvSpPr>
                <a:spLocks/>
              </p:cNvSpPr>
              <p:nvPr/>
            </p:nvSpPr>
            <p:spPr bwMode="auto">
              <a:xfrm>
                <a:off x="5888038" y="2608263"/>
                <a:ext cx="17463" cy="14288"/>
              </a:xfrm>
              <a:custGeom>
                <a:avLst/>
                <a:gdLst>
                  <a:gd name="T0" fmla="*/ 6 w 11"/>
                  <a:gd name="T1" fmla="*/ 9 h 9"/>
                  <a:gd name="T2" fmla="*/ 0 w 11"/>
                  <a:gd name="T3" fmla="*/ 6 h 9"/>
                  <a:gd name="T4" fmla="*/ 4 w 11"/>
                  <a:gd name="T5" fmla="*/ 0 h 9"/>
                  <a:gd name="T6" fmla="*/ 6 w 11"/>
                  <a:gd name="T7" fmla="*/ 4 h 9"/>
                  <a:gd name="T8" fmla="*/ 11 w 11"/>
                  <a:gd name="T9" fmla="*/ 4 h 9"/>
                  <a:gd name="T10" fmla="*/ 11 w 11"/>
                  <a:gd name="T11" fmla="*/ 6 h 9"/>
                  <a:gd name="T12" fmla="*/ 6 w 11"/>
                  <a:gd name="T13" fmla="*/ 9 h 9"/>
                  <a:gd name="T14" fmla="*/ 6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6" y="9"/>
                    </a:moveTo>
                    <a:lnTo>
                      <a:pt x="0" y="6"/>
                    </a:lnTo>
                    <a:lnTo>
                      <a:pt x="4" y="0"/>
                    </a:lnTo>
                    <a:lnTo>
                      <a:pt x="6" y="4"/>
                    </a:lnTo>
                    <a:lnTo>
                      <a:pt x="11" y="4"/>
                    </a:lnTo>
                    <a:lnTo>
                      <a:pt x="11" y="6"/>
                    </a:lnTo>
                    <a:lnTo>
                      <a:pt x="6" y="9"/>
                    </a:lnTo>
                    <a:lnTo>
                      <a:pt x="6"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458"/>
              <p:cNvSpPr>
                <a:spLocks/>
              </p:cNvSpPr>
              <p:nvPr/>
            </p:nvSpPr>
            <p:spPr bwMode="auto">
              <a:xfrm>
                <a:off x="5770563" y="2608263"/>
                <a:ext cx="222250" cy="277813"/>
              </a:xfrm>
              <a:custGeom>
                <a:avLst/>
                <a:gdLst>
                  <a:gd name="T0" fmla="*/ 46 w 140"/>
                  <a:gd name="T1" fmla="*/ 4 h 175"/>
                  <a:gd name="T2" fmla="*/ 58 w 140"/>
                  <a:gd name="T3" fmla="*/ 6 h 175"/>
                  <a:gd name="T4" fmla="*/ 65 w 140"/>
                  <a:gd name="T5" fmla="*/ 16 h 175"/>
                  <a:gd name="T6" fmla="*/ 78 w 140"/>
                  <a:gd name="T7" fmla="*/ 16 h 175"/>
                  <a:gd name="T8" fmla="*/ 80 w 140"/>
                  <a:gd name="T9" fmla="*/ 25 h 175"/>
                  <a:gd name="T10" fmla="*/ 99 w 140"/>
                  <a:gd name="T11" fmla="*/ 12 h 175"/>
                  <a:gd name="T12" fmla="*/ 114 w 140"/>
                  <a:gd name="T13" fmla="*/ 22 h 175"/>
                  <a:gd name="T14" fmla="*/ 126 w 140"/>
                  <a:gd name="T15" fmla="*/ 31 h 175"/>
                  <a:gd name="T16" fmla="*/ 129 w 140"/>
                  <a:gd name="T17" fmla="*/ 43 h 175"/>
                  <a:gd name="T18" fmla="*/ 126 w 140"/>
                  <a:gd name="T19" fmla="*/ 52 h 175"/>
                  <a:gd name="T20" fmla="*/ 131 w 140"/>
                  <a:gd name="T21" fmla="*/ 61 h 175"/>
                  <a:gd name="T22" fmla="*/ 134 w 140"/>
                  <a:gd name="T23" fmla="*/ 71 h 175"/>
                  <a:gd name="T24" fmla="*/ 140 w 140"/>
                  <a:gd name="T25" fmla="*/ 84 h 175"/>
                  <a:gd name="T26" fmla="*/ 140 w 140"/>
                  <a:gd name="T27" fmla="*/ 95 h 175"/>
                  <a:gd name="T28" fmla="*/ 129 w 140"/>
                  <a:gd name="T29" fmla="*/ 99 h 175"/>
                  <a:gd name="T30" fmla="*/ 99 w 140"/>
                  <a:gd name="T31" fmla="*/ 109 h 175"/>
                  <a:gd name="T32" fmla="*/ 99 w 140"/>
                  <a:gd name="T33" fmla="*/ 114 h 175"/>
                  <a:gd name="T34" fmla="*/ 105 w 140"/>
                  <a:gd name="T35" fmla="*/ 126 h 175"/>
                  <a:gd name="T36" fmla="*/ 121 w 140"/>
                  <a:gd name="T37" fmla="*/ 136 h 175"/>
                  <a:gd name="T38" fmla="*/ 123 w 140"/>
                  <a:gd name="T39" fmla="*/ 148 h 175"/>
                  <a:gd name="T40" fmla="*/ 112 w 140"/>
                  <a:gd name="T41" fmla="*/ 157 h 175"/>
                  <a:gd name="T42" fmla="*/ 114 w 140"/>
                  <a:gd name="T43" fmla="*/ 173 h 175"/>
                  <a:gd name="T44" fmla="*/ 101 w 140"/>
                  <a:gd name="T45" fmla="*/ 169 h 175"/>
                  <a:gd name="T46" fmla="*/ 92 w 140"/>
                  <a:gd name="T47" fmla="*/ 169 h 175"/>
                  <a:gd name="T48" fmla="*/ 78 w 140"/>
                  <a:gd name="T49" fmla="*/ 173 h 175"/>
                  <a:gd name="T50" fmla="*/ 71 w 140"/>
                  <a:gd name="T51" fmla="*/ 175 h 175"/>
                  <a:gd name="T52" fmla="*/ 58 w 140"/>
                  <a:gd name="T53" fmla="*/ 169 h 175"/>
                  <a:gd name="T54" fmla="*/ 53 w 140"/>
                  <a:gd name="T55" fmla="*/ 169 h 175"/>
                  <a:gd name="T56" fmla="*/ 49 w 140"/>
                  <a:gd name="T57" fmla="*/ 166 h 175"/>
                  <a:gd name="T58" fmla="*/ 42 w 140"/>
                  <a:gd name="T59" fmla="*/ 166 h 175"/>
                  <a:gd name="T60" fmla="*/ 40 w 140"/>
                  <a:gd name="T61" fmla="*/ 173 h 175"/>
                  <a:gd name="T62" fmla="*/ 33 w 140"/>
                  <a:gd name="T63" fmla="*/ 173 h 175"/>
                  <a:gd name="T64" fmla="*/ 28 w 140"/>
                  <a:gd name="T65" fmla="*/ 173 h 175"/>
                  <a:gd name="T66" fmla="*/ 25 w 140"/>
                  <a:gd name="T67" fmla="*/ 164 h 175"/>
                  <a:gd name="T68" fmla="*/ 33 w 140"/>
                  <a:gd name="T69" fmla="*/ 139 h 175"/>
                  <a:gd name="T70" fmla="*/ 10 w 140"/>
                  <a:gd name="T71" fmla="*/ 126 h 175"/>
                  <a:gd name="T72" fmla="*/ 3 w 140"/>
                  <a:gd name="T73" fmla="*/ 114 h 175"/>
                  <a:gd name="T74" fmla="*/ 3 w 140"/>
                  <a:gd name="T75" fmla="*/ 102 h 175"/>
                  <a:gd name="T76" fmla="*/ 3 w 140"/>
                  <a:gd name="T77" fmla="*/ 95 h 175"/>
                  <a:gd name="T78" fmla="*/ 6 w 140"/>
                  <a:gd name="T79" fmla="*/ 84 h 175"/>
                  <a:gd name="T80" fmla="*/ 6 w 140"/>
                  <a:gd name="T81" fmla="*/ 71 h 175"/>
                  <a:gd name="T82" fmla="*/ 12 w 140"/>
                  <a:gd name="T83" fmla="*/ 56 h 175"/>
                  <a:gd name="T84" fmla="*/ 19 w 140"/>
                  <a:gd name="T85" fmla="*/ 43 h 175"/>
                  <a:gd name="T86" fmla="*/ 32 w 140"/>
                  <a:gd name="T87" fmla="*/ 31 h 175"/>
                  <a:gd name="T88" fmla="*/ 37 w 140"/>
                  <a:gd name="T89" fmla="*/ 27 h 175"/>
                  <a:gd name="T90" fmla="*/ 40 w 140"/>
                  <a:gd name="T91" fmla="*/ 25 h 175"/>
                  <a:gd name="T92" fmla="*/ 40 w 140"/>
                  <a:gd name="T93" fmla="*/ 18 h 175"/>
                  <a:gd name="T94" fmla="*/ 40 w 140"/>
                  <a:gd name="T95" fmla="*/ 16 h 175"/>
                  <a:gd name="T96" fmla="*/ 37 w 140"/>
                  <a:gd name="T97" fmla="*/ 4 h 175"/>
                  <a:gd name="T98" fmla="*/ 33 w 140"/>
                  <a:gd name="T99" fmla="*/ 0 h 175"/>
                  <a:gd name="T100" fmla="*/ 37 w 140"/>
                  <a:gd name="T10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75">
                    <a:moveTo>
                      <a:pt x="37" y="0"/>
                    </a:moveTo>
                    <a:lnTo>
                      <a:pt x="46" y="4"/>
                    </a:lnTo>
                    <a:lnTo>
                      <a:pt x="53" y="4"/>
                    </a:lnTo>
                    <a:lnTo>
                      <a:pt x="58" y="6"/>
                    </a:lnTo>
                    <a:lnTo>
                      <a:pt x="58" y="12"/>
                    </a:lnTo>
                    <a:lnTo>
                      <a:pt x="65" y="16"/>
                    </a:lnTo>
                    <a:lnTo>
                      <a:pt x="68" y="16"/>
                    </a:lnTo>
                    <a:lnTo>
                      <a:pt x="78" y="16"/>
                    </a:lnTo>
                    <a:lnTo>
                      <a:pt x="71" y="25"/>
                    </a:lnTo>
                    <a:lnTo>
                      <a:pt x="80" y="25"/>
                    </a:lnTo>
                    <a:lnTo>
                      <a:pt x="85" y="22"/>
                    </a:lnTo>
                    <a:lnTo>
                      <a:pt x="99" y="12"/>
                    </a:lnTo>
                    <a:lnTo>
                      <a:pt x="101" y="16"/>
                    </a:lnTo>
                    <a:lnTo>
                      <a:pt x="114" y="22"/>
                    </a:lnTo>
                    <a:lnTo>
                      <a:pt x="121" y="27"/>
                    </a:lnTo>
                    <a:lnTo>
                      <a:pt x="126" y="31"/>
                    </a:lnTo>
                    <a:lnTo>
                      <a:pt x="129" y="34"/>
                    </a:lnTo>
                    <a:lnTo>
                      <a:pt x="129" y="43"/>
                    </a:lnTo>
                    <a:lnTo>
                      <a:pt x="123" y="50"/>
                    </a:lnTo>
                    <a:lnTo>
                      <a:pt x="126" y="52"/>
                    </a:lnTo>
                    <a:lnTo>
                      <a:pt x="131" y="59"/>
                    </a:lnTo>
                    <a:lnTo>
                      <a:pt x="131" y="61"/>
                    </a:lnTo>
                    <a:lnTo>
                      <a:pt x="131" y="71"/>
                    </a:lnTo>
                    <a:lnTo>
                      <a:pt x="134" y="71"/>
                    </a:lnTo>
                    <a:lnTo>
                      <a:pt x="134" y="75"/>
                    </a:lnTo>
                    <a:lnTo>
                      <a:pt x="140" y="84"/>
                    </a:lnTo>
                    <a:lnTo>
                      <a:pt x="140" y="90"/>
                    </a:lnTo>
                    <a:lnTo>
                      <a:pt x="140" y="95"/>
                    </a:lnTo>
                    <a:lnTo>
                      <a:pt x="131" y="93"/>
                    </a:lnTo>
                    <a:lnTo>
                      <a:pt x="129" y="99"/>
                    </a:lnTo>
                    <a:lnTo>
                      <a:pt x="101" y="111"/>
                    </a:lnTo>
                    <a:lnTo>
                      <a:pt x="99" y="109"/>
                    </a:lnTo>
                    <a:lnTo>
                      <a:pt x="99" y="111"/>
                    </a:lnTo>
                    <a:lnTo>
                      <a:pt x="99" y="114"/>
                    </a:lnTo>
                    <a:lnTo>
                      <a:pt x="105" y="116"/>
                    </a:lnTo>
                    <a:lnTo>
                      <a:pt x="105" y="126"/>
                    </a:lnTo>
                    <a:lnTo>
                      <a:pt x="114" y="132"/>
                    </a:lnTo>
                    <a:lnTo>
                      <a:pt x="121" y="136"/>
                    </a:lnTo>
                    <a:lnTo>
                      <a:pt x="123" y="141"/>
                    </a:lnTo>
                    <a:lnTo>
                      <a:pt x="123" y="148"/>
                    </a:lnTo>
                    <a:lnTo>
                      <a:pt x="123" y="152"/>
                    </a:lnTo>
                    <a:lnTo>
                      <a:pt x="112" y="157"/>
                    </a:lnTo>
                    <a:lnTo>
                      <a:pt x="112" y="166"/>
                    </a:lnTo>
                    <a:lnTo>
                      <a:pt x="114" y="173"/>
                    </a:lnTo>
                    <a:lnTo>
                      <a:pt x="112" y="169"/>
                    </a:lnTo>
                    <a:lnTo>
                      <a:pt x="101" y="169"/>
                    </a:lnTo>
                    <a:lnTo>
                      <a:pt x="99" y="173"/>
                    </a:lnTo>
                    <a:lnTo>
                      <a:pt x="92" y="169"/>
                    </a:lnTo>
                    <a:lnTo>
                      <a:pt x="83" y="173"/>
                    </a:lnTo>
                    <a:lnTo>
                      <a:pt x="78" y="173"/>
                    </a:lnTo>
                    <a:lnTo>
                      <a:pt x="74" y="169"/>
                    </a:lnTo>
                    <a:lnTo>
                      <a:pt x="71" y="175"/>
                    </a:lnTo>
                    <a:lnTo>
                      <a:pt x="62" y="169"/>
                    </a:lnTo>
                    <a:lnTo>
                      <a:pt x="58" y="169"/>
                    </a:lnTo>
                    <a:lnTo>
                      <a:pt x="55" y="169"/>
                    </a:lnTo>
                    <a:lnTo>
                      <a:pt x="53" y="169"/>
                    </a:lnTo>
                    <a:lnTo>
                      <a:pt x="53" y="166"/>
                    </a:lnTo>
                    <a:lnTo>
                      <a:pt x="49" y="166"/>
                    </a:lnTo>
                    <a:lnTo>
                      <a:pt x="46" y="166"/>
                    </a:lnTo>
                    <a:lnTo>
                      <a:pt x="42" y="166"/>
                    </a:lnTo>
                    <a:lnTo>
                      <a:pt x="40" y="169"/>
                    </a:lnTo>
                    <a:lnTo>
                      <a:pt x="40" y="173"/>
                    </a:lnTo>
                    <a:lnTo>
                      <a:pt x="37" y="173"/>
                    </a:lnTo>
                    <a:lnTo>
                      <a:pt x="33" y="173"/>
                    </a:lnTo>
                    <a:lnTo>
                      <a:pt x="32" y="173"/>
                    </a:lnTo>
                    <a:lnTo>
                      <a:pt x="28" y="173"/>
                    </a:lnTo>
                    <a:lnTo>
                      <a:pt x="25" y="169"/>
                    </a:lnTo>
                    <a:lnTo>
                      <a:pt x="25" y="164"/>
                    </a:lnTo>
                    <a:lnTo>
                      <a:pt x="28" y="148"/>
                    </a:lnTo>
                    <a:lnTo>
                      <a:pt x="33" y="139"/>
                    </a:lnTo>
                    <a:lnTo>
                      <a:pt x="25" y="136"/>
                    </a:lnTo>
                    <a:lnTo>
                      <a:pt x="10" y="126"/>
                    </a:lnTo>
                    <a:lnTo>
                      <a:pt x="10" y="120"/>
                    </a:lnTo>
                    <a:lnTo>
                      <a:pt x="3" y="114"/>
                    </a:lnTo>
                    <a:lnTo>
                      <a:pt x="6" y="111"/>
                    </a:lnTo>
                    <a:lnTo>
                      <a:pt x="3" y="102"/>
                    </a:lnTo>
                    <a:lnTo>
                      <a:pt x="3" y="99"/>
                    </a:lnTo>
                    <a:lnTo>
                      <a:pt x="3" y="95"/>
                    </a:lnTo>
                    <a:lnTo>
                      <a:pt x="3" y="93"/>
                    </a:lnTo>
                    <a:lnTo>
                      <a:pt x="6" y="84"/>
                    </a:lnTo>
                    <a:lnTo>
                      <a:pt x="0" y="77"/>
                    </a:lnTo>
                    <a:lnTo>
                      <a:pt x="6" y="71"/>
                    </a:lnTo>
                    <a:lnTo>
                      <a:pt x="12" y="71"/>
                    </a:lnTo>
                    <a:lnTo>
                      <a:pt x="12" y="56"/>
                    </a:lnTo>
                    <a:lnTo>
                      <a:pt x="16" y="56"/>
                    </a:lnTo>
                    <a:lnTo>
                      <a:pt x="19" y="43"/>
                    </a:lnTo>
                    <a:lnTo>
                      <a:pt x="16" y="34"/>
                    </a:lnTo>
                    <a:lnTo>
                      <a:pt x="32" y="31"/>
                    </a:lnTo>
                    <a:lnTo>
                      <a:pt x="32" y="40"/>
                    </a:lnTo>
                    <a:lnTo>
                      <a:pt x="37" y="27"/>
                    </a:lnTo>
                    <a:lnTo>
                      <a:pt x="42" y="27"/>
                    </a:lnTo>
                    <a:lnTo>
                      <a:pt x="40" y="25"/>
                    </a:lnTo>
                    <a:lnTo>
                      <a:pt x="42" y="22"/>
                    </a:lnTo>
                    <a:lnTo>
                      <a:pt x="40" y="18"/>
                    </a:lnTo>
                    <a:lnTo>
                      <a:pt x="37" y="16"/>
                    </a:lnTo>
                    <a:lnTo>
                      <a:pt x="40" y="16"/>
                    </a:lnTo>
                    <a:lnTo>
                      <a:pt x="40" y="9"/>
                    </a:lnTo>
                    <a:lnTo>
                      <a:pt x="37" y="4"/>
                    </a:lnTo>
                    <a:lnTo>
                      <a:pt x="32" y="4"/>
                    </a:lnTo>
                    <a:lnTo>
                      <a:pt x="33" y="0"/>
                    </a:lnTo>
                    <a:lnTo>
                      <a:pt x="37" y="0"/>
                    </a:lnTo>
                    <a:lnTo>
                      <a:pt x="3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459"/>
              <p:cNvSpPr>
                <a:spLocks/>
              </p:cNvSpPr>
              <p:nvPr/>
            </p:nvSpPr>
            <p:spPr bwMode="auto">
              <a:xfrm>
                <a:off x="6072188" y="1952625"/>
                <a:ext cx="279400" cy="449263"/>
              </a:xfrm>
              <a:custGeom>
                <a:avLst/>
                <a:gdLst>
                  <a:gd name="T0" fmla="*/ 107 w 176"/>
                  <a:gd name="T1" fmla="*/ 37 h 283"/>
                  <a:gd name="T2" fmla="*/ 121 w 176"/>
                  <a:gd name="T3" fmla="*/ 53 h 283"/>
                  <a:gd name="T4" fmla="*/ 121 w 176"/>
                  <a:gd name="T5" fmla="*/ 78 h 283"/>
                  <a:gd name="T6" fmla="*/ 139 w 176"/>
                  <a:gd name="T7" fmla="*/ 130 h 283"/>
                  <a:gd name="T8" fmla="*/ 139 w 176"/>
                  <a:gd name="T9" fmla="*/ 138 h 283"/>
                  <a:gd name="T10" fmla="*/ 144 w 176"/>
                  <a:gd name="T11" fmla="*/ 145 h 283"/>
                  <a:gd name="T12" fmla="*/ 151 w 176"/>
                  <a:gd name="T13" fmla="*/ 158 h 283"/>
                  <a:gd name="T14" fmla="*/ 160 w 176"/>
                  <a:gd name="T15" fmla="*/ 181 h 283"/>
                  <a:gd name="T16" fmla="*/ 176 w 176"/>
                  <a:gd name="T17" fmla="*/ 190 h 283"/>
                  <a:gd name="T18" fmla="*/ 123 w 176"/>
                  <a:gd name="T19" fmla="*/ 265 h 283"/>
                  <a:gd name="T20" fmla="*/ 102 w 176"/>
                  <a:gd name="T21" fmla="*/ 269 h 283"/>
                  <a:gd name="T22" fmla="*/ 77 w 176"/>
                  <a:gd name="T23" fmla="*/ 277 h 283"/>
                  <a:gd name="T24" fmla="*/ 46 w 176"/>
                  <a:gd name="T25" fmla="*/ 281 h 283"/>
                  <a:gd name="T26" fmla="*/ 53 w 176"/>
                  <a:gd name="T27" fmla="*/ 277 h 283"/>
                  <a:gd name="T28" fmla="*/ 50 w 176"/>
                  <a:gd name="T29" fmla="*/ 274 h 283"/>
                  <a:gd name="T30" fmla="*/ 46 w 176"/>
                  <a:gd name="T31" fmla="*/ 272 h 283"/>
                  <a:gd name="T32" fmla="*/ 34 w 176"/>
                  <a:gd name="T33" fmla="*/ 269 h 283"/>
                  <a:gd name="T34" fmla="*/ 28 w 176"/>
                  <a:gd name="T35" fmla="*/ 253 h 283"/>
                  <a:gd name="T36" fmla="*/ 28 w 176"/>
                  <a:gd name="T37" fmla="*/ 244 h 283"/>
                  <a:gd name="T38" fmla="*/ 25 w 176"/>
                  <a:gd name="T39" fmla="*/ 226 h 283"/>
                  <a:gd name="T40" fmla="*/ 22 w 176"/>
                  <a:gd name="T41" fmla="*/ 203 h 283"/>
                  <a:gd name="T42" fmla="*/ 28 w 176"/>
                  <a:gd name="T43" fmla="*/ 190 h 283"/>
                  <a:gd name="T44" fmla="*/ 37 w 176"/>
                  <a:gd name="T45" fmla="*/ 190 h 283"/>
                  <a:gd name="T46" fmla="*/ 39 w 176"/>
                  <a:gd name="T47" fmla="*/ 181 h 283"/>
                  <a:gd name="T48" fmla="*/ 46 w 176"/>
                  <a:gd name="T49" fmla="*/ 176 h 283"/>
                  <a:gd name="T50" fmla="*/ 62 w 176"/>
                  <a:gd name="T51" fmla="*/ 154 h 283"/>
                  <a:gd name="T52" fmla="*/ 71 w 176"/>
                  <a:gd name="T53" fmla="*/ 142 h 283"/>
                  <a:gd name="T54" fmla="*/ 75 w 176"/>
                  <a:gd name="T55" fmla="*/ 135 h 283"/>
                  <a:gd name="T56" fmla="*/ 66 w 176"/>
                  <a:gd name="T57" fmla="*/ 117 h 283"/>
                  <a:gd name="T58" fmla="*/ 53 w 176"/>
                  <a:gd name="T59" fmla="*/ 114 h 283"/>
                  <a:gd name="T60" fmla="*/ 46 w 176"/>
                  <a:gd name="T61" fmla="*/ 99 h 283"/>
                  <a:gd name="T62" fmla="*/ 43 w 176"/>
                  <a:gd name="T63" fmla="*/ 78 h 283"/>
                  <a:gd name="T64" fmla="*/ 46 w 176"/>
                  <a:gd name="T65" fmla="*/ 71 h 283"/>
                  <a:gd name="T66" fmla="*/ 39 w 176"/>
                  <a:gd name="T67" fmla="*/ 55 h 283"/>
                  <a:gd name="T68" fmla="*/ 18 w 176"/>
                  <a:gd name="T69" fmla="*/ 46 h 283"/>
                  <a:gd name="T70" fmla="*/ 0 w 176"/>
                  <a:gd name="T71" fmla="*/ 31 h 283"/>
                  <a:gd name="T72" fmla="*/ 3 w 176"/>
                  <a:gd name="T73" fmla="*/ 28 h 283"/>
                  <a:gd name="T74" fmla="*/ 7 w 176"/>
                  <a:gd name="T75" fmla="*/ 21 h 283"/>
                  <a:gd name="T76" fmla="*/ 25 w 176"/>
                  <a:gd name="T77" fmla="*/ 37 h 283"/>
                  <a:gd name="T78" fmla="*/ 39 w 176"/>
                  <a:gd name="T79" fmla="*/ 33 h 283"/>
                  <a:gd name="T80" fmla="*/ 50 w 176"/>
                  <a:gd name="T81" fmla="*/ 37 h 283"/>
                  <a:gd name="T82" fmla="*/ 62 w 176"/>
                  <a:gd name="T83" fmla="*/ 37 h 283"/>
                  <a:gd name="T84" fmla="*/ 66 w 176"/>
                  <a:gd name="T85" fmla="*/ 31 h 283"/>
                  <a:gd name="T86" fmla="*/ 66 w 176"/>
                  <a:gd name="T87" fmla="*/ 12 h 283"/>
                  <a:gd name="T88" fmla="*/ 81 w 176"/>
                  <a:gd name="T89" fmla="*/ 3 h 283"/>
                  <a:gd name="T90" fmla="*/ 92 w 176"/>
                  <a:gd name="T91" fmla="*/ 0 h 283"/>
                  <a:gd name="T92" fmla="*/ 107 w 176"/>
                  <a:gd name="T93" fmla="*/ 6 h 283"/>
                  <a:gd name="T94" fmla="*/ 107 w 176"/>
                  <a:gd name="T95" fmla="*/ 19 h 283"/>
                  <a:gd name="T96" fmla="*/ 105 w 176"/>
                  <a:gd name="T97" fmla="*/ 2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283">
                    <a:moveTo>
                      <a:pt x="105" y="28"/>
                    </a:moveTo>
                    <a:lnTo>
                      <a:pt x="107" y="37"/>
                    </a:lnTo>
                    <a:lnTo>
                      <a:pt x="111" y="46"/>
                    </a:lnTo>
                    <a:lnTo>
                      <a:pt x="121" y="53"/>
                    </a:lnTo>
                    <a:lnTo>
                      <a:pt x="130" y="58"/>
                    </a:lnTo>
                    <a:lnTo>
                      <a:pt x="121" y="78"/>
                    </a:lnTo>
                    <a:lnTo>
                      <a:pt x="142" y="112"/>
                    </a:lnTo>
                    <a:lnTo>
                      <a:pt x="139" y="130"/>
                    </a:lnTo>
                    <a:lnTo>
                      <a:pt x="139" y="133"/>
                    </a:lnTo>
                    <a:lnTo>
                      <a:pt x="139" y="138"/>
                    </a:lnTo>
                    <a:lnTo>
                      <a:pt x="144" y="138"/>
                    </a:lnTo>
                    <a:lnTo>
                      <a:pt x="144" y="145"/>
                    </a:lnTo>
                    <a:lnTo>
                      <a:pt x="142" y="151"/>
                    </a:lnTo>
                    <a:lnTo>
                      <a:pt x="151" y="158"/>
                    </a:lnTo>
                    <a:lnTo>
                      <a:pt x="148" y="173"/>
                    </a:lnTo>
                    <a:lnTo>
                      <a:pt x="160" y="181"/>
                    </a:lnTo>
                    <a:lnTo>
                      <a:pt x="166" y="185"/>
                    </a:lnTo>
                    <a:lnTo>
                      <a:pt x="176" y="190"/>
                    </a:lnTo>
                    <a:lnTo>
                      <a:pt x="160" y="226"/>
                    </a:lnTo>
                    <a:lnTo>
                      <a:pt x="123" y="265"/>
                    </a:lnTo>
                    <a:lnTo>
                      <a:pt x="117" y="265"/>
                    </a:lnTo>
                    <a:lnTo>
                      <a:pt x="102" y="269"/>
                    </a:lnTo>
                    <a:lnTo>
                      <a:pt x="89" y="272"/>
                    </a:lnTo>
                    <a:lnTo>
                      <a:pt x="77" y="277"/>
                    </a:lnTo>
                    <a:lnTo>
                      <a:pt x="59" y="283"/>
                    </a:lnTo>
                    <a:lnTo>
                      <a:pt x="46" y="281"/>
                    </a:lnTo>
                    <a:lnTo>
                      <a:pt x="46" y="277"/>
                    </a:lnTo>
                    <a:lnTo>
                      <a:pt x="53" y="277"/>
                    </a:lnTo>
                    <a:lnTo>
                      <a:pt x="55" y="272"/>
                    </a:lnTo>
                    <a:lnTo>
                      <a:pt x="50" y="274"/>
                    </a:lnTo>
                    <a:lnTo>
                      <a:pt x="46" y="274"/>
                    </a:lnTo>
                    <a:lnTo>
                      <a:pt x="46" y="272"/>
                    </a:lnTo>
                    <a:lnTo>
                      <a:pt x="39" y="269"/>
                    </a:lnTo>
                    <a:lnTo>
                      <a:pt x="34" y="269"/>
                    </a:lnTo>
                    <a:lnTo>
                      <a:pt x="32" y="265"/>
                    </a:lnTo>
                    <a:lnTo>
                      <a:pt x="28" y="253"/>
                    </a:lnTo>
                    <a:lnTo>
                      <a:pt x="32" y="249"/>
                    </a:lnTo>
                    <a:lnTo>
                      <a:pt x="28" y="244"/>
                    </a:lnTo>
                    <a:lnTo>
                      <a:pt x="32" y="240"/>
                    </a:lnTo>
                    <a:lnTo>
                      <a:pt x="25" y="226"/>
                    </a:lnTo>
                    <a:lnTo>
                      <a:pt x="18" y="206"/>
                    </a:lnTo>
                    <a:lnTo>
                      <a:pt x="22" y="203"/>
                    </a:lnTo>
                    <a:lnTo>
                      <a:pt x="28" y="201"/>
                    </a:lnTo>
                    <a:lnTo>
                      <a:pt x="28" y="190"/>
                    </a:lnTo>
                    <a:lnTo>
                      <a:pt x="32" y="194"/>
                    </a:lnTo>
                    <a:lnTo>
                      <a:pt x="37" y="190"/>
                    </a:lnTo>
                    <a:lnTo>
                      <a:pt x="34" y="185"/>
                    </a:lnTo>
                    <a:lnTo>
                      <a:pt x="39" y="181"/>
                    </a:lnTo>
                    <a:lnTo>
                      <a:pt x="39" y="180"/>
                    </a:lnTo>
                    <a:lnTo>
                      <a:pt x="46" y="176"/>
                    </a:lnTo>
                    <a:lnTo>
                      <a:pt x="53" y="167"/>
                    </a:lnTo>
                    <a:lnTo>
                      <a:pt x="62" y="154"/>
                    </a:lnTo>
                    <a:lnTo>
                      <a:pt x="66" y="145"/>
                    </a:lnTo>
                    <a:lnTo>
                      <a:pt x="71" y="142"/>
                    </a:lnTo>
                    <a:lnTo>
                      <a:pt x="77" y="138"/>
                    </a:lnTo>
                    <a:lnTo>
                      <a:pt x="75" y="135"/>
                    </a:lnTo>
                    <a:lnTo>
                      <a:pt x="71" y="124"/>
                    </a:lnTo>
                    <a:lnTo>
                      <a:pt x="66" y="117"/>
                    </a:lnTo>
                    <a:lnTo>
                      <a:pt x="62" y="114"/>
                    </a:lnTo>
                    <a:lnTo>
                      <a:pt x="53" y="114"/>
                    </a:lnTo>
                    <a:lnTo>
                      <a:pt x="50" y="105"/>
                    </a:lnTo>
                    <a:lnTo>
                      <a:pt x="46" y="99"/>
                    </a:lnTo>
                    <a:lnTo>
                      <a:pt x="50" y="83"/>
                    </a:lnTo>
                    <a:lnTo>
                      <a:pt x="43" y="78"/>
                    </a:lnTo>
                    <a:lnTo>
                      <a:pt x="43" y="74"/>
                    </a:lnTo>
                    <a:lnTo>
                      <a:pt x="46" y="71"/>
                    </a:lnTo>
                    <a:lnTo>
                      <a:pt x="39" y="69"/>
                    </a:lnTo>
                    <a:lnTo>
                      <a:pt x="39" y="55"/>
                    </a:lnTo>
                    <a:lnTo>
                      <a:pt x="32" y="46"/>
                    </a:lnTo>
                    <a:lnTo>
                      <a:pt x="18" y="46"/>
                    </a:lnTo>
                    <a:lnTo>
                      <a:pt x="7" y="37"/>
                    </a:lnTo>
                    <a:lnTo>
                      <a:pt x="0" y="31"/>
                    </a:lnTo>
                    <a:lnTo>
                      <a:pt x="0" y="28"/>
                    </a:lnTo>
                    <a:lnTo>
                      <a:pt x="3" y="28"/>
                    </a:lnTo>
                    <a:lnTo>
                      <a:pt x="3" y="21"/>
                    </a:lnTo>
                    <a:lnTo>
                      <a:pt x="7" y="21"/>
                    </a:lnTo>
                    <a:lnTo>
                      <a:pt x="12" y="25"/>
                    </a:lnTo>
                    <a:lnTo>
                      <a:pt x="25" y="37"/>
                    </a:lnTo>
                    <a:lnTo>
                      <a:pt x="34" y="37"/>
                    </a:lnTo>
                    <a:lnTo>
                      <a:pt x="39" y="33"/>
                    </a:lnTo>
                    <a:lnTo>
                      <a:pt x="43" y="33"/>
                    </a:lnTo>
                    <a:lnTo>
                      <a:pt x="50" y="37"/>
                    </a:lnTo>
                    <a:lnTo>
                      <a:pt x="55" y="40"/>
                    </a:lnTo>
                    <a:lnTo>
                      <a:pt x="62" y="37"/>
                    </a:lnTo>
                    <a:lnTo>
                      <a:pt x="62" y="33"/>
                    </a:lnTo>
                    <a:lnTo>
                      <a:pt x="66" y="31"/>
                    </a:lnTo>
                    <a:lnTo>
                      <a:pt x="68" y="25"/>
                    </a:lnTo>
                    <a:lnTo>
                      <a:pt x="66" y="12"/>
                    </a:lnTo>
                    <a:lnTo>
                      <a:pt x="75" y="3"/>
                    </a:lnTo>
                    <a:lnTo>
                      <a:pt x="81" y="3"/>
                    </a:lnTo>
                    <a:lnTo>
                      <a:pt x="84" y="3"/>
                    </a:lnTo>
                    <a:lnTo>
                      <a:pt x="92" y="0"/>
                    </a:lnTo>
                    <a:lnTo>
                      <a:pt x="96" y="3"/>
                    </a:lnTo>
                    <a:lnTo>
                      <a:pt x="107" y="6"/>
                    </a:lnTo>
                    <a:lnTo>
                      <a:pt x="111" y="12"/>
                    </a:lnTo>
                    <a:lnTo>
                      <a:pt x="107" y="19"/>
                    </a:lnTo>
                    <a:lnTo>
                      <a:pt x="105" y="28"/>
                    </a:lnTo>
                    <a:lnTo>
                      <a:pt x="105" y="2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460"/>
              <p:cNvSpPr>
                <a:spLocks/>
              </p:cNvSpPr>
              <p:nvPr/>
            </p:nvSpPr>
            <p:spPr bwMode="auto">
              <a:xfrm>
                <a:off x="5497513" y="2755900"/>
                <a:ext cx="325438" cy="303213"/>
              </a:xfrm>
              <a:custGeom>
                <a:avLst/>
                <a:gdLst>
                  <a:gd name="T0" fmla="*/ 120 w 205"/>
                  <a:gd name="T1" fmla="*/ 6 h 191"/>
                  <a:gd name="T2" fmla="*/ 132 w 205"/>
                  <a:gd name="T3" fmla="*/ 6 h 191"/>
                  <a:gd name="T4" fmla="*/ 138 w 205"/>
                  <a:gd name="T5" fmla="*/ 16 h 191"/>
                  <a:gd name="T6" fmla="*/ 154 w 205"/>
                  <a:gd name="T7" fmla="*/ 21 h 191"/>
                  <a:gd name="T8" fmla="*/ 166 w 205"/>
                  <a:gd name="T9" fmla="*/ 33 h 191"/>
                  <a:gd name="T10" fmla="*/ 175 w 205"/>
                  <a:gd name="T11" fmla="*/ 33 h 191"/>
                  <a:gd name="T12" fmla="*/ 197 w 205"/>
                  <a:gd name="T13" fmla="*/ 43 h 191"/>
                  <a:gd name="T14" fmla="*/ 200 w 205"/>
                  <a:gd name="T15" fmla="*/ 55 h 191"/>
                  <a:gd name="T16" fmla="*/ 197 w 205"/>
                  <a:gd name="T17" fmla="*/ 76 h 191"/>
                  <a:gd name="T18" fmla="*/ 191 w 205"/>
                  <a:gd name="T19" fmla="*/ 86 h 191"/>
                  <a:gd name="T20" fmla="*/ 175 w 205"/>
                  <a:gd name="T21" fmla="*/ 102 h 191"/>
                  <a:gd name="T22" fmla="*/ 182 w 205"/>
                  <a:gd name="T23" fmla="*/ 102 h 191"/>
                  <a:gd name="T24" fmla="*/ 191 w 205"/>
                  <a:gd name="T25" fmla="*/ 114 h 191"/>
                  <a:gd name="T26" fmla="*/ 191 w 205"/>
                  <a:gd name="T27" fmla="*/ 132 h 191"/>
                  <a:gd name="T28" fmla="*/ 191 w 205"/>
                  <a:gd name="T29" fmla="*/ 135 h 191"/>
                  <a:gd name="T30" fmla="*/ 197 w 205"/>
                  <a:gd name="T31" fmla="*/ 154 h 191"/>
                  <a:gd name="T32" fmla="*/ 204 w 205"/>
                  <a:gd name="T33" fmla="*/ 157 h 191"/>
                  <a:gd name="T34" fmla="*/ 197 w 205"/>
                  <a:gd name="T35" fmla="*/ 162 h 191"/>
                  <a:gd name="T36" fmla="*/ 193 w 205"/>
                  <a:gd name="T37" fmla="*/ 165 h 191"/>
                  <a:gd name="T38" fmla="*/ 184 w 205"/>
                  <a:gd name="T39" fmla="*/ 169 h 191"/>
                  <a:gd name="T40" fmla="*/ 172 w 205"/>
                  <a:gd name="T41" fmla="*/ 175 h 191"/>
                  <a:gd name="T42" fmla="*/ 159 w 205"/>
                  <a:gd name="T43" fmla="*/ 169 h 191"/>
                  <a:gd name="T44" fmla="*/ 150 w 205"/>
                  <a:gd name="T45" fmla="*/ 169 h 191"/>
                  <a:gd name="T46" fmla="*/ 145 w 205"/>
                  <a:gd name="T47" fmla="*/ 169 h 191"/>
                  <a:gd name="T48" fmla="*/ 136 w 205"/>
                  <a:gd name="T49" fmla="*/ 169 h 191"/>
                  <a:gd name="T50" fmla="*/ 125 w 205"/>
                  <a:gd name="T51" fmla="*/ 187 h 191"/>
                  <a:gd name="T52" fmla="*/ 110 w 205"/>
                  <a:gd name="T53" fmla="*/ 187 h 191"/>
                  <a:gd name="T54" fmla="*/ 86 w 205"/>
                  <a:gd name="T55" fmla="*/ 178 h 191"/>
                  <a:gd name="T56" fmla="*/ 77 w 205"/>
                  <a:gd name="T57" fmla="*/ 182 h 191"/>
                  <a:gd name="T58" fmla="*/ 49 w 205"/>
                  <a:gd name="T59" fmla="*/ 169 h 191"/>
                  <a:gd name="T60" fmla="*/ 57 w 205"/>
                  <a:gd name="T61" fmla="*/ 141 h 191"/>
                  <a:gd name="T62" fmla="*/ 57 w 205"/>
                  <a:gd name="T63" fmla="*/ 123 h 191"/>
                  <a:gd name="T64" fmla="*/ 61 w 205"/>
                  <a:gd name="T65" fmla="*/ 123 h 191"/>
                  <a:gd name="T66" fmla="*/ 55 w 205"/>
                  <a:gd name="T67" fmla="*/ 107 h 191"/>
                  <a:gd name="T68" fmla="*/ 43 w 205"/>
                  <a:gd name="T69" fmla="*/ 86 h 191"/>
                  <a:gd name="T70" fmla="*/ 23 w 205"/>
                  <a:gd name="T71" fmla="*/ 76 h 191"/>
                  <a:gd name="T72" fmla="*/ 4 w 205"/>
                  <a:gd name="T73" fmla="*/ 67 h 191"/>
                  <a:gd name="T74" fmla="*/ 6 w 205"/>
                  <a:gd name="T75" fmla="*/ 61 h 191"/>
                  <a:gd name="T76" fmla="*/ 6 w 205"/>
                  <a:gd name="T77" fmla="*/ 59 h 191"/>
                  <a:gd name="T78" fmla="*/ 4 w 205"/>
                  <a:gd name="T79" fmla="*/ 55 h 191"/>
                  <a:gd name="T80" fmla="*/ 21 w 205"/>
                  <a:gd name="T81" fmla="*/ 52 h 191"/>
                  <a:gd name="T82" fmla="*/ 34 w 205"/>
                  <a:gd name="T83" fmla="*/ 59 h 191"/>
                  <a:gd name="T84" fmla="*/ 45 w 205"/>
                  <a:gd name="T85" fmla="*/ 55 h 191"/>
                  <a:gd name="T86" fmla="*/ 49 w 205"/>
                  <a:gd name="T87" fmla="*/ 43 h 191"/>
                  <a:gd name="T88" fmla="*/ 52 w 205"/>
                  <a:gd name="T89" fmla="*/ 30 h 191"/>
                  <a:gd name="T90" fmla="*/ 57 w 205"/>
                  <a:gd name="T91" fmla="*/ 39 h 191"/>
                  <a:gd name="T92" fmla="*/ 77 w 205"/>
                  <a:gd name="T93" fmla="*/ 39 h 191"/>
                  <a:gd name="T94" fmla="*/ 86 w 205"/>
                  <a:gd name="T95" fmla="*/ 30 h 191"/>
                  <a:gd name="T96" fmla="*/ 102 w 205"/>
                  <a:gd name="T97" fmla="*/ 21 h 191"/>
                  <a:gd name="T98" fmla="*/ 120 w 205"/>
                  <a:gd name="T9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 h="191">
                    <a:moveTo>
                      <a:pt x="120" y="0"/>
                    </a:moveTo>
                    <a:lnTo>
                      <a:pt x="120" y="6"/>
                    </a:lnTo>
                    <a:lnTo>
                      <a:pt x="125" y="6"/>
                    </a:lnTo>
                    <a:lnTo>
                      <a:pt x="132" y="6"/>
                    </a:lnTo>
                    <a:lnTo>
                      <a:pt x="132" y="13"/>
                    </a:lnTo>
                    <a:lnTo>
                      <a:pt x="138" y="16"/>
                    </a:lnTo>
                    <a:lnTo>
                      <a:pt x="150" y="23"/>
                    </a:lnTo>
                    <a:lnTo>
                      <a:pt x="154" y="21"/>
                    </a:lnTo>
                    <a:lnTo>
                      <a:pt x="157" y="30"/>
                    </a:lnTo>
                    <a:lnTo>
                      <a:pt x="166" y="33"/>
                    </a:lnTo>
                    <a:lnTo>
                      <a:pt x="172" y="33"/>
                    </a:lnTo>
                    <a:lnTo>
                      <a:pt x="175" y="33"/>
                    </a:lnTo>
                    <a:lnTo>
                      <a:pt x="182" y="33"/>
                    </a:lnTo>
                    <a:lnTo>
                      <a:pt x="197" y="43"/>
                    </a:lnTo>
                    <a:lnTo>
                      <a:pt x="205" y="46"/>
                    </a:lnTo>
                    <a:lnTo>
                      <a:pt x="200" y="55"/>
                    </a:lnTo>
                    <a:lnTo>
                      <a:pt x="197" y="71"/>
                    </a:lnTo>
                    <a:lnTo>
                      <a:pt x="197" y="76"/>
                    </a:lnTo>
                    <a:lnTo>
                      <a:pt x="191" y="80"/>
                    </a:lnTo>
                    <a:lnTo>
                      <a:pt x="191" y="86"/>
                    </a:lnTo>
                    <a:lnTo>
                      <a:pt x="184" y="95"/>
                    </a:lnTo>
                    <a:lnTo>
                      <a:pt x="175" y="102"/>
                    </a:lnTo>
                    <a:lnTo>
                      <a:pt x="175" y="107"/>
                    </a:lnTo>
                    <a:lnTo>
                      <a:pt x="182" y="102"/>
                    </a:lnTo>
                    <a:lnTo>
                      <a:pt x="188" y="107"/>
                    </a:lnTo>
                    <a:lnTo>
                      <a:pt x="191" y="114"/>
                    </a:lnTo>
                    <a:lnTo>
                      <a:pt x="188" y="116"/>
                    </a:lnTo>
                    <a:lnTo>
                      <a:pt x="191" y="132"/>
                    </a:lnTo>
                    <a:lnTo>
                      <a:pt x="188" y="132"/>
                    </a:lnTo>
                    <a:lnTo>
                      <a:pt x="191" y="135"/>
                    </a:lnTo>
                    <a:lnTo>
                      <a:pt x="191" y="150"/>
                    </a:lnTo>
                    <a:lnTo>
                      <a:pt x="197" y="154"/>
                    </a:lnTo>
                    <a:lnTo>
                      <a:pt x="204" y="154"/>
                    </a:lnTo>
                    <a:lnTo>
                      <a:pt x="204" y="157"/>
                    </a:lnTo>
                    <a:lnTo>
                      <a:pt x="200" y="162"/>
                    </a:lnTo>
                    <a:lnTo>
                      <a:pt x="197" y="162"/>
                    </a:lnTo>
                    <a:lnTo>
                      <a:pt x="193" y="162"/>
                    </a:lnTo>
                    <a:lnTo>
                      <a:pt x="193" y="165"/>
                    </a:lnTo>
                    <a:lnTo>
                      <a:pt x="191" y="165"/>
                    </a:lnTo>
                    <a:lnTo>
                      <a:pt x="184" y="169"/>
                    </a:lnTo>
                    <a:lnTo>
                      <a:pt x="184" y="175"/>
                    </a:lnTo>
                    <a:lnTo>
                      <a:pt x="172" y="175"/>
                    </a:lnTo>
                    <a:lnTo>
                      <a:pt x="162" y="175"/>
                    </a:lnTo>
                    <a:lnTo>
                      <a:pt x="159" y="169"/>
                    </a:lnTo>
                    <a:lnTo>
                      <a:pt x="154" y="169"/>
                    </a:lnTo>
                    <a:lnTo>
                      <a:pt x="150" y="169"/>
                    </a:lnTo>
                    <a:lnTo>
                      <a:pt x="148" y="165"/>
                    </a:lnTo>
                    <a:lnTo>
                      <a:pt x="145" y="169"/>
                    </a:lnTo>
                    <a:lnTo>
                      <a:pt x="141" y="165"/>
                    </a:lnTo>
                    <a:lnTo>
                      <a:pt x="136" y="169"/>
                    </a:lnTo>
                    <a:lnTo>
                      <a:pt x="125" y="175"/>
                    </a:lnTo>
                    <a:lnTo>
                      <a:pt x="125" y="187"/>
                    </a:lnTo>
                    <a:lnTo>
                      <a:pt x="120" y="191"/>
                    </a:lnTo>
                    <a:lnTo>
                      <a:pt x="110" y="187"/>
                    </a:lnTo>
                    <a:lnTo>
                      <a:pt x="98" y="182"/>
                    </a:lnTo>
                    <a:lnTo>
                      <a:pt x="86" y="178"/>
                    </a:lnTo>
                    <a:lnTo>
                      <a:pt x="86" y="184"/>
                    </a:lnTo>
                    <a:lnTo>
                      <a:pt x="77" y="182"/>
                    </a:lnTo>
                    <a:lnTo>
                      <a:pt x="55" y="175"/>
                    </a:lnTo>
                    <a:lnTo>
                      <a:pt x="49" y="169"/>
                    </a:lnTo>
                    <a:lnTo>
                      <a:pt x="55" y="145"/>
                    </a:lnTo>
                    <a:lnTo>
                      <a:pt x="57" y="141"/>
                    </a:lnTo>
                    <a:lnTo>
                      <a:pt x="55" y="139"/>
                    </a:lnTo>
                    <a:lnTo>
                      <a:pt x="57" y="123"/>
                    </a:lnTo>
                    <a:lnTo>
                      <a:pt x="64" y="132"/>
                    </a:lnTo>
                    <a:lnTo>
                      <a:pt x="61" y="123"/>
                    </a:lnTo>
                    <a:lnTo>
                      <a:pt x="55" y="119"/>
                    </a:lnTo>
                    <a:lnTo>
                      <a:pt x="55" y="107"/>
                    </a:lnTo>
                    <a:lnTo>
                      <a:pt x="43" y="95"/>
                    </a:lnTo>
                    <a:lnTo>
                      <a:pt x="43" y="86"/>
                    </a:lnTo>
                    <a:lnTo>
                      <a:pt x="34" y="80"/>
                    </a:lnTo>
                    <a:lnTo>
                      <a:pt x="23" y="76"/>
                    </a:lnTo>
                    <a:lnTo>
                      <a:pt x="9" y="73"/>
                    </a:lnTo>
                    <a:lnTo>
                      <a:pt x="4" y="67"/>
                    </a:lnTo>
                    <a:lnTo>
                      <a:pt x="6" y="64"/>
                    </a:lnTo>
                    <a:lnTo>
                      <a:pt x="6" y="61"/>
                    </a:lnTo>
                    <a:lnTo>
                      <a:pt x="9" y="61"/>
                    </a:lnTo>
                    <a:lnTo>
                      <a:pt x="6" y="59"/>
                    </a:lnTo>
                    <a:lnTo>
                      <a:pt x="0" y="61"/>
                    </a:lnTo>
                    <a:lnTo>
                      <a:pt x="4" y="55"/>
                    </a:lnTo>
                    <a:lnTo>
                      <a:pt x="11" y="52"/>
                    </a:lnTo>
                    <a:lnTo>
                      <a:pt x="21" y="52"/>
                    </a:lnTo>
                    <a:lnTo>
                      <a:pt x="27" y="52"/>
                    </a:lnTo>
                    <a:lnTo>
                      <a:pt x="34" y="59"/>
                    </a:lnTo>
                    <a:lnTo>
                      <a:pt x="39" y="55"/>
                    </a:lnTo>
                    <a:lnTo>
                      <a:pt x="45" y="55"/>
                    </a:lnTo>
                    <a:lnTo>
                      <a:pt x="52" y="55"/>
                    </a:lnTo>
                    <a:lnTo>
                      <a:pt x="49" y="43"/>
                    </a:lnTo>
                    <a:lnTo>
                      <a:pt x="45" y="30"/>
                    </a:lnTo>
                    <a:lnTo>
                      <a:pt x="52" y="30"/>
                    </a:lnTo>
                    <a:lnTo>
                      <a:pt x="57" y="30"/>
                    </a:lnTo>
                    <a:lnTo>
                      <a:pt x="57" y="39"/>
                    </a:lnTo>
                    <a:lnTo>
                      <a:pt x="64" y="39"/>
                    </a:lnTo>
                    <a:lnTo>
                      <a:pt x="77" y="39"/>
                    </a:lnTo>
                    <a:lnTo>
                      <a:pt x="77" y="33"/>
                    </a:lnTo>
                    <a:lnTo>
                      <a:pt x="86" y="30"/>
                    </a:lnTo>
                    <a:lnTo>
                      <a:pt x="98" y="23"/>
                    </a:lnTo>
                    <a:lnTo>
                      <a:pt x="102" y="21"/>
                    </a:lnTo>
                    <a:lnTo>
                      <a:pt x="102" y="6"/>
                    </a:lnTo>
                    <a:lnTo>
                      <a:pt x="120" y="0"/>
                    </a:lnTo>
                    <a:lnTo>
                      <a:pt x="12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461"/>
              <p:cNvSpPr>
                <a:spLocks/>
              </p:cNvSpPr>
              <p:nvPr/>
            </p:nvSpPr>
            <p:spPr bwMode="auto">
              <a:xfrm>
                <a:off x="5472113" y="2462213"/>
                <a:ext cx="190500" cy="330200"/>
              </a:xfrm>
              <a:custGeom>
                <a:avLst/>
                <a:gdLst>
                  <a:gd name="T0" fmla="*/ 4 w 120"/>
                  <a:gd name="T1" fmla="*/ 206 h 208"/>
                  <a:gd name="T2" fmla="*/ 22 w 120"/>
                  <a:gd name="T3" fmla="*/ 187 h 208"/>
                  <a:gd name="T4" fmla="*/ 43 w 120"/>
                  <a:gd name="T5" fmla="*/ 182 h 208"/>
                  <a:gd name="T6" fmla="*/ 39 w 120"/>
                  <a:gd name="T7" fmla="*/ 178 h 208"/>
                  <a:gd name="T8" fmla="*/ 25 w 120"/>
                  <a:gd name="T9" fmla="*/ 172 h 208"/>
                  <a:gd name="T10" fmla="*/ 13 w 120"/>
                  <a:gd name="T11" fmla="*/ 167 h 208"/>
                  <a:gd name="T12" fmla="*/ 27 w 120"/>
                  <a:gd name="T13" fmla="*/ 144 h 208"/>
                  <a:gd name="T14" fmla="*/ 20 w 120"/>
                  <a:gd name="T15" fmla="*/ 142 h 208"/>
                  <a:gd name="T16" fmla="*/ 34 w 120"/>
                  <a:gd name="T17" fmla="*/ 135 h 208"/>
                  <a:gd name="T18" fmla="*/ 46 w 120"/>
                  <a:gd name="T19" fmla="*/ 129 h 208"/>
                  <a:gd name="T20" fmla="*/ 46 w 120"/>
                  <a:gd name="T21" fmla="*/ 114 h 208"/>
                  <a:gd name="T22" fmla="*/ 37 w 120"/>
                  <a:gd name="T23" fmla="*/ 104 h 208"/>
                  <a:gd name="T24" fmla="*/ 43 w 120"/>
                  <a:gd name="T25" fmla="*/ 92 h 208"/>
                  <a:gd name="T26" fmla="*/ 27 w 120"/>
                  <a:gd name="T27" fmla="*/ 96 h 208"/>
                  <a:gd name="T28" fmla="*/ 13 w 120"/>
                  <a:gd name="T29" fmla="*/ 96 h 208"/>
                  <a:gd name="T30" fmla="*/ 20 w 120"/>
                  <a:gd name="T31" fmla="*/ 76 h 208"/>
                  <a:gd name="T32" fmla="*/ 9 w 120"/>
                  <a:gd name="T33" fmla="*/ 67 h 208"/>
                  <a:gd name="T34" fmla="*/ 6 w 120"/>
                  <a:gd name="T35" fmla="*/ 74 h 208"/>
                  <a:gd name="T36" fmla="*/ 13 w 120"/>
                  <a:gd name="T37" fmla="*/ 49 h 208"/>
                  <a:gd name="T38" fmla="*/ 0 w 120"/>
                  <a:gd name="T39" fmla="*/ 46 h 208"/>
                  <a:gd name="T40" fmla="*/ 9 w 120"/>
                  <a:gd name="T41" fmla="*/ 30 h 208"/>
                  <a:gd name="T42" fmla="*/ 6 w 120"/>
                  <a:gd name="T43" fmla="*/ 17 h 208"/>
                  <a:gd name="T44" fmla="*/ 13 w 120"/>
                  <a:gd name="T45" fmla="*/ 8 h 208"/>
                  <a:gd name="T46" fmla="*/ 20 w 120"/>
                  <a:gd name="T47" fmla="*/ 0 h 208"/>
                  <a:gd name="T48" fmla="*/ 46 w 120"/>
                  <a:gd name="T49" fmla="*/ 0 h 208"/>
                  <a:gd name="T50" fmla="*/ 34 w 120"/>
                  <a:gd name="T51" fmla="*/ 15 h 208"/>
                  <a:gd name="T52" fmla="*/ 30 w 120"/>
                  <a:gd name="T53" fmla="*/ 28 h 208"/>
                  <a:gd name="T54" fmla="*/ 61 w 120"/>
                  <a:gd name="T55" fmla="*/ 24 h 208"/>
                  <a:gd name="T56" fmla="*/ 59 w 120"/>
                  <a:gd name="T57" fmla="*/ 40 h 208"/>
                  <a:gd name="T58" fmla="*/ 50 w 120"/>
                  <a:gd name="T59" fmla="*/ 60 h 208"/>
                  <a:gd name="T60" fmla="*/ 37 w 120"/>
                  <a:gd name="T61" fmla="*/ 64 h 208"/>
                  <a:gd name="T62" fmla="*/ 52 w 120"/>
                  <a:gd name="T63" fmla="*/ 67 h 208"/>
                  <a:gd name="T64" fmla="*/ 80 w 120"/>
                  <a:gd name="T65" fmla="*/ 101 h 208"/>
                  <a:gd name="T66" fmla="*/ 95 w 120"/>
                  <a:gd name="T67" fmla="*/ 126 h 208"/>
                  <a:gd name="T68" fmla="*/ 98 w 120"/>
                  <a:gd name="T69" fmla="*/ 139 h 208"/>
                  <a:gd name="T70" fmla="*/ 98 w 120"/>
                  <a:gd name="T71" fmla="*/ 148 h 208"/>
                  <a:gd name="T72" fmla="*/ 109 w 120"/>
                  <a:gd name="T73" fmla="*/ 142 h 208"/>
                  <a:gd name="T74" fmla="*/ 114 w 120"/>
                  <a:gd name="T75" fmla="*/ 167 h 208"/>
                  <a:gd name="T76" fmla="*/ 105 w 120"/>
                  <a:gd name="T77" fmla="*/ 176 h 208"/>
                  <a:gd name="T78" fmla="*/ 114 w 120"/>
                  <a:gd name="T79" fmla="*/ 182 h 208"/>
                  <a:gd name="T80" fmla="*/ 95 w 120"/>
                  <a:gd name="T81" fmla="*/ 194 h 208"/>
                  <a:gd name="T82" fmla="*/ 77 w 120"/>
                  <a:gd name="T83" fmla="*/ 191 h 208"/>
                  <a:gd name="T84" fmla="*/ 46 w 120"/>
                  <a:gd name="T85" fmla="*/ 194 h 208"/>
                  <a:gd name="T86" fmla="*/ 34 w 120"/>
                  <a:gd name="T87" fmla="*/ 203 h 208"/>
                  <a:gd name="T88" fmla="*/ 9 w 120"/>
                  <a:gd name="T89"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208">
                    <a:moveTo>
                      <a:pt x="9" y="208"/>
                    </a:moveTo>
                    <a:lnTo>
                      <a:pt x="4" y="206"/>
                    </a:lnTo>
                    <a:lnTo>
                      <a:pt x="13" y="201"/>
                    </a:lnTo>
                    <a:lnTo>
                      <a:pt x="22" y="187"/>
                    </a:lnTo>
                    <a:lnTo>
                      <a:pt x="27" y="182"/>
                    </a:lnTo>
                    <a:lnTo>
                      <a:pt x="43" y="182"/>
                    </a:lnTo>
                    <a:lnTo>
                      <a:pt x="50" y="172"/>
                    </a:lnTo>
                    <a:lnTo>
                      <a:pt x="39" y="178"/>
                    </a:lnTo>
                    <a:lnTo>
                      <a:pt x="27" y="172"/>
                    </a:lnTo>
                    <a:lnTo>
                      <a:pt x="25" y="172"/>
                    </a:lnTo>
                    <a:lnTo>
                      <a:pt x="16" y="172"/>
                    </a:lnTo>
                    <a:lnTo>
                      <a:pt x="13" y="167"/>
                    </a:lnTo>
                    <a:lnTo>
                      <a:pt x="27" y="153"/>
                    </a:lnTo>
                    <a:lnTo>
                      <a:pt x="27" y="144"/>
                    </a:lnTo>
                    <a:lnTo>
                      <a:pt x="25" y="144"/>
                    </a:lnTo>
                    <a:lnTo>
                      <a:pt x="20" y="142"/>
                    </a:lnTo>
                    <a:lnTo>
                      <a:pt x="25" y="139"/>
                    </a:lnTo>
                    <a:lnTo>
                      <a:pt x="34" y="135"/>
                    </a:lnTo>
                    <a:lnTo>
                      <a:pt x="46" y="132"/>
                    </a:lnTo>
                    <a:lnTo>
                      <a:pt x="46" y="129"/>
                    </a:lnTo>
                    <a:lnTo>
                      <a:pt x="46" y="119"/>
                    </a:lnTo>
                    <a:lnTo>
                      <a:pt x="46" y="114"/>
                    </a:lnTo>
                    <a:lnTo>
                      <a:pt x="43" y="114"/>
                    </a:lnTo>
                    <a:lnTo>
                      <a:pt x="37" y="104"/>
                    </a:lnTo>
                    <a:lnTo>
                      <a:pt x="37" y="98"/>
                    </a:lnTo>
                    <a:lnTo>
                      <a:pt x="43" y="92"/>
                    </a:lnTo>
                    <a:lnTo>
                      <a:pt x="37" y="92"/>
                    </a:lnTo>
                    <a:lnTo>
                      <a:pt x="27" y="96"/>
                    </a:lnTo>
                    <a:lnTo>
                      <a:pt x="20" y="101"/>
                    </a:lnTo>
                    <a:lnTo>
                      <a:pt x="13" y="96"/>
                    </a:lnTo>
                    <a:lnTo>
                      <a:pt x="22" y="80"/>
                    </a:lnTo>
                    <a:lnTo>
                      <a:pt x="20" y="76"/>
                    </a:lnTo>
                    <a:lnTo>
                      <a:pt x="20" y="67"/>
                    </a:lnTo>
                    <a:lnTo>
                      <a:pt x="9" y="67"/>
                    </a:lnTo>
                    <a:lnTo>
                      <a:pt x="6" y="83"/>
                    </a:lnTo>
                    <a:lnTo>
                      <a:pt x="6" y="74"/>
                    </a:lnTo>
                    <a:lnTo>
                      <a:pt x="6" y="58"/>
                    </a:lnTo>
                    <a:lnTo>
                      <a:pt x="13" y="49"/>
                    </a:lnTo>
                    <a:lnTo>
                      <a:pt x="6" y="53"/>
                    </a:lnTo>
                    <a:lnTo>
                      <a:pt x="0" y="46"/>
                    </a:lnTo>
                    <a:lnTo>
                      <a:pt x="6" y="40"/>
                    </a:lnTo>
                    <a:lnTo>
                      <a:pt x="9" y="30"/>
                    </a:lnTo>
                    <a:lnTo>
                      <a:pt x="4" y="30"/>
                    </a:lnTo>
                    <a:lnTo>
                      <a:pt x="6" y="17"/>
                    </a:lnTo>
                    <a:lnTo>
                      <a:pt x="13" y="17"/>
                    </a:lnTo>
                    <a:lnTo>
                      <a:pt x="13" y="8"/>
                    </a:lnTo>
                    <a:lnTo>
                      <a:pt x="16" y="8"/>
                    </a:lnTo>
                    <a:lnTo>
                      <a:pt x="20" y="0"/>
                    </a:lnTo>
                    <a:lnTo>
                      <a:pt x="34" y="3"/>
                    </a:lnTo>
                    <a:lnTo>
                      <a:pt x="46" y="0"/>
                    </a:lnTo>
                    <a:lnTo>
                      <a:pt x="46" y="5"/>
                    </a:lnTo>
                    <a:lnTo>
                      <a:pt x="34" y="15"/>
                    </a:lnTo>
                    <a:lnTo>
                      <a:pt x="34" y="21"/>
                    </a:lnTo>
                    <a:lnTo>
                      <a:pt x="30" y="28"/>
                    </a:lnTo>
                    <a:lnTo>
                      <a:pt x="39" y="24"/>
                    </a:lnTo>
                    <a:lnTo>
                      <a:pt x="61" y="24"/>
                    </a:lnTo>
                    <a:lnTo>
                      <a:pt x="65" y="30"/>
                    </a:lnTo>
                    <a:lnTo>
                      <a:pt x="59" y="40"/>
                    </a:lnTo>
                    <a:lnTo>
                      <a:pt x="46" y="55"/>
                    </a:lnTo>
                    <a:lnTo>
                      <a:pt x="50" y="60"/>
                    </a:lnTo>
                    <a:lnTo>
                      <a:pt x="46" y="64"/>
                    </a:lnTo>
                    <a:lnTo>
                      <a:pt x="37" y="64"/>
                    </a:lnTo>
                    <a:lnTo>
                      <a:pt x="39" y="67"/>
                    </a:lnTo>
                    <a:lnTo>
                      <a:pt x="52" y="67"/>
                    </a:lnTo>
                    <a:lnTo>
                      <a:pt x="68" y="83"/>
                    </a:lnTo>
                    <a:lnTo>
                      <a:pt x="80" y="101"/>
                    </a:lnTo>
                    <a:lnTo>
                      <a:pt x="89" y="114"/>
                    </a:lnTo>
                    <a:lnTo>
                      <a:pt x="95" y="126"/>
                    </a:lnTo>
                    <a:lnTo>
                      <a:pt x="89" y="126"/>
                    </a:lnTo>
                    <a:lnTo>
                      <a:pt x="98" y="139"/>
                    </a:lnTo>
                    <a:lnTo>
                      <a:pt x="93" y="142"/>
                    </a:lnTo>
                    <a:lnTo>
                      <a:pt x="98" y="148"/>
                    </a:lnTo>
                    <a:lnTo>
                      <a:pt x="102" y="142"/>
                    </a:lnTo>
                    <a:lnTo>
                      <a:pt x="109" y="142"/>
                    </a:lnTo>
                    <a:lnTo>
                      <a:pt x="120" y="151"/>
                    </a:lnTo>
                    <a:lnTo>
                      <a:pt x="114" y="167"/>
                    </a:lnTo>
                    <a:lnTo>
                      <a:pt x="109" y="169"/>
                    </a:lnTo>
                    <a:lnTo>
                      <a:pt x="105" y="176"/>
                    </a:lnTo>
                    <a:lnTo>
                      <a:pt x="102" y="176"/>
                    </a:lnTo>
                    <a:lnTo>
                      <a:pt x="114" y="182"/>
                    </a:lnTo>
                    <a:lnTo>
                      <a:pt x="105" y="191"/>
                    </a:lnTo>
                    <a:lnTo>
                      <a:pt x="95" y="194"/>
                    </a:lnTo>
                    <a:lnTo>
                      <a:pt x="82" y="191"/>
                    </a:lnTo>
                    <a:lnTo>
                      <a:pt x="77" y="191"/>
                    </a:lnTo>
                    <a:lnTo>
                      <a:pt x="61" y="194"/>
                    </a:lnTo>
                    <a:lnTo>
                      <a:pt x="46" y="194"/>
                    </a:lnTo>
                    <a:lnTo>
                      <a:pt x="37" y="198"/>
                    </a:lnTo>
                    <a:lnTo>
                      <a:pt x="34" y="203"/>
                    </a:lnTo>
                    <a:lnTo>
                      <a:pt x="25" y="203"/>
                    </a:lnTo>
                    <a:lnTo>
                      <a:pt x="9" y="208"/>
                    </a:lnTo>
                    <a:lnTo>
                      <a:pt x="9" y="20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462"/>
              <p:cNvSpPr>
                <a:spLocks/>
              </p:cNvSpPr>
              <p:nvPr/>
            </p:nvSpPr>
            <p:spPr bwMode="auto">
              <a:xfrm>
                <a:off x="5427663" y="2597150"/>
                <a:ext cx="58738" cy="46038"/>
              </a:xfrm>
              <a:custGeom>
                <a:avLst/>
                <a:gdLst>
                  <a:gd name="T0" fmla="*/ 10 w 37"/>
                  <a:gd name="T1" fmla="*/ 7 h 29"/>
                  <a:gd name="T2" fmla="*/ 16 w 37"/>
                  <a:gd name="T3" fmla="*/ 0 h 29"/>
                  <a:gd name="T4" fmla="*/ 21 w 37"/>
                  <a:gd name="T5" fmla="*/ 0 h 29"/>
                  <a:gd name="T6" fmla="*/ 28 w 37"/>
                  <a:gd name="T7" fmla="*/ 0 h 29"/>
                  <a:gd name="T8" fmla="*/ 34 w 37"/>
                  <a:gd name="T9" fmla="*/ 11 h 29"/>
                  <a:gd name="T10" fmla="*/ 32 w 37"/>
                  <a:gd name="T11" fmla="*/ 16 h 29"/>
                  <a:gd name="T12" fmla="*/ 34 w 37"/>
                  <a:gd name="T13" fmla="*/ 16 h 29"/>
                  <a:gd name="T14" fmla="*/ 37 w 37"/>
                  <a:gd name="T15" fmla="*/ 23 h 29"/>
                  <a:gd name="T16" fmla="*/ 28 w 37"/>
                  <a:gd name="T17" fmla="*/ 29 h 29"/>
                  <a:gd name="T18" fmla="*/ 21 w 37"/>
                  <a:gd name="T19" fmla="*/ 25 h 29"/>
                  <a:gd name="T20" fmla="*/ 19 w 37"/>
                  <a:gd name="T21" fmla="*/ 29 h 29"/>
                  <a:gd name="T22" fmla="*/ 12 w 37"/>
                  <a:gd name="T23" fmla="*/ 19 h 29"/>
                  <a:gd name="T24" fmla="*/ 10 w 37"/>
                  <a:gd name="T25" fmla="*/ 19 h 29"/>
                  <a:gd name="T26" fmla="*/ 10 w 37"/>
                  <a:gd name="T27" fmla="*/ 23 h 29"/>
                  <a:gd name="T28" fmla="*/ 6 w 37"/>
                  <a:gd name="T29" fmla="*/ 25 h 29"/>
                  <a:gd name="T30" fmla="*/ 3 w 37"/>
                  <a:gd name="T31" fmla="*/ 23 h 29"/>
                  <a:gd name="T32" fmla="*/ 0 w 37"/>
                  <a:gd name="T33" fmla="*/ 19 h 29"/>
                  <a:gd name="T34" fmla="*/ 0 w 37"/>
                  <a:gd name="T35" fmla="*/ 16 h 29"/>
                  <a:gd name="T36" fmla="*/ 0 w 37"/>
                  <a:gd name="T37" fmla="*/ 11 h 29"/>
                  <a:gd name="T38" fmla="*/ 10 w 37"/>
                  <a:gd name="T39" fmla="*/ 7 h 29"/>
                  <a:gd name="T40" fmla="*/ 10 w 37"/>
                  <a:gd name="T41"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29">
                    <a:moveTo>
                      <a:pt x="10" y="7"/>
                    </a:moveTo>
                    <a:lnTo>
                      <a:pt x="16" y="0"/>
                    </a:lnTo>
                    <a:lnTo>
                      <a:pt x="21" y="0"/>
                    </a:lnTo>
                    <a:lnTo>
                      <a:pt x="28" y="0"/>
                    </a:lnTo>
                    <a:lnTo>
                      <a:pt x="34" y="11"/>
                    </a:lnTo>
                    <a:lnTo>
                      <a:pt x="32" y="16"/>
                    </a:lnTo>
                    <a:lnTo>
                      <a:pt x="34" y="16"/>
                    </a:lnTo>
                    <a:lnTo>
                      <a:pt x="37" y="23"/>
                    </a:lnTo>
                    <a:lnTo>
                      <a:pt x="28" y="29"/>
                    </a:lnTo>
                    <a:lnTo>
                      <a:pt x="21" y="25"/>
                    </a:lnTo>
                    <a:lnTo>
                      <a:pt x="19" y="29"/>
                    </a:lnTo>
                    <a:lnTo>
                      <a:pt x="12" y="19"/>
                    </a:lnTo>
                    <a:lnTo>
                      <a:pt x="10" y="19"/>
                    </a:lnTo>
                    <a:lnTo>
                      <a:pt x="10" y="23"/>
                    </a:lnTo>
                    <a:lnTo>
                      <a:pt x="6" y="25"/>
                    </a:lnTo>
                    <a:lnTo>
                      <a:pt x="3" y="23"/>
                    </a:lnTo>
                    <a:lnTo>
                      <a:pt x="0" y="19"/>
                    </a:lnTo>
                    <a:lnTo>
                      <a:pt x="0" y="16"/>
                    </a:lnTo>
                    <a:lnTo>
                      <a:pt x="0" y="11"/>
                    </a:lnTo>
                    <a:lnTo>
                      <a:pt x="10" y="7"/>
                    </a:lnTo>
                    <a:lnTo>
                      <a:pt x="10"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463"/>
              <p:cNvSpPr>
                <a:spLocks/>
              </p:cNvSpPr>
              <p:nvPr/>
            </p:nvSpPr>
            <p:spPr bwMode="auto">
              <a:xfrm>
                <a:off x="5446713" y="2466975"/>
                <a:ext cx="20638" cy="28575"/>
              </a:xfrm>
              <a:custGeom>
                <a:avLst/>
                <a:gdLst>
                  <a:gd name="T0" fmla="*/ 4 w 13"/>
                  <a:gd name="T1" fmla="*/ 18 h 18"/>
                  <a:gd name="T2" fmla="*/ 0 w 13"/>
                  <a:gd name="T3" fmla="*/ 14 h 18"/>
                  <a:gd name="T4" fmla="*/ 4 w 13"/>
                  <a:gd name="T5" fmla="*/ 14 h 18"/>
                  <a:gd name="T6" fmla="*/ 0 w 13"/>
                  <a:gd name="T7" fmla="*/ 12 h 18"/>
                  <a:gd name="T8" fmla="*/ 4 w 13"/>
                  <a:gd name="T9" fmla="*/ 9 h 18"/>
                  <a:gd name="T10" fmla="*/ 7 w 13"/>
                  <a:gd name="T11" fmla="*/ 9 h 18"/>
                  <a:gd name="T12" fmla="*/ 7 w 13"/>
                  <a:gd name="T13" fmla="*/ 5 h 18"/>
                  <a:gd name="T14" fmla="*/ 13 w 13"/>
                  <a:gd name="T15" fmla="*/ 0 h 18"/>
                  <a:gd name="T16" fmla="*/ 13 w 13"/>
                  <a:gd name="T17" fmla="*/ 5 h 18"/>
                  <a:gd name="T18" fmla="*/ 9 w 13"/>
                  <a:gd name="T19" fmla="*/ 9 h 18"/>
                  <a:gd name="T20" fmla="*/ 9 w 13"/>
                  <a:gd name="T21" fmla="*/ 12 h 18"/>
                  <a:gd name="T22" fmla="*/ 9 w 13"/>
                  <a:gd name="T23" fmla="*/ 14 h 18"/>
                  <a:gd name="T24" fmla="*/ 4 w 13"/>
                  <a:gd name="T25" fmla="*/ 18 h 18"/>
                  <a:gd name="T26" fmla="*/ 4 w 13"/>
                  <a:gd name="T2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8">
                    <a:moveTo>
                      <a:pt x="4" y="18"/>
                    </a:moveTo>
                    <a:lnTo>
                      <a:pt x="0" y="14"/>
                    </a:lnTo>
                    <a:lnTo>
                      <a:pt x="4" y="14"/>
                    </a:lnTo>
                    <a:lnTo>
                      <a:pt x="0" y="12"/>
                    </a:lnTo>
                    <a:lnTo>
                      <a:pt x="4" y="9"/>
                    </a:lnTo>
                    <a:lnTo>
                      <a:pt x="7" y="9"/>
                    </a:lnTo>
                    <a:lnTo>
                      <a:pt x="7" y="5"/>
                    </a:lnTo>
                    <a:lnTo>
                      <a:pt x="13" y="0"/>
                    </a:lnTo>
                    <a:lnTo>
                      <a:pt x="13" y="5"/>
                    </a:lnTo>
                    <a:lnTo>
                      <a:pt x="9" y="9"/>
                    </a:lnTo>
                    <a:lnTo>
                      <a:pt x="9" y="12"/>
                    </a:lnTo>
                    <a:lnTo>
                      <a:pt x="9" y="14"/>
                    </a:lnTo>
                    <a:lnTo>
                      <a:pt x="4" y="18"/>
                    </a:lnTo>
                    <a:lnTo>
                      <a:pt x="4" y="1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464"/>
              <p:cNvSpPr>
                <a:spLocks/>
              </p:cNvSpPr>
              <p:nvPr/>
            </p:nvSpPr>
            <p:spPr bwMode="auto">
              <a:xfrm>
                <a:off x="5580063" y="2379663"/>
                <a:ext cx="14288" cy="28575"/>
              </a:xfrm>
              <a:custGeom>
                <a:avLst/>
                <a:gdLst>
                  <a:gd name="T0" fmla="*/ 3 w 9"/>
                  <a:gd name="T1" fmla="*/ 18 h 18"/>
                  <a:gd name="T2" fmla="*/ 3 w 9"/>
                  <a:gd name="T3" fmla="*/ 8 h 18"/>
                  <a:gd name="T4" fmla="*/ 0 w 9"/>
                  <a:gd name="T5" fmla="*/ 8 h 18"/>
                  <a:gd name="T6" fmla="*/ 3 w 9"/>
                  <a:gd name="T7" fmla="*/ 8 h 18"/>
                  <a:gd name="T8" fmla="*/ 0 w 9"/>
                  <a:gd name="T9" fmla="*/ 3 h 18"/>
                  <a:gd name="T10" fmla="*/ 5 w 9"/>
                  <a:gd name="T11" fmla="*/ 0 h 18"/>
                  <a:gd name="T12" fmla="*/ 9 w 9"/>
                  <a:gd name="T13" fmla="*/ 5 h 18"/>
                  <a:gd name="T14" fmla="*/ 9 w 9"/>
                  <a:gd name="T15" fmla="*/ 12 h 18"/>
                  <a:gd name="T16" fmla="*/ 3 w 9"/>
                  <a:gd name="T17" fmla="*/ 18 h 18"/>
                  <a:gd name="T18" fmla="*/ 3 w 9"/>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8">
                    <a:moveTo>
                      <a:pt x="3" y="18"/>
                    </a:moveTo>
                    <a:lnTo>
                      <a:pt x="3" y="8"/>
                    </a:lnTo>
                    <a:lnTo>
                      <a:pt x="0" y="8"/>
                    </a:lnTo>
                    <a:lnTo>
                      <a:pt x="3" y="8"/>
                    </a:lnTo>
                    <a:lnTo>
                      <a:pt x="0" y="3"/>
                    </a:lnTo>
                    <a:lnTo>
                      <a:pt x="5" y="0"/>
                    </a:lnTo>
                    <a:lnTo>
                      <a:pt x="9" y="5"/>
                    </a:lnTo>
                    <a:lnTo>
                      <a:pt x="9" y="12"/>
                    </a:lnTo>
                    <a:lnTo>
                      <a:pt x="3" y="18"/>
                    </a:lnTo>
                    <a:lnTo>
                      <a:pt x="3" y="1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465"/>
              <p:cNvSpPr>
                <a:spLocks/>
              </p:cNvSpPr>
              <p:nvPr/>
            </p:nvSpPr>
            <p:spPr bwMode="auto">
              <a:xfrm>
                <a:off x="5453063" y="2305050"/>
                <a:ext cx="7938" cy="14288"/>
              </a:xfrm>
              <a:custGeom>
                <a:avLst/>
                <a:gdLst>
                  <a:gd name="T0" fmla="*/ 5 w 5"/>
                  <a:gd name="T1" fmla="*/ 9 h 9"/>
                  <a:gd name="T2" fmla="*/ 0 w 5"/>
                  <a:gd name="T3" fmla="*/ 0 h 9"/>
                  <a:gd name="T4" fmla="*/ 3 w 5"/>
                  <a:gd name="T5" fmla="*/ 0 h 9"/>
                  <a:gd name="T6" fmla="*/ 5 w 5"/>
                  <a:gd name="T7" fmla="*/ 4 h 9"/>
                  <a:gd name="T8" fmla="*/ 5 w 5"/>
                  <a:gd name="T9" fmla="*/ 9 h 9"/>
                  <a:gd name="T10" fmla="*/ 5 w 5"/>
                  <a:gd name="T11" fmla="*/ 9 h 9"/>
                </a:gdLst>
                <a:ahLst/>
                <a:cxnLst>
                  <a:cxn ang="0">
                    <a:pos x="T0" y="T1"/>
                  </a:cxn>
                  <a:cxn ang="0">
                    <a:pos x="T2" y="T3"/>
                  </a:cxn>
                  <a:cxn ang="0">
                    <a:pos x="T4" y="T5"/>
                  </a:cxn>
                  <a:cxn ang="0">
                    <a:pos x="T6" y="T7"/>
                  </a:cxn>
                  <a:cxn ang="0">
                    <a:pos x="T8" y="T9"/>
                  </a:cxn>
                  <a:cxn ang="0">
                    <a:pos x="T10" y="T11"/>
                  </a:cxn>
                </a:cxnLst>
                <a:rect l="0" t="0" r="r" b="b"/>
                <a:pathLst>
                  <a:path w="5" h="9">
                    <a:moveTo>
                      <a:pt x="5" y="9"/>
                    </a:moveTo>
                    <a:lnTo>
                      <a:pt x="0" y="0"/>
                    </a:lnTo>
                    <a:lnTo>
                      <a:pt x="3" y="0"/>
                    </a:lnTo>
                    <a:lnTo>
                      <a:pt x="5" y="4"/>
                    </a:lnTo>
                    <a:lnTo>
                      <a:pt x="5" y="9"/>
                    </a:lnTo>
                    <a:lnTo>
                      <a:pt x="5"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66"/>
              <p:cNvSpPr>
                <a:spLocks/>
              </p:cNvSpPr>
              <p:nvPr/>
            </p:nvSpPr>
            <p:spPr bwMode="auto">
              <a:xfrm>
                <a:off x="5540376" y="2438400"/>
                <a:ext cx="11113" cy="9525"/>
              </a:xfrm>
              <a:custGeom>
                <a:avLst/>
                <a:gdLst>
                  <a:gd name="T0" fmla="*/ 7 w 7"/>
                  <a:gd name="T1" fmla="*/ 6 h 6"/>
                  <a:gd name="T2" fmla="*/ 0 w 7"/>
                  <a:gd name="T3" fmla="*/ 6 h 6"/>
                  <a:gd name="T4" fmla="*/ 0 w 7"/>
                  <a:gd name="T5" fmla="*/ 0 h 6"/>
                  <a:gd name="T6" fmla="*/ 3 w 7"/>
                  <a:gd name="T7" fmla="*/ 2 h 6"/>
                  <a:gd name="T8" fmla="*/ 3 w 7"/>
                  <a:gd name="T9" fmla="*/ 6 h 6"/>
                  <a:gd name="T10" fmla="*/ 7 w 7"/>
                  <a:gd name="T11" fmla="*/ 6 h 6"/>
                  <a:gd name="T12" fmla="*/ 7 w 7"/>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7" y="6"/>
                    </a:moveTo>
                    <a:lnTo>
                      <a:pt x="0" y="6"/>
                    </a:lnTo>
                    <a:lnTo>
                      <a:pt x="0" y="0"/>
                    </a:lnTo>
                    <a:lnTo>
                      <a:pt x="3" y="2"/>
                    </a:lnTo>
                    <a:lnTo>
                      <a:pt x="3" y="6"/>
                    </a:lnTo>
                    <a:lnTo>
                      <a:pt x="7" y="6"/>
                    </a:lnTo>
                    <a:lnTo>
                      <a:pt x="7"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467"/>
              <p:cNvSpPr>
                <a:spLocks/>
              </p:cNvSpPr>
              <p:nvPr/>
            </p:nvSpPr>
            <p:spPr bwMode="auto">
              <a:xfrm>
                <a:off x="5437188" y="2500313"/>
                <a:ext cx="6350" cy="6350"/>
              </a:xfrm>
              <a:custGeom>
                <a:avLst/>
                <a:gdLst>
                  <a:gd name="T0" fmla="*/ 4 w 4"/>
                  <a:gd name="T1" fmla="*/ 4 h 4"/>
                  <a:gd name="T2" fmla="*/ 0 w 4"/>
                  <a:gd name="T3" fmla="*/ 0 h 4"/>
                  <a:gd name="T4" fmla="*/ 4 w 4"/>
                  <a:gd name="T5" fmla="*/ 0 h 4"/>
                  <a:gd name="T6" fmla="*/ 4 w 4"/>
                  <a:gd name="T7" fmla="*/ 4 h 4"/>
                  <a:gd name="T8" fmla="*/ 4 w 4"/>
                  <a:gd name="T9" fmla="*/ 4 h 4"/>
                </a:gdLst>
                <a:ahLst/>
                <a:cxnLst>
                  <a:cxn ang="0">
                    <a:pos x="T0" y="T1"/>
                  </a:cxn>
                  <a:cxn ang="0">
                    <a:pos x="T2" y="T3"/>
                  </a:cxn>
                  <a:cxn ang="0">
                    <a:pos x="T4" y="T5"/>
                  </a:cxn>
                  <a:cxn ang="0">
                    <a:pos x="T6" y="T7"/>
                  </a:cxn>
                  <a:cxn ang="0">
                    <a:pos x="T8" y="T9"/>
                  </a:cxn>
                </a:cxnLst>
                <a:rect l="0" t="0" r="r" b="b"/>
                <a:pathLst>
                  <a:path w="4" h="4">
                    <a:moveTo>
                      <a:pt x="4" y="4"/>
                    </a:moveTo>
                    <a:lnTo>
                      <a:pt x="0" y="0"/>
                    </a:lnTo>
                    <a:lnTo>
                      <a:pt x="4" y="0"/>
                    </a:lnTo>
                    <a:lnTo>
                      <a:pt x="4" y="4"/>
                    </a:lnTo>
                    <a:lnTo>
                      <a:pt x="4"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468"/>
              <p:cNvSpPr>
                <a:spLocks/>
              </p:cNvSpPr>
              <p:nvPr/>
            </p:nvSpPr>
            <p:spPr bwMode="auto">
              <a:xfrm>
                <a:off x="5359401" y="2589213"/>
                <a:ext cx="112713" cy="146050"/>
              </a:xfrm>
              <a:custGeom>
                <a:avLst/>
                <a:gdLst>
                  <a:gd name="T0" fmla="*/ 43 w 71"/>
                  <a:gd name="T1" fmla="*/ 16 h 92"/>
                  <a:gd name="T2" fmla="*/ 43 w 71"/>
                  <a:gd name="T3" fmla="*/ 24 h 92"/>
                  <a:gd name="T4" fmla="*/ 49 w 71"/>
                  <a:gd name="T5" fmla="*/ 30 h 92"/>
                  <a:gd name="T6" fmla="*/ 53 w 71"/>
                  <a:gd name="T7" fmla="*/ 24 h 92"/>
                  <a:gd name="T8" fmla="*/ 62 w 71"/>
                  <a:gd name="T9" fmla="*/ 34 h 92"/>
                  <a:gd name="T10" fmla="*/ 71 w 71"/>
                  <a:gd name="T11" fmla="*/ 34 h 92"/>
                  <a:gd name="T12" fmla="*/ 62 w 71"/>
                  <a:gd name="T13" fmla="*/ 37 h 92"/>
                  <a:gd name="T14" fmla="*/ 68 w 71"/>
                  <a:gd name="T15" fmla="*/ 49 h 92"/>
                  <a:gd name="T16" fmla="*/ 68 w 71"/>
                  <a:gd name="T17" fmla="*/ 55 h 92"/>
                  <a:gd name="T18" fmla="*/ 64 w 71"/>
                  <a:gd name="T19" fmla="*/ 68 h 92"/>
                  <a:gd name="T20" fmla="*/ 62 w 71"/>
                  <a:gd name="T21" fmla="*/ 80 h 92"/>
                  <a:gd name="T22" fmla="*/ 41 w 71"/>
                  <a:gd name="T23" fmla="*/ 83 h 92"/>
                  <a:gd name="T24" fmla="*/ 34 w 71"/>
                  <a:gd name="T25" fmla="*/ 87 h 92"/>
                  <a:gd name="T26" fmla="*/ 19 w 71"/>
                  <a:gd name="T27" fmla="*/ 92 h 92"/>
                  <a:gd name="T28" fmla="*/ 7 w 71"/>
                  <a:gd name="T29" fmla="*/ 92 h 92"/>
                  <a:gd name="T30" fmla="*/ 3 w 71"/>
                  <a:gd name="T31" fmla="*/ 87 h 92"/>
                  <a:gd name="T32" fmla="*/ 7 w 71"/>
                  <a:gd name="T33" fmla="*/ 80 h 92"/>
                  <a:gd name="T34" fmla="*/ 3 w 71"/>
                  <a:gd name="T35" fmla="*/ 76 h 92"/>
                  <a:gd name="T36" fmla="*/ 9 w 71"/>
                  <a:gd name="T37" fmla="*/ 73 h 92"/>
                  <a:gd name="T38" fmla="*/ 21 w 71"/>
                  <a:gd name="T39" fmla="*/ 68 h 92"/>
                  <a:gd name="T40" fmla="*/ 21 w 71"/>
                  <a:gd name="T41" fmla="*/ 64 h 92"/>
                  <a:gd name="T42" fmla="*/ 12 w 71"/>
                  <a:gd name="T43" fmla="*/ 68 h 92"/>
                  <a:gd name="T44" fmla="*/ 19 w 71"/>
                  <a:gd name="T45" fmla="*/ 55 h 92"/>
                  <a:gd name="T46" fmla="*/ 9 w 71"/>
                  <a:gd name="T47" fmla="*/ 49 h 92"/>
                  <a:gd name="T48" fmla="*/ 9 w 71"/>
                  <a:gd name="T49" fmla="*/ 39 h 92"/>
                  <a:gd name="T50" fmla="*/ 9 w 71"/>
                  <a:gd name="T51" fmla="*/ 37 h 92"/>
                  <a:gd name="T52" fmla="*/ 7 w 71"/>
                  <a:gd name="T53" fmla="*/ 34 h 92"/>
                  <a:gd name="T54" fmla="*/ 16 w 71"/>
                  <a:gd name="T55" fmla="*/ 28 h 92"/>
                  <a:gd name="T56" fmla="*/ 28 w 71"/>
                  <a:gd name="T57" fmla="*/ 28 h 92"/>
                  <a:gd name="T58" fmla="*/ 34 w 71"/>
                  <a:gd name="T59" fmla="*/ 24 h 92"/>
                  <a:gd name="T60" fmla="*/ 28 w 71"/>
                  <a:gd name="T61" fmla="*/ 18 h 92"/>
                  <a:gd name="T62" fmla="*/ 34 w 71"/>
                  <a:gd name="T63" fmla="*/ 12 h 92"/>
                  <a:gd name="T64" fmla="*/ 49 w 71"/>
                  <a:gd name="T65" fmla="*/ 0 h 92"/>
                  <a:gd name="T66" fmla="*/ 53 w 71"/>
                  <a:gd name="T67"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92">
                    <a:moveTo>
                      <a:pt x="53" y="12"/>
                    </a:moveTo>
                    <a:lnTo>
                      <a:pt x="43" y="16"/>
                    </a:lnTo>
                    <a:lnTo>
                      <a:pt x="43" y="21"/>
                    </a:lnTo>
                    <a:lnTo>
                      <a:pt x="43" y="24"/>
                    </a:lnTo>
                    <a:lnTo>
                      <a:pt x="46" y="28"/>
                    </a:lnTo>
                    <a:lnTo>
                      <a:pt x="49" y="30"/>
                    </a:lnTo>
                    <a:lnTo>
                      <a:pt x="53" y="28"/>
                    </a:lnTo>
                    <a:lnTo>
                      <a:pt x="53" y="24"/>
                    </a:lnTo>
                    <a:lnTo>
                      <a:pt x="55" y="24"/>
                    </a:lnTo>
                    <a:lnTo>
                      <a:pt x="62" y="34"/>
                    </a:lnTo>
                    <a:lnTo>
                      <a:pt x="64" y="30"/>
                    </a:lnTo>
                    <a:lnTo>
                      <a:pt x="71" y="34"/>
                    </a:lnTo>
                    <a:lnTo>
                      <a:pt x="64" y="37"/>
                    </a:lnTo>
                    <a:lnTo>
                      <a:pt x="62" y="37"/>
                    </a:lnTo>
                    <a:lnTo>
                      <a:pt x="68" y="46"/>
                    </a:lnTo>
                    <a:lnTo>
                      <a:pt x="68" y="49"/>
                    </a:lnTo>
                    <a:lnTo>
                      <a:pt x="64" y="52"/>
                    </a:lnTo>
                    <a:lnTo>
                      <a:pt x="68" y="55"/>
                    </a:lnTo>
                    <a:lnTo>
                      <a:pt x="68" y="64"/>
                    </a:lnTo>
                    <a:lnTo>
                      <a:pt x="64" y="68"/>
                    </a:lnTo>
                    <a:lnTo>
                      <a:pt x="64" y="71"/>
                    </a:lnTo>
                    <a:lnTo>
                      <a:pt x="62" y="80"/>
                    </a:lnTo>
                    <a:lnTo>
                      <a:pt x="53" y="80"/>
                    </a:lnTo>
                    <a:lnTo>
                      <a:pt x="41" y="83"/>
                    </a:lnTo>
                    <a:lnTo>
                      <a:pt x="37" y="89"/>
                    </a:lnTo>
                    <a:lnTo>
                      <a:pt x="34" y="87"/>
                    </a:lnTo>
                    <a:lnTo>
                      <a:pt x="32" y="89"/>
                    </a:lnTo>
                    <a:lnTo>
                      <a:pt x="19" y="92"/>
                    </a:lnTo>
                    <a:lnTo>
                      <a:pt x="9" y="92"/>
                    </a:lnTo>
                    <a:lnTo>
                      <a:pt x="7" y="92"/>
                    </a:lnTo>
                    <a:lnTo>
                      <a:pt x="9" y="87"/>
                    </a:lnTo>
                    <a:lnTo>
                      <a:pt x="3" y="87"/>
                    </a:lnTo>
                    <a:lnTo>
                      <a:pt x="3" y="83"/>
                    </a:lnTo>
                    <a:lnTo>
                      <a:pt x="7" y="80"/>
                    </a:lnTo>
                    <a:lnTo>
                      <a:pt x="0" y="80"/>
                    </a:lnTo>
                    <a:lnTo>
                      <a:pt x="3" y="76"/>
                    </a:lnTo>
                    <a:lnTo>
                      <a:pt x="9" y="76"/>
                    </a:lnTo>
                    <a:lnTo>
                      <a:pt x="9" y="73"/>
                    </a:lnTo>
                    <a:lnTo>
                      <a:pt x="12" y="71"/>
                    </a:lnTo>
                    <a:lnTo>
                      <a:pt x="21" y="68"/>
                    </a:lnTo>
                    <a:lnTo>
                      <a:pt x="25" y="68"/>
                    </a:lnTo>
                    <a:lnTo>
                      <a:pt x="21" y="64"/>
                    </a:lnTo>
                    <a:lnTo>
                      <a:pt x="19" y="68"/>
                    </a:lnTo>
                    <a:lnTo>
                      <a:pt x="12" y="68"/>
                    </a:lnTo>
                    <a:lnTo>
                      <a:pt x="16" y="62"/>
                    </a:lnTo>
                    <a:lnTo>
                      <a:pt x="19" y="55"/>
                    </a:lnTo>
                    <a:lnTo>
                      <a:pt x="21" y="52"/>
                    </a:lnTo>
                    <a:lnTo>
                      <a:pt x="9" y="49"/>
                    </a:lnTo>
                    <a:lnTo>
                      <a:pt x="7" y="46"/>
                    </a:lnTo>
                    <a:lnTo>
                      <a:pt x="9" y="39"/>
                    </a:lnTo>
                    <a:lnTo>
                      <a:pt x="16" y="39"/>
                    </a:lnTo>
                    <a:lnTo>
                      <a:pt x="9" y="37"/>
                    </a:lnTo>
                    <a:lnTo>
                      <a:pt x="9" y="34"/>
                    </a:lnTo>
                    <a:lnTo>
                      <a:pt x="7" y="34"/>
                    </a:lnTo>
                    <a:lnTo>
                      <a:pt x="7" y="28"/>
                    </a:lnTo>
                    <a:lnTo>
                      <a:pt x="16" y="28"/>
                    </a:lnTo>
                    <a:lnTo>
                      <a:pt x="21" y="30"/>
                    </a:lnTo>
                    <a:lnTo>
                      <a:pt x="28" y="28"/>
                    </a:lnTo>
                    <a:lnTo>
                      <a:pt x="32" y="28"/>
                    </a:lnTo>
                    <a:lnTo>
                      <a:pt x="34" y="24"/>
                    </a:lnTo>
                    <a:lnTo>
                      <a:pt x="37" y="21"/>
                    </a:lnTo>
                    <a:lnTo>
                      <a:pt x="28" y="18"/>
                    </a:lnTo>
                    <a:lnTo>
                      <a:pt x="32" y="16"/>
                    </a:lnTo>
                    <a:lnTo>
                      <a:pt x="34" y="12"/>
                    </a:lnTo>
                    <a:lnTo>
                      <a:pt x="43" y="5"/>
                    </a:lnTo>
                    <a:lnTo>
                      <a:pt x="49" y="0"/>
                    </a:lnTo>
                    <a:lnTo>
                      <a:pt x="55" y="5"/>
                    </a:lnTo>
                    <a:lnTo>
                      <a:pt x="53" y="12"/>
                    </a:lnTo>
                    <a:lnTo>
                      <a:pt x="53" y="1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469"/>
              <p:cNvSpPr>
                <a:spLocks/>
              </p:cNvSpPr>
              <p:nvPr/>
            </p:nvSpPr>
            <p:spPr bwMode="auto">
              <a:xfrm>
                <a:off x="5081588" y="2098675"/>
                <a:ext cx="238125" cy="147638"/>
              </a:xfrm>
              <a:custGeom>
                <a:avLst/>
                <a:gdLst>
                  <a:gd name="T0" fmla="*/ 52 w 150"/>
                  <a:gd name="T1" fmla="*/ 88 h 93"/>
                  <a:gd name="T2" fmla="*/ 18 w 150"/>
                  <a:gd name="T3" fmla="*/ 81 h 93"/>
                  <a:gd name="T4" fmla="*/ 21 w 150"/>
                  <a:gd name="T5" fmla="*/ 75 h 93"/>
                  <a:gd name="T6" fmla="*/ 27 w 150"/>
                  <a:gd name="T7" fmla="*/ 59 h 93"/>
                  <a:gd name="T8" fmla="*/ 6 w 150"/>
                  <a:gd name="T9" fmla="*/ 53 h 93"/>
                  <a:gd name="T10" fmla="*/ 18 w 150"/>
                  <a:gd name="T11" fmla="*/ 43 h 93"/>
                  <a:gd name="T12" fmla="*/ 36 w 150"/>
                  <a:gd name="T13" fmla="*/ 41 h 93"/>
                  <a:gd name="T14" fmla="*/ 27 w 150"/>
                  <a:gd name="T15" fmla="*/ 38 h 93"/>
                  <a:gd name="T16" fmla="*/ 21 w 150"/>
                  <a:gd name="T17" fmla="*/ 25 h 93"/>
                  <a:gd name="T18" fmla="*/ 0 w 150"/>
                  <a:gd name="T19" fmla="*/ 29 h 93"/>
                  <a:gd name="T20" fmla="*/ 12 w 150"/>
                  <a:gd name="T21" fmla="*/ 25 h 93"/>
                  <a:gd name="T22" fmla="*/ 9 w 150"/>
                  <a:gd name="T23" fmla="*/ 20 h 93"/>
                  <a:gd name="T24" fmla="*/ 16 w 150"/>
                  <a:gd name="T25" fmla="*/ 9 h 93"/>
                  <a:gd name="T26" fmla="*/ 27 w 150"/>
                  <a:gd name="T27" fmla="*/ 13 h 93"/>
                  <a:gd name="T28" fmla="*/ 30 w 150"/>
                  <a:gd name="T29" fmla="*/ 0 h 93"/>
                  <a:gd name="T30" fmla="*/ 43 w 150"/>
                  <a:gd name="T31" fmla="*/ 25 h 93"/>
                  <a:gd name="T32" fmla="*/ 52 w 150"/>
                  <a:gd name="T33" fmla="*/ 25 h 93"/>
                  <a:gd name="T34" fmla="*/ 59 w 150"/>
                  <a:gd name="T35" fmla="*/ 29 h 93"/>
                  <a:gd name="T36" fmla="*/ 61 w 150"/>
                  <a:gd name="T37" fmla="*/ 13 h 93"/>
                  <a:gd name="T38" fmla="*/ 70 w 150"/>
                  <a:gd name="T39" fmla="*/ 22 h 93"/>
                  <a:gd name="T40" fmla="*/ 76 w 150"/>
                  <a:gd name="T41" fmla="*/ 13 h 93"/>
                  <a:gd name="T42" fmla="*/ 89 w 150"/>
                  <a:gd name="T43" fmla="*/ 22 h 93"/>
                  <a:gd name="T44" fmla="*/ 98 w 150"/>
                  <a:gd name="T45" fmla="*/ 20 h 93"/>
                  <a:gd name="T46" fmla="*/ 107 w 150"/>
                  <a:gd name="T47" fmla="*/ 13 h 93"/>
                  <a:gd name="T48" fmla="*/ 114 w 150"/>
                  <a:gd name="T49" fmla="*/ 4 h 93"/>
                  <a:gd name="T50" fmla="*/ 123 w 150"/>
                  <a:gd name="T51" fmla="*/ 13 h 93"/>
                  <a:gd name="T52" fmla="*/ 132 w 150"/>
                  <a:gd name="T53" fmla="*/ 16 h 93"/>
                  <a:gd name="T54" fmla="*/ 135 w 150"/>
                  <a:gd name="T55" fmla="*/ 25 h 93"/>
                  <a:gd name="T56" fmla="*/ 150 w 150"/>
                  <a:gd name="T57" fmla="*/ 38 h 93"/>
                  <a:gd name="T58" fmla="*/ 148 w 150"/>
                  <a:gd name="T59" fmla="*/ 50 h 93"/>
                  <a:gd name="T60" fmla="*/ 139 w 150"/>
                  <a:gd name="T61" fmla="*/ 59 h 93"/>
                  <a:gd name="T62" fmla="*/ 123 w 150"/>
                  <a:gd name="T63" fmla="*/ 72 h 93"/>
                  <a:gd name="T64" fmla="*/ 98 w 150"/>
                  <a:gd name="T65" fmla="*/ 81 h 93"/>
                  <a:gd name="T66" fmla="*/ 74 w 150"/>
                  <a:gd name="T6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 h="93">
                    <a:moveTo>
                      <a:pt x="74" y="93"/>
                    </a:moveTo>
                    <a:lnTo>
                      <a:pt x="52" y="88"/>
                    </a:lnTo>
                    <a:lnTo>
                      <a:pt x="43" y="77"/>
                    </a:lnTo>
                    <a:lnTo>
                      <a:pt x="18" y="81"/>
                    </a:lnTo>
                    <a:lnTo>
                      <a:pt x="18" y="75"/>
                    </a:lnTo>
                    <a:lnTo>
                      <a:pt x="21" y="75"/>
                    </a:lnTo>
                    <a:lnTo>
                      <a:pt x="30" y="66"/>
                    </a:lnTo>
                    <a:lnTo>
                      <a:pt x="27" y="59"/>
                    </a:lnTo>
                    <a:lnTo>
                      <a:pt x="25" y="53"/>
                    </a:lnTo>
                    <a:lnTo>
                      <a:pt x="6" y="53"/>
                    </a:lnTo>
                    <a:lnTo>
                      <a:pt x="2" y="46"/>
                    </a:lnTo>
                    <a:lnTo>
                      <a:pt x="18" y="43"/>
                    </a:lnTo>
                    <a:lnTo>
                      <a:pt x="36" y="46"/>
                    </a:lnTo>
                    <a:lnTo>
                      <a:pt x="36" y="41"/>
                    </a:lnTo>
                    <a:lnTo>
                      <a:pt x="34" y="43"/>
                    </a:lnTo>
                    <a:lnTo>
                      <a:pt x="27" y="38"/>
                    </a:lnTo>
                    <a:lnTo>
                      <a:pt x="36" y="32"/>
                    </a:lnTo>
                    <a:lnTo>
                      <a:pt x="21" y="25"/>
                    </a:lnTo>
                    <a:lnTo>
                      <a:pt x="9" y="32"/>
                    </a:lnTo>
                    <a:lnTo>
                      <a:pt x="0" y="29"/>
                    </a:lnTo>
                    <a:lnTo>
                      <a:pt x="6" y="22"/>
                    </a:lnTo>
                    <a:lnTo>
                      <a:pt x="12" y="25"/>
                    </a:lnTo>
                    <a:lnTo>
                      <a:pt x="16" y="22"/>
                    </a:lnTo>
                    <a:lnTo>
                      <a:pt x="9" y="20"/>
                    </a:lnTo>
                    <a:lnTo>
                      <a:pt x="12" y="13"/>
                    </a:lnTo>
                    <a:lnTo>
                      <a:pt x="16" y="9"/>
                    </a:lnTo>
                    <a:lnTo>
                      <a:pt x="21" y="13"/>
                    </a:lnTo>
                    <a:lnTo>
                      <a:pt x="27" y="13"/>
                    </a:lnTo>
                    <a:lnTo>
                      <a:pt x="21" y="4"/>
                    </a:lnTo>
                    <a:lnTo>
                      <a:pt x="30" y="0"/>
                    </a:lnTo>
                    <a:lnTo>
                      <a:pt x="43" y="13"/>
                    </a:lnTo>
                    <a:lnTo>
                      <a:pt x="43" y="25"/>
                    </a:lnTo>
                    <a:lnTo>
                      <a:pt x="46" y="36"/>
                    </a:lnTo>
                    <a:lnTo>
                      <a:pt x="52" y="25"/>
                    </a:lnTo>
                    <a:lnTo>
                      <a:pt x="52" y="29"/>
                    </a:lnTo>
                    <a:lnTo>
                      <a:pt x="59" y="29"/>
                    </a:lnTo>
                    <a:lnTo>
                      <a:pt x="59" y="13"/>
                    </a:lnTo>
                    <a:lnTo>
                      <a:pt x="61" y="13"/>
                    </a:lnTo>
                    <a:lnTo>
                      <a:pt x="68" y="25"/>
                    </a:lnTo>
                    <a:lnTo>
                      <a:pt x="70" y="22"/>
                    </a:lnTo>
                    <a:lnTo>
                      <a:pt x="70" y="16"/>
                    </a:lnTo>
                    <a:lnTo>
                      <a:pt x="76" y="13"/>
                    </a:lnTo>
                    <a:lnTo>
                      <a:pt x="82" y="20"/>
                    </a:lnTo>
                    <a:lnTo>
                      <a:pt x="89" y="22"/>
                    </a:lnTo>
                    <a:lnTo>
                      <a:pt x="85" y="13"/>
                    </a:lnTo>
                    <a:lnTo>
                      <a:pt x="98" y="20"/>
                    </a:lnTo>
                    <a:lnTo>
                      <a:pt x="101" y="13"/>
                    </a:lnTo>
                    <a:lnTo>
                      <a:pt x="107" y="13"/>
                    </a:lnTo>
                    <a:lnTo>
                      <a:pt x="114" y="13"/>
                    </a:lnTo>
                    <a:lnTo>
                      <a:pt x="114" y="4"/>
                    </a:lnTo>
                    <a:lnTo>
                      <a:pt x="120" y="4"/>
                    </a:lnTo>
                    <a:lnTo>
                      <a:pt x="123" y="13"/>
                    </a:lnTo>
                    <a:lnTo>
                      <a:pt x="139" y="7"/>
                    </a:lnTo>
                    <a:lnTo>
                      <a:pt x="132" y="16"/>
                    </a:lnTo>
                    <a:lnTo>
                      <a:pt x="139" y="16"/>
                    </a:lnTo>
                    <a:lnTo>
                      <a:pt x="135" y="25"/>
                    </a:lnTo>
                    <a:lnTo>
                      <a:pt x="139" y="25"/>
                    </a:lnTo>
                    <a:lnTo>
                      <a:pt x="150" y="38"/>
                    </a:lnTo>
                    <a:lnTo>
                      <a:pt x="150" y="46"/>
                    </a:lnTo>
                    <a:lnTo>
                      <a:pt x="148" y="50"/>
                    </a:lnTo>
                    <a:lnTo>
                      <a:pt x="144" y="56"/>
                    </a:lnTo>
                    <a:lnTo>
                      <a:pt x="139" y="59"/>
                    </a:lnTo>
                    <a:lnTo>
                      <a:pt x="135" y="68"/>
                    </a:lnTo>
                    <a:lnTo>
                      <a:pt x="123" y="72"/>
                    </a:lnTo>
                    <a:lnTo>
                      <a:pt x="107" y="77"/>
                    </a:lnTo>
                    <a:lnTo>
                      <a:pt x="98" y="81"/>
                    </a:lnTo>
                    <a:lnTo>
                      <a:pt x="85" y="89"/>
                    </a:lnTo>
                    <a:lnTo>
                      <a:pt x="74" y="93"/>
                    </a:lnTo>
                    <a:lnTo>
                      <a:pt x="74" y="9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470"/>
              <p:cNvSpPr>
                <a:spLocks/>
              </p:cNvSpPr>
              <p:nvPr/>
            </p:nvSpPr>
            <p:spPr bwMode="auto">
              <a:xfrm>
                <a:off x="5795963" y="2897188"/>
                <a:ext cx="301625" cy="307975"/>
              </a:xfrm>
              <a:custGeom>
                <a:avLst/>
                <a:gdLst>
                  <a:gd name="T0" fmla="*/ 67 w 190"/>
                  <a:gd name="T1" fmla="*/ 6 h 194"/>
                  <a:gd name="T2" fmla="*/ 80 w 190"/>
                  <a:gd name="T3" fmla="*/ 0 h 194"/>
                  <a:gd name="T4" fmla="*/ 96 w 190"/>
                  <a:gd name="T5" fmla="*/ 9 h 194"/>
                  <a:gd name="T6" fmla="*/ 110 w 190"/>
                  <a:gd name="T7" fmla="*/ 13 h 194"/>
                  <a:gd name="T8" fmla="*/ 113 w 190"/>
                  <a:gd name="T9" fmla="*/ 27 h 194"/>
                  <a:gd name="T10" fmla="*/ 113 w 190"/>
                  <a:gd name="T11" fmla="*/ 37 h 194"/>
                  <a:gd name="T12" fmla="*/ 105 w 190"/>
                  <a:gd name="T13" fmla="*/ 27 h 194"/>
                  <a:gd name="T14" fmla="*/ 98 w 190"/>
                  <a:gd name="T15" fmla="*/ 30 h 194"/>
                  <a:gd name="T16" fmla="*/ 85 w 190"/>
                  <a:gd name="T17" fmla="*/ 40 h 194"/>
                  <a:gd name="T18" fmla="*/ 85 w 190"/>
                  <a:gd name="T19" fmla="*/ 50 h 194"/>
                  <a:gd name="T20" fmla="*/ 107 w 190"/>
                  <a:gd name="T21" fmla="*/ 76 h 194"/>
                  <a:gd name="T22" fmla="*/ 140 w 190"/>
                  <a:gd name="T23" fmla="*/ 111 h 194"/>
                  <a:gd name="T24" fmla="*/ 149 w 190"/>
                  <a:gd name="T25" fmla="*/ 114 h 194"/>
                  <a:gd name="T26" fmla="*/ 147 w 190"/>
                  <a:gd name="T27" fmla="*/ 120 h 194"/>
                  <a:gd name="T28" fmla="*/ 174 w 190"/>
                  <a:gd name="T29" fmla="*/ 135 h 194"/>
                  <a:gd name="T30" fmla="*/ 186 w 190"/>
                  <a:gd name="T31" fmla="*/ 154 h 194"/>
                  <a:gd name="T32" fmla="*/ 181 w 190"/>
                  <a:gd name="T33" fmla="*/ 148 h 194"/>
                  <a:gd name="T34" fmla="*/ 168 w 190"/>
                  <a:gd name="T35" fmla="*/ 139 h 194"/>
                  <a:gd name="T36" fmla="*/ 158 w 190"/>
                  <a:gd name="T37" fmla="*/ 157 h 194"/>
                  <a:gd name="T38" fmla="*/ 168 w 190"/>
                  <a:gd name="T39" fmla="*/ 160 h 194"/>
                  <a:gd name="T40" fmla="*/ 158 w 190"/>
                  <a:gd name="T41" fmla="*/ 175 h 194"/>
                  <a:gd name="T42" fmla="*/ 153 w 190"/>
                  <a:gd name="T43" fmla="*/ 191 h 194"/>
                  <a:gd name="T44" fmla="*/ 147 w 190"/>
                  <a:gd name="T45" fmla="*/ 188 h 194"/>
                  <a:gd name="T46" fmla="*/ 149 w 190"/>
                  <a:gd name="T47" fmla="*/ 178 h 194"/>
                  <a:gd name="T48" fmla="*/ 143 w 190"/>
                  <a:gd name="T49" fmla="*/ 148 h 194"/>
                  <a:gd name="T50" fmla="*/ 131 w 190"/>
                  <a:gd name="T51" fmla="*/ 145 h 194"/>
                  <a:gd name="T52" fmla="*/ 128 w 190"/>
                  <a:gd name="T53" fmla="*/ 135 h 194"/>
                  <a:gd name="T54" fmla="*/ 122 w 190"/>
                  <a:gd name="T55" fmla="*/ 132 h 194"/>
                  <a:gd name="T56" fmla="*/ 113 w 190"/>
                  <a:gd name="T57" fmla="*/ 123 h 194"/>
                  <a:gd name="T58" fmla="*/ 92 w 190"/>
                  <a:gd name="T59" fmla="*/ 120 h 194"/>
                  <a:gd name="T60" fmla="*/ 76 w 190"/>
                  <a:gd name="T61" fmla="*/ 105 h 194"/>
                  <a:gd name="T62" fmla="*/ 62 w 190"/>
                  <a:gd name="T63" fmla="*/ 89 h 194"/>
                  <a:gd name="T64" fmla="*/ 58 w 190"/>
                  <a:gd name="T65" fmla="*/ 86 h 194"/>
                  <a:gd name="T66" fmla="*/ 55 w 190"/>
                  <a:gd name="T67" fmla="*/ 73 h 194"/>
                  <a:gd name="T68" fmla="*/ 39 w 190"/>
                  <a:gd name="T69" fmla="*/ 61 h 194"/>
                  <a:gd name="T70" fmla="*/ 21 w 190"/>
                  <a:gd name="T71" fmla="*/ 65 h 194"/>
                  <a:gd name="T72" fmla="*/ 12 w 190"/>
                  <a:gd name="T73" fmla="*/ 73 h 194"/>
                  <a:gd name="T74" fmla="*/ 16 w 190"/>
                  <a:gd name="T75" fmla="*/ 65 h 194"/>
                  <a:gd name="T76" fmla="*/ 3 w 190"/>
                  <a:gd name="T77" fmla="*/ 61 h 194"/>
                  <a:gd name="T78" fmla="*/ 0 w 190"/>
                  <a:gd name="T79" fmla="*/ 43 h 194"/>
                  <a:gd name="T80" fmla="*/ 0 w 190"/>
                  <a:gd name="T81" fmla="*/ 27 h 194"/>
                  <a:gd name="T82" fmla="*/ 5 w 190"/>
                  <a:gd name="T83" fmla="*/ 27 h 194"/>
                  <a:gd name="T84" fmla="*/ 17 w 190"/>
                  <a:gd name="T85" fmla="*/ 25 h 194"/>
                  <a:gd name="T86" fmla="*/ 37 w 190"/>
                  <a:gd name="T87" fmla="*/ 25 h 194"/>
                  <a:gd name="T88" fmla="*/ 39 w 190"/>
                  <a:gd name="T89" fmla="*/ 13 h 194"/>
                  <a:gd name="T90" fmla="*/ 46 w 190"/>
                  <a:gd name="T91" fmla="*/ 18 h 194"/>
                  <a:gd name="T92" fmla="*/ 52 w 190"/>
                  <a:gd name="T93" fmla="*/ 18 h 194"/>
                  <a:gd name="T94" fmla="*/ 58 w 190"/>
                  <a:gd name="T95" fmla="*/ 13 h 194"/>
                  <a:gd name="T96" fmla="*/ 58 w 190"/>
                  <a:gd name="T97" fmla="*/ 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0" h="194">
                    <a:moveTo>
                      <a:pt x="58" y="9"/>
                    </a:moveTo>
                    <a:lnTo>
                      <a:pt x="67" y="6"/>
                    </a:lnTo>
                    <a:lnTo>
                      <a:pt x="69" y="0"/>
                    </a:lnTo>
                    <a:lnTo>
                      <a:pt x="80" y="0"/>
                    </a:lnTo>
                    <a:lnTo>
                      <a:pt x="85" y="0"/>
                    </a:lnTo>
                    <a:lnTo>
                      <a:pt x="96" y="9"/>
                    </a:lnTo>
                    <a:lnTo>
                      <a:pt x="105" y="13"/>
                    </a:lnTo>
                    <a:lnTo>
                      <a:pt x="110" y="13"/>
                    </a:lnTo>
                    <a:lnTo>
                      <a:pt x="107" y="18"/>
                    </a:lnTo>
                    <a:lnTo>
                      <a:pt x="113" y="27"/>
                    </a:lnTo>
                    <a:lnTo>
                      <a:pt x="115" y="30"/>
                    </a:lnTo>
                    <a:lnTo>
                      <a:pt x="113" y="37"/>
                    </a:lnTo>
                    <a:lnTo>
                      <a:pt x="107" y="34"/>
                    </a:lnTo>
                    <a:lnTo>
                      <a:pt x="105" y="27"/>
                    </a:lnTo>
                    <a:lnTo>
                      <a:pt x="105" y="30"/>
                    </a:lnTo>
                    <a:lnTo>
                      <a:pt x="98" y="30"/>
                    </a:lnTo>
                    <a:lnTo>
                      <a:pt x="92" y="34"/>
                    </a:lnTo>
                    <a:lnTo>
                      <a:pt x="85" y="40"/>
                    </a:lnTo>
                    <a:lnTo>
                      <a:pt x="89" y="46"/>
                    </a:lnTo>
                    <a:lnTo>
                      <a:pt x="85" y="50"/>
                    </a:lnTo>
                    <a:lnTo>
                      <a:pt x="85" y="56"/>
                    </a:lnTo>
                    <a:lnTo>
                      <a:pt x="107" y="76"/>
                    </a:lnTo>
                    <a:lnTo>
                      <a:pt x="118" y="102"/>
                    </a:lnTo>
                    <a:lnTo>
                      <a:pt x="140" y="111"/>
                    </a:lnTo>
                    <a:lnTo>
                      <a:pt x="147" y="111"/>
                    </a:lnTo>
                    <a:lnTo>
                      <a:pt x="149" y="114"/>
                    </a:lnTo>
                    <a:lnTo>
                      <a:pt x="147" y="118"/>
                    </a:lnTo>
                    <a:lnTo>
                      <a:pt x="147" y="120"/>
                    </a:lnTo>
                    <a:lnTo>
                      <a:pt x="158" y="126"/>
                    </a:lnTo>
                    <a:lnTo>
                      <a:pt x="174" y="135"/>
                    </a:lnTo>
                    <a:lnTo>
                      <a:pt x="190" y="148"/>
                    </a:lnTo>
                    <a:lnTo>
                      <a:pt x="186" y="154"/>
                    </a:lnTo>
                    <a:lnTo>
                      <a:pt x="183" y="154"/>
                    </a:lnTo>
                    <a:lnTo>
                      <a:pt x="181" y="148"/>
                    </a:lnTo>
                    <a:lnTo>
                      <a:pt x="174" y="141"/>
                    </a:lnTo>
                    <a:lnTo>
                      <a:pt x="168" y="139"/>
                    </a:lnTo>
                    <a:lnTo>
                      <a:pt x="161" y="145"/>
                    </a:lnTo>
                    <a:lnTo>
                      <a:pt x="158" y="157"/>
                    </a:lnTo>
                    <a:lnTo>
                      <a:pt x="161" y="157"/>
                    </a:lnTo>
                    <a:lnTo>
                      <a:pt x="168" y="160"/>
                    </a:lnTo>
                    <a:lnTo>
                      <a:pt x="168" y="173"/>
                    </a:lnTo>
                    <a:lnTo>
                      <a:pt x="158" y="175"/>
                    </a:lnTo>
                    <a:lnTo>
                      <a:pt x="158" y="185"/>
                    </a:lnTo>
                    <a:lnTo>
                      <a:pt x="153" y="191"/>
                    </a:lnTo>
                    <a:lnTo>
                      <a:pt x="147" y="194"/>
                    </a:lnTo>
                    <a:lnTo>
                      <a:pt x="147" y="188"/>
                    </a:lnTo>
                    <a:lnTo>
                      <a:pt x="149" y="188"/>
                    </a:lnTo>
                    <a:lnTo>
                      <a:pt x="149" y="178"/>
                    </a:lnTo>
                    <a:lnTo>
                      <a:pt x="153" y="175"/>
                    </a:lnTo>
                    <a:lnTo>
                      <a:pt x="143" y="148"/>
                    </a:lnTo>
                    <a:lnTo>
                      <a:pt x="140" y="148"/>
                    </a:lnTo>
                    <a:lnTo>
                      <a:pt x="131" y="145"/>
                    </a:lnTo>
                    <a:lnTo>
                      <a:pt x="131" y="141"/>
                    </a:lnTo>
                    <a:lnTo>
                      <a:pt x="128" y="135"/>
                    </a:lnTo>
                    <a:lnTo>
                      <a:pt x="122" y="135"/>
                    </a:lnTo>
                    <a:lnTo>
                      <a:pt x="122" y="132"/>
                    </a:lnTo>
                    <a:lnTo>
                      <a:pt x="115" y="132"/>
                    </a:lnTo>
                    <a:lnTo>
                      <a:pt x="113" y="123"/>
                    </a:lnTo>
                    <a:lnTo>
                      <a:pt x="101" y="123"/>
                    </a:lnTo>
                    <a:lnTo>
                      <a:pt x="92" y="120"/>
                    </a:lnTo>
                    <a:lnTo>
                      <a:pt x="83" y="109"/>
                    </a:lnTo>
                    <a:lnTo>
                      <a:pt x="76" y="105"/>
                    </a:lnTo>
                    <a:lnTo>
                      <a:pt x="67" y="95"/>
                    </a:lnTo>
                    <a:lnTo>
                      <a:pt x="62" y="89"/>
                    </a:lnTo>
                    <a:lnTo>
                      <a:pt x="58" y="89"/>
                    </a:lnTo>
                    <a:lnTo>
                      <a:pt x="58" y="86"/>
                    </a:lnTo>
                    <a:lnTo>
                      <a:pt x="55" y="80"/>
                    </a:lnTo>
                    <a:lnTo>
                      <a:pt x="55" y="73"/>
                    </a:lnTo>
                    <a:lnTo>
                      <a:pt x="49" y="65"/>
                    </a:lnTo>
                    <a:lnTo>
                      <a:pt x="39" y="61"/>
                    </a:lnTo>
                    <a:lnTo>
                      <a:pt x="30" y="61"/>
                    </a:lnTo>
                    <a:lnTo>
                      <a:pt x="21" y="65"/>
                    </a:lnTo>
                    <a:lnTo>
                      <a:pt x="17" y="71"/>
                    </a:lnTo>
                    <a:lnTo>
                      <a:pt x="12" y="73"/>
                    </a:lnTo>
                    <a:lnTo>
                      <a:pt x="16" y="68"/>
                    </a:lnTo>
                    <a:lnTo>
                      <a:pt x="16" y="65"/>
                    </a:lnTo>
                    <a:lnTo>
                      <a:pt x="9" y="65"/>
                    </a:lnTo>
                    <a:lnTo>
                      <a:pt x="3" y="61"/>
                    </a:lnTo>
                    <a:lnTo>
                      <a:pt x="3" y="46"/>
                    </a:lnTo>
                    <a:lnTo>
                      <a:pt x="0" y="43"/>
                    </a:lnTo>
                    <a:lnTo>
                      <a:pt x="3" y="43"/>
                    </a:lnTo>
                    <a:lnTo>
                      <a:pt x="0" y="27"/>
                    </a:lnTo>
                    <a:lnTo>
                      <a:pt x="3" y="25"/>
                    </a:lnTo>
                    <a:lnTo>
                      <a:pt x="5" y="27"/>
                    </a:lnTo>
                    <a:lnTo>
                      <a:pt x="12" y="25"/>
                    </a:lnTo>
                    <a:lnTo>
                      <a:pt x="17" y="25"/>
                    </a:lnTo>
                    <a:lnTo>
                      <a:pt x="24" y="22"/>
                    </a:lnTo>
                    <a:lnTo>
                      <a:pt x="37" y="25"/>
                    </a:lnTo>
                    <a:lnTo>
                      <a:pt x="39" y="18"/>
                    </a:lnTo>
                    <a:lnTo>
                      <a:pt x="39" y="13"/>
                    </a:lnTo>
                    <a:lnTo>
                      <a:pt x="42" y="13"/>
                    </a:lnTo>
                    <a:lnTo>
                      <a:pt x="46" y="18"/>
                    </a:lnTo>
                    <a:lnTo>
                      <a:pt x="49" y="18"/>
                    </a:lnTo>
                    <a:lnTo>
                      <a:pt x="52" y="18"/>
                    </a:lnTo>
                    <a:lnTo>
                      <a:pt x="52" y="13"/>
                    </a:lnTo>
                    <a:lnTo>
                      <a:pt x="58" y="13"/>
                    </a:lnTo>
                    <a:lnTo>
                      <a:pt x="58" y="9"/>
                    </a:lnTo>
                    <a:lnTo>
                      <a:pt x="58"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471"/>
              <p:cNvSpPr>
                <a:spLocks/>
              </p:cNvSpPr>
              <p:nvPr/>
            </p:nvSpPr>
            <p:spPr bwMode="auto">
              <a:xfrm>
                <a:off x="5948363" y="3195638"/>
                <a:ext cx="69850" cy="49213"/>
              </a:xfrm>
              <a:custGeom>
                <a:avLst/>
                <a:gdLst>
                  <a:gd name="T0" fmla="*/ 42 w 44"/>
                  <a:gd name="T1" fmla="*/ 31 h 31"/>
                  <a:gd name="T2" fmla="*/ 32 w 44"/>
                  <a:gd name="T3" fmla="*/ 28 h 31"/>
                  <a:gd name="T4" fmla="*/ 26 w 44"/>
                  <a:gd name="T5" fmla="*/ 21 h 31"/>
                  <a:gd name="T6" fmla="*/ 19 w 44"/>
                  <a:gd name="T7" fmla="*/ 21 h 31"/>
                  <a:gd name="T8" fmla="*/ 9 w 44"/>
                  <a:gd name="T9" fmla="*/ 12 h 31"/>
                  <a:gd name="T10" fmla="*/ 0 w 44"/>
                  <a:gd name="T11" fmla="*/ 12 h 31"/>
                  <a:gd name="T12" fmla="*/ 0 w 44"/>
                  <a:gd name="T13" fmla="*/ 3 h 31"/>
                  <a:gd name="T14" fmla="*/ 2 w 44"/>
                  <a:gd name="T15" fmla="*/ 0 h 31"/>
                  <a:gd name="T16" fmla="*/ 5 w 44"/>
                  <a:gd name="T17" fmla="*/ 3 h 31"/>
                  <a:gd name="T18" fmla="*/ 9 w 44"/>
                  <a:gd name="T19" fmla="*/ 0 h 31"/>
                  <a:gd name="T20" fmla="*/ 11 w 44"/>
                  <a:gd name="T21" fmla="*/ 0 h 31"/>
                  <a:gd name="T22" fmla="*/ 19 w 44"/>
                  <a:gd name="T23" fmla="*/ 3 h 31"/>
                  <a:gd name="T24" fmla="*/ 42 w 44"/>
                  <a:gd name="T25" fmla="*/ 0 h 31"/>
                  <a:gd name="T26" fmla="*/ 44 w 44"/>
                  <a:gd name="T27" fmla="*/ 6 h 31"/>
                  <a:gd name="T28" fmla="*/ 42 w 44"/>
                  <a:gd name="T29" fmla="*/ 15 h 31"/>
                  <a:gd name="T30" fmla="*/ 44 w 44"/>
                  <a:gd name="T31" fmla="*/ 21 h 31"/>
                  <a:gd name="T32" fmla="*/ 42 w 44"/>
                  <a:gd name="T33" fmla="*/ 31 h 31"/>
                  <a:gd name="T34" fmla="*/ 42 w 44"/>
                  <a:gd name="T3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31">
                    <a:moveTo>
                      <a:pt x="42" y="31"/>
                    </a:moveTo>
                    <a:lnTo>
                      <a:pt x="32" y="28"/>
                    </a:lnTo>
                    <a:lnTo>
                      <a:pt x="26" y="21"/>
                    </a:lnTo>
                    <a:lnTo>
                      <a:pt x="19" y="21"/>
                    </a:lnTo>
                    <a:lnTo>
                      <a:pt x="9" y="12"/>
                    </a:lnTo>
                    <a:lnTo>
                      <a:pt x="0" y="12"/>
                    </a:lnTo>
                    <a:lnTo>
                      <a:pt x="0" y="3"/>
                    </a:lnTo>
                    <a:lnTo>
                      <a:pt x="2" y="0"/>
                    </a:lnTo>
                    <a:lnTo>
                      <a:pt x="5" y="3"/>
                    </a:lnTo>
                    <a:lnTo>
                      <a:pt x="9" y="0"/>
                    </a:lnTo>
                    <a:lnTo>
                      <a:pt x="11" y="0"/>
                    </a:lnTo>
                    <a:lnTo>
                      <a:pt x="19" y="3"/>
                    </a:lnTo>
                    <a:lnTo>
                      <a:pt x="42" y="0"/>
                    </a:lnTo>
                    <a:lnTo>
                      <a:pt x="44" y="6"/>
                    </a:lnTo>
                    <a:lnTo>
                      <a:pt x="42" y="15"/>
                    </a:lnTo>
                    <a:lnTo>
                      <a:pt x="44" y="21"/>
                    </a:lnTo>
                    <a:lnTo>
                      <a:pt x="42" y="31"/>
                    </a:lnTo>
                    <a:lnTo>
                      <a:pt x="42" y="3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472"/>
              <p:cNvSpPr>
                <a:spLocks/>
              </p:cNvSpPr>
              <p:nvPr/>
            </p:nvSpPr>
            <p:spPr bwMode="auto">
              <a:xfrm>
                <a:off x="5829301" y="3097213"/>
                <a:ext cx="44450" cy="74613"/>
              </a:xfrm>
              <a:custGeom>
                <a:avLst/>
                <a:gdLst>
                  <a:gd name="T0" fmla="*/ 12 w 28"/>
                  <a:gd name="T1" fmla="*/ 47 h 47"/>
                  <a:gd name="T2" fmla="*/ 5 w 28"/>
                  <a:gd name="T3" fmla="*/ 44 h 47"/>
                  <a:gd name="T4" fmla="*/ 5 w 28"/>
                  <a:gd name="T5" fmla="*/ 31 h 47"/>
                  <a:gd name="T6" fmla="*/ 5 w 28"/>
                  <a:gd name="T7" fmla="*/ 28 h 47"/>
                  <a:gd name="T8" fmla="*/ 5 w 28"/>
                  <a:gd name="T9" fmla="*/ 24 h 47"/>
                  <a:gd name="T10" fmla="*/ 5 w 28"/>
                  <a:gd name="T11" fmla="*/ 19 h 47"/>
                  <a:gd name="T12" fmla="*/ 0 w 28"/>
                  <a:gd name="T13" fmla="*/ 9 h 47"/>
                  <a:gd name="T14" fmla="*/ 0 w 28"/>
                  <a:gd name="T15" fmla="*/ 6 h 47"/>
                  <a:gd name="T16" fmla="*/ 5 w 28"/>
                  <a:gd name="T17" fmla="*/ 6 h 47"/>
                  <a:gd name="T18" fmla="*/ 18 w 28"/>
                  <a:gd name="T19" fmla="*/ 0 h 47"/>
                  <a:gd name="T20" fmla="*/ 21 w 28"/>
                  <a:gd name="T21" fmla="*/ 0 h 47"/>
                  <a:gd name="T22" fmla="*/ 28 w 28"/>
                  <a:gd name="T23" fmla="*/ 15 h 47"/>
                  <a:gd name="T24" fmla="*/ 25 w 28"/>
                  <a:gd name="T25" fmla="*/ 19 h 47"/>
                  <a:gd name="T26" fmla="*/ 25 w 28"/>
                  <a:gd name="T27" fmla="*/ 22 h 47"/>
                  <a:gd name="T28" fmla="*/ 21 w 28"/>
                  <a:gd name="T29" fmla="*/ 40 h 47"/>
                  <a:gd name="T30" fmla="*/ 16 w 28"/>
                  <a:gd name="T31" fmla="*/ 40 h 47"/>
                  <a:gd name="T32" fmla="*/ 12 w 28"/>
                  <a:gd name="T33" fmla="*/ 47 h 47"/>
                  <a:gd name="T34" fmla="*/ 12 w 28"/>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7">
                    <a:moveTo>
                      <a:pt x="12" y="47"/>
                    </a:moveTo>
                    <a:lnTo>
                      <a:pt x="5" y="44"/>
                    </a:lnTo>
                    <a:lnTo>
                      <a:pt x="5" y="31"/>
                    </a:lnTo>
                    <a:lnTo>
                      <a:pt x="5" y="28"/>
                    </a:lnTo>
                    <a:lnTo>
                      <a:pt x="5" y="24"/>
                    </a:lnTo>
                    <a:lnTo>
                      <a:pt x="5" y="19"/>
                    </a:lnTo>
                    <a:lnTo>
                      <a:pt x="0" y="9"/>
                    </a:lnTo>
                    <a:lnTo>
                      <a:pt x="0" y="6"/>
                    </a:lnTo>
                    <a:lnTo>
                      <a:pt x="5" y="6"/>
                    </a:lnTo>
                    <a:lnTo>
                      <a:pt x="18" y="0"/>
                    </a:lnTo>
                    <a:lnTo>
                      <a:pt x="21" y="0"/>
                    </a:lnTo>
                    <a:lnTo>
                      <a:pt x="28" y="15"/>
                    </a:lnTo>
                    <a:lnTo>
                      <a:pt x="25" y="19"/>
                    </a:lnTo>
                    <a:lnTo>
                      <a:pt x="25" y="22"/>
                    </a:lnTo>
                    <a:lnTo>
                      <a:pt x="21" y="40"/>
                    </a:lnTo>
                    <a:lnTo>
                      <a:pt x="16" y="40"/>
                    </a:lnTo>
                    <a:lnTo>
                      <a:pt x="12" y="47"/>
                    </a:lnTo>
                    <a:lnTo>
                      <a:pt x="12" y="4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473"/>
              <p:cNvSpPr>
                <a:spLocks/>
              </p:cNvSpPr>
              <p:nvPr/>
            </p:nvSpPr>
            <p:spPr bwMode="auto">
              <a:xfrm>
                <a:off x="5992813" y="3265488"/>
                <a:ext cx="6350" cy="7938"/>
              </a:xfrm>
              <a:custGeom>
                <a:avLst/>
                <a:gdLst>
                  <a:gd name="T0" fmla="*/ 4 w 4"/>
                  <a:gd name="T1" fmla="*/ 5 h 5"/>
                  <a:gd name="T2" fmla="*/ 0 w 4"/>
                  <a:gd name="T3" fmla="*/ 0 h 5"/>
                  <a:gd name="T4" fmla="*/ 4 w 4"/>
                  <a:gd name="T5" fmla="*/ 2 h 5"/>
                  <a:gd name="T6" fmla="*/ 4 w 4"/>
                  <a:gd name="T7" fmla="*/ 5 h 5"/>
                  <a:gd name="T8" fmla="*/ 4 w 4"/>
                  <a:gd name="T9" fmla="*/ 5 h 5"/>
                </a:gdLst>
                <a:ahLst/>
                <a:cxnLst>
                  <a:cxn ang="0">
                    <a:pos x="T0" y="T1"/>
                  </a:cxn>
                  <a:cxn ang="0">
                    <a:pos x="T2" y="T3"/>
                  </a:cxn>
                  <a:cxn ang="0">
                    <a:pos x="T4" y="T5"/>
                  </a:cxn>
                  <a:cxn ang="0">
                    <a:pos x="T6" y="T7"/>
                  </a:cxn>
                  <a:cxn ang="0">
                    <a:pos x="T8" y="T9"/>
                  </a:cxn>
                </a:cxnLst>
                <a:rect l="0" t="0" r="r" b="b"/>
                <a:pathLst>
                  <a:path w="4" h="5">
                    <a:moveTo>
                      <a:pt x="4" y="5"/>
                    </a:moveTo>
                    <a:lnTo>
                      <a:pt x="0" y="0"/>
                    </a:lnTo>
                    <a:lnTo>
                      <a:pt x="4" y="2"/>
                    </a:lnTo>
                    <a:lnTo>
                      <a:pt x="4" y="5"/>
                    </a:lnTo>
                    <a:lnTo>
                      <a:pt x="4"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474"/>
              <p:cNvSpPr>
                <a:spLocks/>
              </p:cNvSpPr>
              <p:nvPr/>
            </p:nvSpPr>
            <p:spPr bwMode="auto">
              <a:xfrm>
                <a:off x="5707063" y="2662238"/>
                <a:ext cx="93663" cy="103188"/>
              </a:xfrm>
              <a:custGeom>
                <a:avLst/>
                <a:gdLst>
                  <a:gd name="T0" fmla="*/ 0 w 59"/>
                  <a:gd name="T1" fmla="*/ 52 h 65"/>
                  <a:gd name="T2" fmla="*/ 0 w 59"/>
                  <a:gd name="T3" fmla="*/ 50 h 65"/>
                  <a:gd name="T4" fmla="*/ 9 w 59"/>
                  <a:gd name="T5" fmla="*/ 46 h 65"/>
                  <a:gd name="T6" fmla="*/ 16 w 59"/>
                  <a:gd name="T7" fmla="*/ 46 h 65"/>
                  <a:gd name="T8" fmla="*/ 9 w 59"/>
                  <a:gd name="T9" fmla="*/ 43 h 65"/>
                  <a:gd name="T10" fmla="*/ 9 w 59"/>
                  <a:gd name="T11" fmla="*/ 37 h 65"/>
                  <a:gd name="T12" fmla="*/ 16 w 59"/>
                  <a:gd name="T13" fmla="*/ 27 h 65"/>
                  <a:gd name="T14" fmla="*/ 18 w 59"/>
                  <a:gd name="T15" fmla="*/ 13 h 65"/>
                  <a:gd name="T16" fmla="*/ 25 w 59"/>
                  <a:gd name="T17" fmla="*/ 22 h 65"/>
                  <a:gd name="T18" fmla="*/ 27 w 59"/>
                  <a:gd name="T19" fmla="*/ 30 h 65"/>
                  <a:gd name="T20" fmla="*/ 34 w 59"/>
                  <a:gd name="T21" fmla="*/ 34 h 65"/>
                  <a:gd name="T22" fmla="*/ 30 w 59"/>
                  <a:gd name="T23" fmla="*/ 25 h 65"/>
                  <a:gd name="T24" fmla="*/ 34 w 59"/>
                  <a:gd name="T25" fmla="*/ 18 h 65"/>
                  <a:gd name="T26" fmla="*/ 30 w 59"/>
                  <a:gd name="T27" fmla="*/ 18 h 65"/>
                  <a:gd name="T28" fmla="*/ 30 w 59"/>
                  <a:gd name="T29" fmla="*/ 9 h 65"/>
                  <a:gd name="T30" fmla="*/ 40 w 59"/>
                  <a:gd name="T31" fmla="*/ 6 h 65"/>
                  <a:gd name="T32" fmla="*/ 50 w 59"/>
                  <a:gd name="T33" fmla="*/ 3 h 65"/>
                  <a:gd name="T34" fmla="*/ 56 w 59"/>
                  <a:gd name="T35" fmla="*/ 9 h 65"/>
                  <a:gd name="T36" fmla="*/ 56 w 59"/>
                  <a:gd name="T37" fmla="*/ 3 h 65"/>
                  <a:gd name="T38" fmla="*/ 56 w 59"/>
                  <a:gd name="T39" fmla="*/ 0 h 65"/>
                  <a:gd name="T40" fmla="*/ 59 w 59"/>
                  <a:gd name="T41" fmla="*/ 9 h 65"/>
                  <a:gd name="T42" fmla="*/ 56 w 59"/>
                  <a:gd name="T43" fmla="*/ 22 h 65"/>
                  <a:gd name="T44" fmla="*/ 52 w 59"/>
                  <a:gd name="T45" fmla="*/ 22 h 65"/>
                  <a:gd name="T46" fmla="*/ 52 w 59"/>
                  <a:gd name="T47" fmla="*/ 37 h 65"/>
                  <a:gd name="T48" fmla="*/ 46 w 59"/>
                  <a:gd name="T49" fmla="*/ 37 h 65"/>
                  <a:gd name="T50" fmla="*/ 40 w 59"/>
                  <a:gd name="T51" fmla="*/ 43 h 65"/>
                  <a:gd name="T52" fmla="*/ 46 w 59"/>
                  <a:gd name="T53" fmla="*/ 50 h 65"/>
                  <a:gd name="T54" fmla="*/ 43 w 59"/>
                  <a:gd name="T55" fmla="*/ 59 h 65"/>
                  <a:gd name="T56" fmla="*/ 43 w 59"/>
                  <a:gd name="T57" fmla="*/ 61 h 65"/>
                  <a:gd name="T58" fmla="*/ 43 w 59"/>
                  <a:gd name="T59" fmla="*/ 65 h 65"/>
                  <a:gd name="T60" fmla="*/ 34 w 59"/>
                  <a:gd name="T61" fmla="*/ 65 h 65"/>
                  <a:gd name="T62" fmla="*/ 40 w 59"/>
                  <a:gd name="T63" fmla="*/ 56 h 65"/>
                  <a:gd name="T64" fmla="*/ 27 w 59"/>
                  <a:gd name="T65" fmla="*/ 56 h 65"/>
                  <a:gd name="T66" fmla="*/ 22 w 59"/>
                  <a:gd name="T67" fmla="*/ 50 h 65"/>
                  <a:gd name="T68" fmla="*/ 16 w 59"/>
                  <a:gd name="T69" fmla="*/ 50 h 65"/>
                  <a:gd name="T70" fmla="*/ 9 w 59"/>
                  <a:gd name="T71" fmla="*/ 56 h 65"/>
                  <a:gd name="T72" fmla="*/ 4 w 59"/>
                  <a:gd name="T73" fmla="*/ 56 h 65"/>
                  <a:gd name="T74" fmla="*/ 0 w 59"/>
                  <a:gd name="T75" fmla="*/ 52 h 65"/>
                  <a:gd name="T76" fmla="*/ 0 w 59"/>
                  <a:gd name="T77"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65">
                    <a:moveTo>
                      <a:pt x="0" y="52"/>
                    </a:moveTo>
                    <a:lnTo>
                      <a:pt x="0" y="50"/>
                    </a:lnTo>
                    <a:lnTo>
                      <a:pt x="9" y="46"/>
                    </a:lnTo>
                    <a:lnTo>
                      <a:pt x="16" y="46"/>
                    </a:lnTo>
                    <a:lnTo>
                      <a:pt x="9" y="43"/>
                    </a:lnTo>
                    <a:lnTo>
                      <a:pt x="9" y="37"/>
                    </a:lnTo>
                    <a:lnTo>
                      <a:pt x="16" y="27"/>
                    </a:lnTo>
                    <a:lnTo>
                      <a:pt x="18" y="13"/>
                    </a:lnTo>
                    <a:lnTo>
                      <a:pt x="25" y="22"/>
                    </a:lnTo>
                    <a:lnTo>
                      <a:pt x="27" y="30"/>
                    </a:lnTo>
                    <a:lnTo>
                      <a:pt x="34" y="34"/>
                    </a:lnTo>
                    <a:lnTo>
                      <a:pt x="30" y="25"/>
                    </a:lnTo>
                    <a:lnTo>
                      <a:pt x="34" y="18"/>
                    </a:lnTo>
                    <a:lnTo>
                      <a:pt x="30" y="18"/>
                    </a:lnTo>
                    <a:lnTo>
                      <a:pt x="30" y="9"/>
                    </a:lnTo>
                    <a:lnTo>
                      <a:pt x="40" y="6"/>
                    </a:lnTo>
                    <a:lnTo>
                      <a:pt x="50" y="3"/>
                    </a:lnTo>
                    <a:lnTo>
                      <a:pt x="56" y="9"/>
                    </a:lnTo>
                    <a:lnTo>
                      <a:pt x="56" y="3"/>
                    </a:lnTo>
                    <a:lnTo>
                      <a:pt x="56" y="0"/>
                    </a:lnTo>
                    <a:lnTo>
                      <a:pt x="59" y="9"/>
                    </a:lnTo>
                    <a:lnTo>
                      <a:pt x="56" y="22"/>
                    </a:lnTo>
                    <a:lnTo>
                      <a:pt x="52" y="22"/>
                    </a:lnTo>
                    <a:lnTo>
                      <a:pt x="52" y="37"/>
                    </a:lnTo>
                    <a:lnTo>
                      <a:pt x="46" y="37"/>
                    </a:lnTo>
                    <a:lnTo>
                      <a:pt x="40" y="43"/>
                    </a:lnTo>
                    <a:lnTo>
                      <a:pt x="46" y="50"/>
                    </a:lnTo>
                    <a:lnTo>
                      <a:pt x="43" y="59"/>
                    </a:lnTo>
                    <a:lnTo>
                      <a:pt x="43" y="61"/>
                    </a:lnTo>
                    <a:lnTo>
                      <a:pt x="43" y="65"/>
                    </a:lnTo>
                    <a:lnTo>
                      <a:pt x="34" y="65"/>
                    </a:lnTo>
                    <a:lnTo>
                      <a:pt x="40" y="56"/>
                    </a:lnTo>
                    <a:lnTo>
                      <a:pt x="27" y="56"/>
                    </a:lnTo>
                    <a:lnTo>
                      <a:pt x="22" y="50"/>
                    </a:lnTo>
                    <a:lnTo>
                      <a:pt x="16" y="50"/>
                    </a:lnTo>
                    <a:lnTo>
                      <a:pt x="9" y="56"/>
                    </a:lnTo>
                    <a:lnTo>
                      <a:pt x="4" y="56"/>
                    </a:lnTo>
                    <a:lnTo>
                      <a:pt x="0" y="52"/>
                    </a:lnTo>
                    <a:lnTo>
                      <a:pt x="0" y="5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475"/>
              <p:cNvSpPr>
                <a:spLocks/>
              </p:cNvSpPr>
              <p:nvPr/>
            </p:nvSpPr>
            <p:spPr bwMode="auto">
              <a:xfrm>
                <a:off x="5735638" y="1903413"/>
                <a:ext cx="546100" cy="582613"/>
              </a:xfrm>
              <a:custGeom>
                <a:avLst/>
                <a:gdLst>
                  <a:gd name="T0" fmla="*/ 323 w 344"/>
                  <a:gd name="T1" fmla="*/ 43 h 367"/>
                  <a:gd name="T2" fmla="*/ 293 w 344"/>
                  <a:gd name="T3" fmla="*/ 34 h 367"/>
                  <a:gd name="T4" fmla="*/ 274 w 344"/>
                  <a:gd name="T5" fmla="*/ 64 h 367"/>
                  <a:gd name="T6" fmla="*/ 251 w 344"/>
                  <a:gd name="T7" fmla="*/ 64 h 367"/>
                  <a:gd name="T8" fmla="*/ 215 w 344"/>
                  <a:gd name="T9" fmla="*/ 52 h 367"/>
                  <a:gd name="T10" fmla="*/ 206 w 344"/>
                  <a:gd name="T11" fmla="*/ 68 h 367"/>
                  <a:gd name="T12" fmla="*/ 181 w 344"/>
                  <a:gd name="T13" fmla="*/ 73 h 367"/>
                  <a:gd name="T14" fmla="*/ 160 w 344"/>
                  <a:gd name="T15" fmla="*/ 89 h 367"/>
                  <a:gd name="T16" fmla="*/ 153 w 344"/>
                  <a:gd name="T17" fmla="*/ 114 h 367"/>
                  <a:gd name="T18" fmla="*/ 134 w 344"/>
                  <a:gd name="T19" fmla="*/ 173 h 367"/>
                  <a:gd name="T20" fmla="*/ 121 w 344"/>
                  <a:gd name="T21" fmla="*/ 200 h 367"/>
                  <a:gd name="T22" fmla="*/ 105 w 344"/>
                  <a:gd name="T23" fmla="*/ 234 h 367"/>
                  <a:gd name="T24" fmla="*/ 118 w 344"/>
                  <a:gd name="T25" fmla="*/ 284 h 367"/>
                  <a:gd name="T26" fmla="*/ 107 w 344"/>
                  <a:gd name="T27" fmla="*/ 314 h 367"/>
                  <a:gd name="T28" fmla="*/ 93 w 344"/>
                  <a:gd name="T29" fmla="*/ 339 h 367"/>
                  <a:gd name="T30" fmla="*/ 84 w 344"/>
                  <a:gd name="T31" fmla="*/ 327 h 367"/>
                  <a:gd name="T32" fmla="*/ 68 w 344"/>
                  <a:gd name="T33" fmla="*/ 339 h 367"/>
                  <a:gd name="T34" fmla="*/ 22 w 344"/>
                  <a:gd name="T35" fmla="*/ 360 h 367"/>
                  <a:gd name="T36" fmla="*/ 22 w 344"/>
                  <a:gd name="T37" fmla="*/ 330 h 367"/>
                  <a:gd name="T38" fmla="*/ 9 w 344"/>
                  <a:gd name="T39" fmla="*/ 323 h 367"/>
                  <a:gd name="T40" fmla="*/ 28 w 344"/>
                  <a:gd name="T41" fmla="*/ 305 h 367"/>
                  <a:gd name="T42" fmla="*/ 4 w 344"/>
                  <a:gd name="T43" fmla="*/ 305 h 367"/>
                  <a:gd name="T44" fmla="*/ 38 w 344"/>
                  <a:gd name="T45" fmla="*/ 284 h 367"/>
                  <a:gd name="T46" fmla="*/ 7 w 344"/>
                  <a:gd name="T47" fmla="*/ 287 h 367"/>
                  <a:gd name="T48" fmla="*/ 7 w 344"/>
                  <a:gd name="T49" fmla="*/ 268 h 367"/>
                  <a:gd name="T50" fmla="*/ 0 w 344"/>
                  <a:gd name="T51" fmla="*/ 259 h 367"/>
                  <a:gd name="T52" fmla="*/ 34 w 344"/>
                  <a:gd name="T53" fmla="*/ 257 h 367"/>
                  <a:gd name="T54" fmla="*/ 34 w 344"/>
                  <a:gd name="T55" fmla="*/ 248 h 367"/>
                  <a:gd name="T56" fmla="*/ 47 w 344"/>
                  <a:gd name="T57" fmla="*/ 241 h 367"/>
                  <a:gd name="T58" fmla="*/ 50 w 344"/>
                  <a:gd name="T59" fmla="*/ 232 h 367"/>
                  <a:gd name="T60" fmla="*/ 84 w 344"/>
                  <a:gd name="T61" fmla="*/ 219 h 367"/>
                  <a:gd name="T62" fmla="*/ 84 w 344"/>
                  <a:gd name="T63" fmla="*/ 211 h 367"/>
                  <a:gd name="T64" fmla="*/ 75 w 344"/>
                  <a:gd name="T65" fmla="*/ 204 h 367"/>
                  <a:gd name="T66" fmla="*/ 96 w 344"/>
                  <a:gd name="T67" fmla="*/ 176 h 367"/>
                  <a:gd name="T68" fmla="*/ 102 w 344"/>
                  <a:gd name="T69" fmla="*/ 164 h 367"/>
                  <a:gd name="T70" fmla="*/ 105 w 344"/>
                  <a:gd name="T71" fmla="*/ 159 h 367"/>
                  <a:gd name="T72" fmla="*/ 127 w 344"/>
                  <a:gd name="T73" fmla="*/ 132 h 367"/>
                  <a:gd name="T74" fmla="*/ 143 w 344"/>
                  <a:gd name="T75" fmla="*/ 111 h 367"/>
                  <a:gd name="T76" fmla="*/ 145 w 344"/>
                  <a:gd name="T77" fmla="*/ 105 h 367"/>
                  <a:gd name="T78" fmla="*/ 136 w 344"/>
                  <a:gd name="T79" fmla="*/ 100 h 367"/>
                  <a:gd name="T80" fmla="*/ 151 w 344"/>
                  <a:gd name="T81" fmla="*/ 89 h 367"/>
                  <a:gd name="T82" fmla="*/ 160 w 344"/>
                  <a:gd name="T83" fmla="*/ 80 h 367"/>
                  <a:gd name="T84" fmla="*/ 156 w 344"/>
                  <a:gd name="T85" fmla="*/ 73 h 367"/>
                  <a:gd name="T86" fmla="*/ 172 w 344"/>
                  <a:gd name="T87" fmla="*/ 59 h 367"/>
                  <a:gd name="T88" fmla="*/ 178 w 344"/>
                  <a:gd name="T89" fmla="*/ 52 h 367"/>
                  <a:gd name="T90" fmla="*/ 181 w 344"/>
                  <a:gd name="T91" fmla="*/ 46 h 367"/>
                  <a:gd name="T92" fmla="*/ 199 w 344"/>
                  <a:gd name="T93" fmla="*/ 52 h 367"/>
                  <a:gd name="T94" fmla="*/ 212 w 344"/>
                  <a:gd name="T95" fmla="*/ 37 h 367"/>
                  <a:gd name="T96" fmla="*/ 219 w 344"/>
                  <a:gd name="T97" fmla="*/ 28 h 367"/>
                  <a:gd name="T98" fmla="*/ 249 w 344"/>
                  <a:gd name="T99" fmla="*/ 21 h 367"/>
                  <a:gd name="T100" fmla="*/ 267 w 344"/>
                  <a:gd name="T101" fmla="*/ 11 h 367"/>
                  <a:gd name="T102" fmla="*/ 280 w 344"/>
                  <a:gd name="T103" fmla="*/ 11 h 367"/>
                  <a:gd name="T104" fmla="*/ 293 w 344"/>
                  <a:gd name="T105" fmla="*/ 11 h 367"/>
                  <a:gd name="T106" fmla="*/ 304 w 344"/>
                  <a:gd name="T107" fmla="*/ 11 h 367"/>
                  <a:gd name="T108" fmla="*/ 310 w 344"/>
                  <a:gd name="T109" fmla="*/ 7 h 367"/>
                  <a:gd name="T110" fmla="*/ 326 w 344"/>
                  <a:gd name="T111" fmla="*/ 16 h 367"/>
                  <a:gd name="T112" fmla="*/ 323 w 344"/>
                  <a:gd name="T113" fmla="*/ 31 h 367"/>
                  <a:gd name="T114" fmla="*/ 344 w 344"/>
                  <a:gd name="T115" fmla="*/ 41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367">
                    <a:moveTo>
                      <a:pt x="342" y="41"/>
                    </a:moveTo>
                    <a:lnTo>
                      <a:pt x="335" y="41"/>
                    </a:lnTo>
                    <a:lnTo>
                      <a:pt x="317" y="59"/>
                    </a:lnTo>
                    <a:lnTo>
                      <a:pt x="319" y="50"/>
                    </a:lnTo>
                    <a:lnTo>
                      <a:pt x="323" y="43"/>
                    </a:lnTo>
                    <a:lnTo>
                      <a:pt x="319" y="37"/>
                    </a:lnTo>
                    <a:lnTo>
                      <a:pt x="308" y="34"/>
                    </a:lnTo>
                    <a:lnTo>
                      <a:pt x="304" y="31"/>
                    </a:lnTo>
                    <a:lnTo>
                      <a:pt x="296" y="34"/>
                    </a:lnTo>
                    <a:lnTo>
                      <a:pt x="293" y="34"/>
                    </a:lnTo>
                    <a:lnTo>
                      <a:pt x="287" y="34"/>
                    </a:lnTo>
                    <a:lnTo>
                      <a:pt x="278" y="43"/>
                    </a:lnTo>
                    <a:lnTo>
                      <a:pt x="280" y="56"/>
                    </a:lnTo>
                    <a:lnTo>
                      <a:pt x="278" y="62"/>
                    </a:lnTo>
                    <a:lnTo>
                      <a:pt x="274" y="64"/>
                    </a:lnTo>
                    <a:lnTo>
                      <a:pt x="274" y="68"/>
                    </a:lnTo>
                    <a:lnTo>
                      <a:pt x="267" y="71"/>
                    </a:lnTo>
                    <a:lnTo>
                      <a:pt x="262" y="68"/>
                    </a:lnTo>
                    <a:lnTo>
                      <a:pt x="255" y="64"/>
                    </a:lnTo>
                    <a:lnTo>
                      <a:pt x="251" y="64"/>
                    </a:lnTo>
                    <a:lnTo>
                      <a:pt x="246" y="68"/>
                    </a:lnTo>
                    <a:lnTo>
                      <a:pt x="237" y="68"/>
                    </a:lnTo>
                    <a:lnTo>
                      <a:pt x="224" y="56"/>
                    </a:lnTo>
                    <a:lnTo>
                      <a:pt x="219" y="52"/>
                    </a:lnTo>
                    <a:lnTo>
                      <a:pt x="215" y="52"/>
                    </a:lnTo>
                    <a:lnTo>
                      <a:pt x="215" y="59"/>
                    </a:lnTo>
                    <a:lnTo>
                      <a:pt x="212" y="59"/>
                    </a:lnTo>
                    <a:lnTo>
                      <a:pt x="212" y="62"/>
                    </a:lnTo>
                    <a:lnTo>
                      <a:pt x="203" y="59"/>
                    </a:lnTo>
                    <a:lnTo>
                      <a:pt x="206" y="68"/>
                    </a:lnTo>
                    <a:lnTo>
                      <a:pt x="203" y="73"/>
                    </a:lnTo>
                    <a:lnTo>
                      <a:pt x="206" y="77"/>
                    </a:lnTo>
                    <a:lnTo>
                      <a:pt x="203" y="77"/>
                    </a:lnTo>
                    <a:lnTo>
                      <a:pt x="191" y="73"/>
                    </a:lnTo>
                    <a:lnTo>
                      <a:pt x="181" y="73"/>
                    </a:lnTo>
                    <a:lnTo>
                      <a:pt x="176" y="77"/>
                    </a:lnTo>
                    <a:lnTo>
                      <a:pt x="178" y="84"/>
                    </a:lnTo>
                    <a:lnTo>
                      <a:pt x="176" y="89"/>
                    </a:lnTo>
                    <a:lnTo>
                      <a:pt x="166" y="86"/>
                    </a:lnTo>
                    <a:lnTo>
                      <a:pt x="160" y="89"/>
                    </a:lnTo>
                    <a:lnTo>
                      <a:pt x="160" y="96"/>
                    </a:lnTo>
                    <a:lnTo>
                      <a:pt x="156" y="102"/>
                    </a:lnTo>
                    <a:lnTo>
                      <a:pt x="153" y="102"/>
                    </a:lnTo>
                    <a:lnTo>
                      <a:pt x="160" y="111"/>
                    </a:lnTo>
                    <a:lnTo>
                      <a:pt x="153" y="114"/>
                    </a:lnTo>
                    <a:lnTo>
                      <a:pt x="145" y="130"/>
                    </a:lnTo>
                    <a:lnTo>
                      <a:pt x="148" y="132"/>
                    </a:lnTo>
                    <a:lnTo>
                      <a:pt x="136" y="143"/>
                    </a:lnTo>
                    <a:lnTo>
                      <a:pt x="136" y="161"/>
                    </a:lnTo>
                    <a:lnTo>
                      <a:pt x="134" y="173"/>
                    </a:lnTo>
                    <a:lnTo>
                      <a:pt x="127" y="185"/>
                    </a:lnTo>
                    <a:lnTo>
                      <a:pt x="134" y="189"/>
                    </a:lnTo>
                    <a:lnTo>
                      <a:pt x="134" y="195"/>
                    </a:lnTo>
                    <a:lnTo>
                      <a:pt x="134" y="204"/>
                    </a:lnTo>
                    <a:lnTo>
                      <a:pt x="121" y="200"/>
                    </a:lnTo>
                    <a:lnTo>
                      <a:pt x="114" y="200"/>
                    </a:lnTo>
                    <a:lnTo>
                      <a:pt x="105" y="212"/>
                    </a:lnTo>
                    <a:lnTo>
                      <a:pt x="102" y="221"/>
                    </a:lnTo>
                    <a:lnTo>
                      <a:pt x="107" y="232"/>
                    </a:lnTo>
                    <a:lnTo>
                      <a:pt x="105" y="234"/>
                    </a:lnTo>
                    <a:lnTo>
                      <a:pt x="107" y="248"/>
                    </a:lnTo>
                    <a:lnTo>
                      <a:pt x="107" y="268"/>
                    </a:lnTo>
                    <a:lnTo>
                      <a:pt x="114" y="271"/>
                    </a:lnTo>
                    <a:lnTo>
                      <a:pt x="121" y="278"/>
                    </a:lnTo>
                    <a:lnTo>
                      <a:pt x="118" y="284"/>
                    </a:lnTo>
                    <a:lnTo>
                      <a:pt x="111" y="287"/>
                    </a:lnTo>
                    <a:lnTo>
                      <a:pt x="118" y="303"/>
                    </a:lnTo>
                    <a:lnTo>
                      <a:pt x="114" y="308"/>
                    </a:lnTo>
                    <a:lnTo>
                      <a:pt x="111" y="318"/>
                    </a:lnTo>
                    <a:lnTo>
                      <a:pt x="107" y="314"/>
                    </a:lnTo>
                    <a:lnTo>
                      <a:pt x="107" y="318"/>
                    </a:lnTo>
                    <a:lnTo>
                      <a:pt x="107" y="321"/>
                    </a:lnTo>
                    <a:lnTo>
                      <a:pt x="105" y="323"/>
                    </a:lnTo>
                    <a:lnTo>
                      <a:pt x="102" y="343"/>
                    </a:lnTo>
                    <a:lnTo>
                      <a:pt x="93" y="339"/>
                    </a:lnTo>
                    <a:lnTo>
                      <a:pt x="87" y="334"/>
                    </a:lnTo>
                    <a:lnTo>
                      <a:pt x="87" y="321"/>
                    </a:lnTo>
                    <a:lnTo>
                      <a:pt x="87" y="318"/>
                    </a:lnTo>
                    <a:lnTo>
                      <a:pt x="84" y="321"/>
                    </a:lnTo>
                    <a:lnTo>
                      <a:pt x="84" y="327"/>
                    </a:lnTo>
                    <a:lnTo>
                      <a:pt x="80" y="327"/>
                    </a:lnTo>
                    <a:lnTo>
                      <a:pt x="84" y="334"/>
                    </a:lnTo>
                    <a:lnTo>
                      <a:pt x="77" y="343"/>
                    </a:lnTo>
                    <a:lnTo>
                      <a:pt x="71" y="337"/>
                    </a:lnTo>
                    <a:lnTo>
                      <a:pt x="68" y="339"/>
                    </a:lnTo>
                    <a:lnTo>
                      <a:pt x="71" y="346"/>
                    </a:lnTo>
                    <a:lnTo>
                      <a:pt x="59" y="355"/>
                    </a:lnTo>
                    <a:lnTo>
                      <a:pt x="50" y="364"/>
                    </a:lnTo>
                    <a:lnTo>
                      <a:pt x="34" y="367"/>
                    </a:lnTo>
                    <a:lnTo>
                      <a:pt x="22" y="360"/>
                    </a:lnTo>
                    <a:lnTo>
                      <a:pt x="9" y="348"/>
                    </a:lnTo>
                    <a:lnTo>
                      <a:pt x="9" y="343"/>
                    </a:lnTo>
                    <a:lnTo>
                      <a:pt x="18" y="346"/>
                    </a:lnTo>
                    <a:lnTo>
                      <a:pt x="16" y="339"/>
                    </a:lnTo>
                    <a:lnTo>
                      <a:pt x="22" y="330"/>
                    </a:lnTo>
                    <a:lnTo>
                      <a:pt x="16" y="330"/>
                    </a:lnTo>
                    <a:lnTo>
                      <a:pt x="12" y="334"/>
                    </a:lnTo>
                    <a:lnTo>
                      <a:pt x="7" y="339"/>
                    </a:lnTo>
                    <a:lnTo>
                      <a:pt x="4" y="334"/>
                    </a:lnTo>
                    <a:lnTo>
                      <a:pt x="9" y="323"/>
                    </a:lnTo>
                    <a:lnTo>
                      <a:pt x="12" y="323"/>
                    </a:lnTo>
                    <a:lnTo>
                      <a:pt x="16" y="321"/>
                    </a:lnTo>
                    <a:lnTo>
                      <a:pt x="12" y="321"/>
                    </a:lnTo>
                    <a:lnTo>
                      <a:pt x="18" y="314"/>
                    </a:lnTo>
                    <a:lnTo>
                      <a:pt x="28" y="305"/>
                    </a:lnTo>
                    <a:lnTo>
                      <a:pt x="16" y="308"/>
                    </a:lnTo>
                    <a:lnTo>
                      <a:pt x="12" y="314"/>
                    </a:lnTo>
                    <a:lnTo>
                      <a:pt x="9" y="308"/>
                    </a:lnTo>
                    <a:lnTo>
                      <a:pt x="7" y="312"/>
                    </a:lnTo>
                    <a:lnTo>
                      <a:pt x="4" y="305"/>
                    </a:lnTo>
                    <a:lnTo>
                      <a:pt x="4" y="296"/>
                    </a:lnTo>
                    <a:lnTo>
                      <a:pt x="4" y="287"/>
                    </a:lnTo>
                    <a:lnTo>
                      <a:pt x="22" y="287"/>
                    </a:lnTo>
                    <a:lnTo>
                      <a:pt x="34" y="287"/>
                    </a:lnTo>
                    <a:lnTo>
                      <a:pt x="38" y="284"/>
                    </a:lnTo>
                    <a:lnTo>
                      <a:pt x="38" y="280"/>
                    </a:lnTo>
                    <a:lnTo>
                      <a:pt x="34" y="284"/>
                    </a:lnTo>
                    <a:lnTo>
                      <a:pt x="28" y="284"/>
                    </a:lnTo>
                    <a:lnTo>
                      <a:pt x="22" y="284"/>
                    </a:lnTo>
                    <a:lnTo>
                      <a:pt x="7" y="287"/>
                    </a:lnTo>
                    <a:lnTo>
                      <a:pt x="0" y="280"/>
                    </a:lnTo>
                    <a:lnTo>
                      <a:pt x="4" y="278"/>
                    </a:lnTo>
                    <a:lnTo>
                      <a:pt x="7" y="278"/>
                    </a:lnTo>
                    <a:lnTo>
                      <a:pt x="0" y="271"/>
                    </a:lnTo>
                    <a:lnTo>
                      <a:pt x="7" y="268"/>
                    </a:lnTo>
                    <a:lnTo>
                      <a:pt x="18" y="268"/>
                    </a:lnTo>
                    <a:lnTo>
                      <a:pt x="22" y="268"/>
                    </a:lnTo>
                    <a:lnTo>
                      <a:pt x="12" y="262"/>
                    </a:lnTo>
                    <a:lnTo>
                      <a:pt x="4" y="262"/>
                    </a:lnTo>
                    <a:lnTo>
                      <a:pt x="0" y="259"/>
                    </a:lnTo>
                    <a:lnTo>
                      <a:pt x="9" y="259"/>
                    </a:lnTo>
                    <a:lnTo>
                      <a:pt x="16" y="257"/>
                    </a:lnTo>
                    <a:lnTo>
                      <a:pt x="28" y="253"/>
                    </a:lnTo>
                    <a:lnTo>
                      <a:pt x="28" y="257"/>
                    </a:lnTo>
                    <a:lnTo>
                      <a:pt x="34" y="257"/>
                    </a:lnTo>
                    <a:lnTo>
                      <a:pt x="32" y="250"/>
                    </a:lnTo>
                    <a:lnTo>
                      <a:pt x="28" y="248"/>
                    </a:lnTo>
                    <a:lnTo>
                      <a:pt x="16" y="248"/>
                    </a:lnTo>
                    <a:lnTo>
                      <a:pt x="28" y="244"/>
                    </a:lnTo>
                    <a:lnTo>
                      <a:pt x="34" y="248"/>
                    </a:lnTo>
                    <a:lnTo>
                      <a:pt x="41" y="241"/>
                    </a:lnTo>
                    <a:lnTo>
                      <a:pt x="32" y="241"/>
                    </a:lnTo>
                    <a:lnTo>
                      <a:pt x="28" y="234"/>
                    </a:lnTo>
                    <a:lnTo>
                      <a:pt x="38" y="237"/>
                    </a:lnTo>
                    <a:lnTo>
                      <a:pt x="47" y="241"/>
                    </a:lnTo>
                    <a:lnTo>
                      <a:pt x="43" y="234"/>
                    </a:lnTo>
                    <a:lnTo>
                      <a:pt x="47" y="234"/>
                    </a:lnTo>
                    <a:lnTo>
                      <a:pt x="54" y="237"/>
                    </a:lnTo>
                    <a:lnTo>
                      <a:pt x="54" y="232"/>
                    </a:lnTo>
                    <a:lnTo>
                      <a:pt x="50" y="232"/>
                    </a:lnTo>
                    <a:lnTo>
                      <a:pt x="54" y="228"/>
                    </a:lnTo>
                    <a:lnTo>
                      <a:pt x="54" y="225"/>
                    </a:lnTo>
                    <a:lnTo>
                      <a:pt x="68" y="216"/>
                    </a:lnTo>
                    <a:lnTo>
                      <a:pt x="71" y="221"/>
                    </a:lnTo>
                    <a:lnTo>
                      <a:pt x="84" y="219"/>
                    </a:lnTo>
                    <a:lnTo>
                      <a:pt x="90" y="211"/>
                    </a:lnTo>
                    <a:lnTo>
                      <a:pt x="90" y="207"/>
                    </a:lnTo>
                    <a:lnTo>
                      <a:pt x="93" y="204"/>
                    </a:lnTo>
                    <a:lnTo>
                      <a:pt x="90" y="204"/>
                    </a:lnTo>
                    <a:lnTo>
                      <a:pt x="84" y="211"/>
                    </a:lnTo>
                    <a:lnTo>
                      <a:pt x="87" y="211"/>
                    </a:lnTo>
                    <a:lnTo>
                      <a:pt x="75" y="219"/>
                    </a:lnTo>
                    <a:lnTo>
                      <a:pt x="64" y="212"/>
                    </a:lnTo>
                    <a:lnTo>
                      <a:pt x="75" y="207"/>
                    </a:lnTo>
                    <a:lnTo>
                      <a:pt x="75" y="204"/>
                    </a:lnTo>
                    <a:lnTo>
                      <a:pt x="87" y="189"/>
                    </a:lnTo>
                    <a:lnTo>
                      <a:pt x="90" y="191"/>
                    </a:lnTo>
                    <a:lnTo>
                      <a:pt x="93" y="189"/>
                    </a:lnTo>
                    <a:lnTo>
                      <a:pt x="90" y="185"/>
                    </a:lnTo>
                    <a:lnTo>
                      <a:pt x="96" y="176"/>
                    </a:lnTo>
                    <a:lnTo>
                      <a:pt x="102" y="169"/>
                    </a:lnTo>
                    <a:lnTo>
                      <a:pt x="105" y="173"/>
                    </a:lnTo>
                    <a:lnTo>
                      <a:pt x="111" y="166"/>
                    </a:lnTo>
                    <a:lnTo>
                      <a:pt x="105" y="166"/>
                    </a:lnTo>
                    <a:lnTo>
                      <a:pt x="102" y="164"/>
                    </a:lnTo>
                    <a:lnTo>
                      <a:pt x="100" y="166"/>
                    </a:lnTo>
                    <a:lnTo>
                      <a:pt x="102" y="159"/>
                    </a:lnTo>
                    <a:lnTo>
                      <a:pt x="105" y="161"/>
                    </a:lnTo>
                    <a:lnTo>
                      <a:pt x="107" y="161"/>
                    </a:lnTo>
                    <a:lnTo>
                      <a:pt x="105" y="159"/>
                    </a:lnTo>
                    <a:lnTo>
                      <a:pt x="107" y="148"/>
                    </a:lnTo>
                    <a:lnTo>
                      <a:pt x="114" y="148"/>
                    </a:lnTo>
                    <a:lnTo>
                      <a:pt x="107" y="143"/>
                    </a:lnTo>
                    <a:lnTo>
                      <a:pt x="127" y="136"/>
                    </a:lnTo>
                    <a:lnTo>
                      <a:pt x="127" y="132"/>
                    </a:lnTo>
                    <a:lnTo>
                      <a:pt x="111" y="136"/>
                    </a:lnTo>
                    <a:lnTo>
                      <a:pt x="111" y="130"/>
                    </a:lnTo>
                    <a:lnTo>
                      <a:pt x="118" y="121"/>
                    </a:lnTo>
                    <a:lnTo>
                      <a:pt x="123" y="111"/>
                    </a:lnTo>
                    <a:lnTo>
                      <a:pt x="143" y="111"/>
                    </a:lnTo>
                    <a:lnTo>
                      <a:pt x="143" y="109"/>
                    </a:lnTo>
                    <a:lnTo>
                      <a:pt x="127" y="109"/>
                    </a:lnTo>
                    <a:lnTo>
                      <a:pt x="136" y="102"/>
                    </a:lnTo>
                    <a:lnTo>
                      <a:pt x="143" y="102"/>
                    </a:lnTo>
                    <a:lnTo>
                      <a:pt x="145" y="105"/>
                    </a:lnTo>
                    <a:lnTo>
                      <a:pt x="145" y="102"/>
                    </a:lnTo>
                    <a:lnTo>
                      <a:pt x="143" y="100"/>
                    </a:lnTo>
                    <a:lnTo>
                      <a:pt x="145" y="96"/>
                    </a:lnTo>
                    <a:lnTo>
                      <a:pt x="143" y="96"/>
                    </a:lnTo>
                    <a:lnTo>
                      <a:pt x="136" y="100"/>
                    </a:lnTo>
                    <a:lnTo>
                      <a:pt x="134" y="96"/>
                    </a:lnTo>
                    <a:lnTo>
                      <a:pt x="143" y="93"/>
                    </a:lnTo>
                    <a:lnTo>
                      <a:pt x="145" y="93"/>
                    </a:lnTo>
                    <a:lnTo>
                      <a:pt x="145" y="89"/>
                    </a:lnTo>
                    <a:lnTo>
                      <a:pt x="151" y="89"/>
                    </a:lnTo>
                    <a:lnTo>
                      <a:pt x="153" y="96"/>
                    </a:lnTo>
                    <a:lnTo>
                      <a:pt x="153" y="89"/>
                    </a:lnTo>
                    <a:lnTo>
                      <a:pt x="151" y="89"/>
                    </a:lnTo>
                    <a:lnTo>
                      <a:pt x="153" y="80"/>
                    </a:lnTo>
                    <a:lnTo>
                      <a:pt x="160" y="80"/>
                    </a:lnTo>
                    <a:lnTo>
                      <a:pt x="166" y="80"/>
                    </a:lnTo>
                    <a:lnTo>
                      <a:pt x="166" y="77"/>
                    </a:lnTo>
                    <a:lnTo>
                      <a:pt x="162" y="77"/>
                    </a:lnTo>
                    <a:lnTo>
                      <a:pt x="153" y="77"/>
                    </a:lnTo>
                    <a:lnTo>
                      <a:pt x="156" y="73"/>
                    </a:lnTo>
                    <a:lnTo>
                      <a:pt x="160" y="73"/>
                    </a:lnTo>
                    <a:lnTo>
                      <a:pt x="169" y="68"/>
                    </a:lnTo>
                    <a:lnTo>
                      <a:pt x="166" y="64"/>
                    </a:lnTo>
                    <a:lnTo>
                      <a:pt x="172" y="62"/>
                    </a:lnTo>
                    <a:lnTo>
                      <a:pt x="172" y="59"/>
                    </a:lnTo>
                    <a:lnTo>
                      <a:pt x="169" y="59"/>
                    </a:lnTo>
                    <a:lnTo>
                      <a:pt x="160" y="64"/>
                    </a:lnTo>
                    <a:lnTo>
                      <a:pt x="156" y="59"/>
                    </a:lnTo>
                    <a:lnTo>
                      <a:pt x="162" y="52"/>
                    </a:lnTo>
                    <a:lnTo>
                      <a:pt x="178" y="52"/>
                    </a:lnTo>
                    <a:lnTo>
                      <a:pt x="187" y="56"/>
                    </a:lnTo>
                    <a:lnTo>
                      <a:pt x="191" y="56"/>
                    </a:lnTo>
                    <a:lnTo>
                      <a:pt x="191" y="52"/>
                    </a:lnTo>
                    <a:lnTo>
                      <a:pt x="185" y="52"/>
                    </a:lnTo>
                    <a:lnTo>
                      <a:pt x="181" y="46"/>
                    </a:lnTo>
                    <a:lnTo>
                      <a:pt x="191" y="43"/>
                    </a:lnTo>
                    <a:lnTo>
                      <a:pt x="194" y="50"/>
                    </a:lnTo>
                    <a:lnTo>
                      <a:pt x="196" y="43"/>
                    </a:lnTo>
                    <a:lnTo>
                      <a:pt x="196" y="41"/>
                    </a:lnTo>
                    <a:lnTo>
                      <a:pt x="199" y="52"/>
                    </a:lnTo>
                    <a:lnTo>
                      <a:pt x="203" y="52"/>
                    </a:lnTo>
                    <a:lnTo>
                      <a:pt x="206" y="50"/>
                    </a:lnTo>
                    <a:lnTo>
                      <a:pt x="203" y="43"/>
                    </a:lnTo>
                    <a:lnTo>
                      <a:pt x="210" y="41"/>
                    </a:lnTo>
                    <a:lnTo>
                      <a:pt x="212" y="37"/>
                    </a:lnTo>
                    <a:lnTo>
                      <a:pt x="224" y="43"/>
                    </a:lnTo>
                    <a:lnTo>
                      <a:pt x="221" y="34"/>
                    </a:lnTo>
                    <a:lnTo>
                      <a:pt x="219" y="34"/>
                    </a:lnTo>
                    <a:lnTo>
                      <a:pt x="212" y="28"/>
                    </a:lnTo>
                    <a:lnTo>
                      <a:pt x="219" y="28"/>
                    </a:lnTo>
                    <a:lnTo>
                      <a:pt x="234" y="28"/>
                    </a:lnTo>
                    <a:lnTo>
                      <a:pt x="237" y="31"/>
                    </a:lnTo>
                    <a:lnTo>
                      <a:pt x="244" y="25"/>
                    </a:lnTo>
                    <a:lnTo>
                      <a:pt x="244" y="16"/>
                    </a:lnTo>
                    <a:lnTo>
                      <a:pt x="249" y="21"/>
                    </a:lnTo>
                    <a:lnTo>
                      <a:pt x="251" y="18"/>
                    </a:lnTo>
                    <a:lnTo>
                      <a:pt x="249" y="13"/>
                    </a:lnTo>
                    <a:lnTo>
                      <a:pt x="251" y="11"/>
                    </a:lnTo>
                    <a:lnTo>
                      <a:pt x="262" y="11"/>
                    </a:lnTo>
                    <a:lnTo>
                      <a:pt x="267" y="11"/>
                    </a:lnTo>
                    <a:lnTo>
                      <a:pt x="262" y="18"/>
                    </a:lnTo>
                    <a:lnTo>
                      <a:pt x="262" y="25"/>
                    </a:lnTo>
                    <a:lnTo>
                      <a:pt x="265" y="31"/>
                    </a:lnTo>
                    <a:lnTo>
                      <a:pt x="267" y="25"/>
                    </a:lnTo>
                    <a:lnTo>
                      <a:pt x="280" y="11"/>
                    </a:lnTo>
                    <a:lnTo>
                      <a:pt x="280" y="16"/>
                    </a:lnTo>
                    <a:lnTo>
                      <a:pt x="283" y="21"/>
                    </a:lnTo>
                    <a:lnTo>
                      <a:pt x="287" y="18"/>
                    </a:lnTo>
                    <a:lnTo>
                      <a:pt x="287" y="13"/>
                    </a:lnTo>
                    <a:lnTo>
                      <a:pt x="293" y="11"/>
                    </a:lnTo>
                    <a:lnTo>
                      <a:pt x="287" y="7"/>
                    </a:lnTo>
                    <a:lnTo>
                      <a:pt x="289" y="4"/>
                    </a:lnTo>
                    <a:lnTo>
                      <a:pt x="299" y="0"/>
                    </a:lnTo>
                    <a:lnTo>
                      <a:pt x="304" y="7"/>
                    </a:lnTo>
                    <a:lnTo>
                      <a:pt x="304" y="11"/>
                    </a:lnTo>
                    <a:lnTo>
                      <a:pt x="299" y="13"/>
                    </a:lnTo>
                    <a:lnTo>
                      <a:pt x="304" y="13"/>
                    </a:lnTo>
                    <a:lnTo>
                      <a:pt x="299" y="18"/>
                    </a:lnTo>
                    <a:lnTo>
                      <a:pt x="304" y="18"/>
                    </a:lnTo>
                    <a:lnTo>
                      <a:pt x="310" y="7"/>
                    </a:lnTo>
                    <a:lnTo>
                      <a:pt x="314" y="11"/>
                    </a:lnTo>
                    <a:lnTo>
                      <a:pt x="317" y="13"/>
                    </a:lnTo>
                    <a:lnTo>
                      <a:pt x="319" y="11"/>
                    </a:lnTo>
                    <a:lnTo>
                      <a:pt x="329" y="13"/>
                    </a:lnTo>
                    <a:lnTo>
                      <a:pt x="326" y="16"/>
                    </a:lnTo>
                    <a:lnTo>
                      <a:pt x="333" y="16"/>
                    </a:lnTo>
                    <a:lnTo>
                      <a:pt x="342" y="21"/>
                    </a:lnTo>
                    <a:lnTo>
                      <a:pt x="329" y="28"/>
                    </a:lnTo>
                    <a:lnTo>
                      <a:pt x="310" y="28"/>
                    </a:lnTo>
                    <a:lnTo>
                      <a:pt x="323" y="31"/>
                    </a:lnTo>
                    <a:lnTo>
                      <a:pt x="329" y="37"/>
                    </a:lnTo>
                    <a:lnTo>
                      <a:pt x="333" y="34"/>
                    </a:lnTo>
                    <a:lnTo>
                      <a:pt x="335" y="34"/>
                    </a:lnTo>
                    <a:lnTo>
                      <a:pt x="344" y="37"/>
                    </a:lnTo>
                    <a:lnTo>
                      <a:pt x="344" y="41"/>
                    </a:lnTo>
                    <a:lnTo>
                      <a:pt x="342" y="41"/>
                    </a:lnTo>
                    <a:lnTo>
                      <a:pt x="342" y="4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476"/>
              <p:cNvSpPr>
                <a:spLocks/>
              </p:cNvSpPr>
              <p:nvPr/>
            </p:nvSpPr>
            <p:spPr bwMode="auto">
              <a:xfrm>
                <a:off x="5951538" y="2011363"/>
                <a:ext cx="26988" cy="25400"/>
              </a:xfrm>
              <a:custGeom>
                <a:avLst/>
                <a:gdLst>
                  <a:gd name="T0" fmla="*/ 3 w 17"/>
                  <a:gd name="T1" fmla="*/ 16 h 16"/>
                  <a:gd name="T2" fmla="*/ 0 w 17"/>
                  <a:gd name="T3" fmla="*/ 9 h 16"/>
                  <a:gd name="T4" fmla="*/ 9 w 17"/>
                  <a:gd name="T5" fmla="*/ 0 h 16"/>
                  <a:gd name="T6" fmla="*/ 12 w 17"/>
                  <a:gd name="T7" fmla="*/ 5 h 16"/>
                  <a:gd name="T8" fmla="*/ 15 w 17"/>
                  <a:gd name="T9" fmla="*/ 0 h 16"/>
                  <a:gd name="T10" fmla="*/ 17 w 17"/>
                  <a:gd name="T11" fmla="*/ 5 h 16"/>
                  <a:gd name="T12" fmla="*/ 12 w 17"/>
                  <a:gd name="T13" fmla="*/ 9 h 16"/>
                  <a:gd name="T14" fmla="*/ 9 w 17"/>
                  <a:gd name="T15" fmla="*/ 12 h 16"/>
                  <a:gd name="T16" fmla="*/ 3 w 17"/>
                  <a:gd name="T17" fmla="*/ 16 h 16"/>
                  <a:gd name="T18" fmla="*/ 3 w 17"/>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3" y="16"/>
                    </a:moveTo>
                    <a:lnTo>
                      <a:pt x="0" y="9"/>
                    </a:lnTo>
                    <a:lnTo>
                      <a:pt x="9" y="0"/>
                    </a:lnTo>
                    <a:lnTo>
                      <a:pt x="12" y="5"/>
                    </a:lnTo>
                    <a:lnTo>
                      <a:pt x="15" y="0"/>
                    </a:lnTo>
                    <a:lnTo>
                      <a:pt x="17" y="5"/>
                    </a:lnTo>
                    <a:lnTo>
                      <a:pt x="12" y="9"/>
                    </a:lnTo>
                    <a:lnTo>
                      <a:pt x="9" y="12"/>
                    </a:lnTo>
                    <a:lnTo>
                      <a:pt x="3" y="16"/>
                    </a:lnTo>
                    <a:lnTo>
                      <a:pt x="3"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477"/>
              <p:cNvSpPr>
                <a:spLocks/>
              </p:cNvSpPr>
              <p:nvPr/>
            </p:nvSpPr>
            <p:spPr bwMode="auto">
              <a:xfrm>
                <a:off x="5937251" y="2005013"/>
                <a:ext cx="14288" cy="20638"/>
              </a:xfrm>
              <a:custGeom>
                <a:avLst/>
                <a:gdLst>
                  <a:gd name="T0" fmla="*/ 7 w 9"/>
                  <a:gd name="T1" fmla="*/ 13 h 13"/>
                  <a:gd name="T2" fmla="*/ 3 w 9"/>
                  <a:gd name="T3" fmla="*/ 13 h 13"/>
                  <a:gd name="T4" fmla="*/ 9 w 9"/>
                  <a:gd name="T5" fmla="*/ 9 h 13"/>
                  <a:gd name="T6" fmla="*/ 7 w 9"/>
                  <a:gd name="T7" fmla="*/ 9 h 13"/>
                  <a:gd name="T8" fmla="*/ 0 w 9"/>
                  <a:gd name="T9" fmla="*/ 13 h 13"/>
                  <a:gd name="T10" fmla="*/ 0 w 9"/>
                  <a:gd name="T11" fmla="*/ 7 h 13"/>
                  <a:gd name="T12" fmla="*/ 7 w 9"/>
                  <a:gd name="T13" fmla="*/ 7 h 13"/>
                  <a:gd name="T14" fmla="*/ 7 w 9"/>
                  <a:gd name="T15" fmla="*/ 0 h 13"/>
                  <a:gd name="T16" fmla="*/ 9 w 9"/>
                  <a:gd name="T17" fmla="*/ 4 h 13"/>
                  <a:gd name="T18" fmla="*/ 9 w 9"/>
                  <a:gd name="T19" fmla="*/ 9 h 13"/>
                  <a:gd name="T20" fmla="*/ 7 w 9"/>
                  <a:gd name="T21" fmla="*/ 13 h 13"/>
                  <a:gd name="T22" fmla="*/ 7 w 9"/>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3">
                    <a:moveTo>
                      <a:pt x="7" y="13"/>
                    </a:moveTo>
                    <a:lnTo>
                      <a:pt x="3" y="13"/>
                    </a:lnTo>
                    <a:lnTo>
                      <a:pt x="9" y="9"/>
                    </a:lnTo>
                    <a:lnTo>
                      <a:pt x="7" y="9"/>
                    </a:lnTo>
                    <a:lnTo>
                      <a:pt x="0" y="13"/>
                    </a:lnTo>
                    <a:lnTo>
                      <a:pt x="0" y="7"/>
                    </a:lnTo>
                    <a:lnTo>
                      <a:pt x="7" y="7"/>
                    </a:lnTo>
                    <a:lnTo>
                      <a:pt x="7" y="0"/>
                    </a:lnTo>
                    <a:lnTo>
                      <a:pt x="9" y="4"/>
                    </a:lnTo>
                    <a:lnTo>
                      <a:pt x="9" y="9"/>
                    </a:lnTo>
                    <a:lnTo>
                      <a:pt x="7" y="13"/>
                    </a:lnTo>
                    <a:lnTo>
                      <a:pt x="7"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478"/>
              <p:cNvSpPr>
                <a:spLocks/>
              </p:cNvSpPr>
              <p:nvPr/>
            </p:nvSpPr>
            <p:spPr bwMode="auto">
              <a:xfrm>
                <a:off x="5862638" y="2828925"/>
                <a:ext cx="188913" cy="88900"/>
              </a:xfrm>
              <a:custGeom>
                <a:avLst/>
                <a:gdLst>
                  <a:gd name="T0" fmla="*/ 65 w 119"/>
                  <a:gd name="T1" fmla="*/ 9 h 56"/>
                  <a:gd name="T2" fmla="*/ 73 w 119"/>
                  <a:gd name="T3" fmla="*/ 9 h 56"/>
                  <a:gd name="T4" fmla="*/ 82 w 119"/>
                  <a:gd name="T5" fmla="*/ 9 h 56"/>
                  <a:gd name="T6" fmla="*/ 89 w 119"/>
                  <a:gd name="T7" fmla="*/ 0 h 56"/>
                  <a:gd name="T8" fmla="*/ 98 w 119"/>
                  <a:gd name="T9" fmla="*/ 6 h 56"/>
                  <a:gd name="T10" fmla="*/ 116 w 119"/>
                  <a:gd name="T11" fmla="*/ 9 h 56"/>
                  <a:gd name="T12" fmla="*/ 116 w 119"/>
                  <a:gd name="T13" fmla="*/ 18 h 56"/>
                  <a:gd name="T14" fmla="*/ 119 w 119"/>
                  <a:gd name="T15" fmla="*/ 25 h 56"/>
                  <a:gd name="T16" fmla="*/ 119 w 119"/>
                  <a:gd name="T17" fmla="*/ 27 h 56"/>
                  <a:gd name="T18" fmla="*/ 116 w 119"/>
                  <a:gd name="T19" fmla="*/ 27 h 56"/>
                  <a:gd name="T20" fmla="*/ 111 w 119"/>
                  <a:gd name="T21" fmla="*/ 27 h 56"/>
                  <a:gd name="T22" fmla="*/ 107 w 119"/>
                  <a:gd name="T23" fmla="*/ 30 h 56"/>
                  <a:gd name="T24" fmla="*/ 111 w 119"/>
                  <a:gd name="T25" fmla="*/ 34 h 56"/>
                  <a:gd name="T26" fmla="*/ 111 w 119"/>
                  <a:gd name="T27" fmla="*/ 46 h 56"/>
                  <a:gd name="T28" fmla="*/ 105 w 119"/>
                  <a:gd name="T29" fmla="*/ 49 h 56"/>
                  <a:gd name="T30" fmla="*/ 105 w 119"/>
                  <a:gd name="T31" fmla="*/ 52 h 56"/>
                  <a:gd name="T32" fmla="*/ 98 w 119"/>
                  <a:gd name="T33" fmla="*/ 52 h 56"/>
                  <a:gd name="T34" fmla="*/ 82 w 119"/>
                  <a:gd name="T35" fmla="*/ 56 h 56"/>
                  <a:gd name="T36" fmla="*/ 68 w 119"/>
                  <a:gd name="T37" fmla="*/ 56 h 56"/>
                  <a:gd name="T38" fmla="*/ 63 w 119"/>
                  <a:gd name="T39" fmla="*/ 56 h 56"/>
                  <a:gd name="T40" fmla="*/ 54 w 119"/>
                  <a:gd name="T41" fmla="*/ 52 h 56"/>
                  <a:gd name="T42" fmla="*/ 43 w 119"/>
                  <a:gd name="T43" fmla="*/ 43 h 56"/>
                  <a:gd name="T44" fmla="*/ 38 w 119"/>
                  <a:gd name="T45" fmla="*/ 43 h 56"/>
                  <a:gd name="T46" fmla="*/ 27 w 119"/>
                  <a:gd name="T47" fmla="*/ 43 h 56"/>
                  <a:gd name="T48" fmla="*/ 25 w 119"/>
                  <a:gd name="T49" fmla="*/ 49 h 56"/>
                  <a:gd name="T50" fmla="*/ 16 w 119"/>
                  <a:gd name="T51" fmla="*/ 52 h 56"/>
                  <a:gd name="T52" fmla="*/ 16 w 119"/>
                  <a:gd name="T53" fmla="*/ 49 h 56"/>
                  <a:gd name="T54" fmla="*/ 13 w 119"/>
                  <a:gd name="T55" fmla="*/ 49 h 56"/>
                  <a:gd name="T56" fmla="*/ 13 w 119"/>
                  <a:gd name="T57" fmla="*/ 46 h 56"/>
                  <a:gd name="T58" fmla="*/ 7 w 119"/>
                  <a:gd name="T59" fmla="*/ 46 h 56"/>
                  <a:gd name="T60" fmla="*/ 7 w 119"/>
                  <a:gd name="T61" fmla="*/ 43 h 56"/>
                  <a:gd name="T62" fmla="*/ 4 w 119"/>
                  <a:gd name="T63" fmla="*/ 43 h 56"/>
                  <a:gd name="T64" fmla="*/ 0 w 119"/>
                  <a:gd name="T65" fmla="*/ 40 h 56"/>
                  <a:gd name="T66" fmla="*/ 0 w 119"/>
                  <a:gd name="T67" fmla="*/ 36 h 56"/>
                  <a:gd name="T68" fmla="*/ 0 w 119"/>
                  <a:gd name="T69" fmla="*/ 34 h 56"/>
                  <a:gd name="T70" fmla="*/ 4 w 119"/>
                  <a:gd name="T71" fmla="*/ 30 h 56"/>
                  <a:gd name="T72" fmla="*/ 13 w 119"/>
                  <a:gd name="T73" fmla="*/ 36 h 56"/>
                  <a:gd name="T74" fmla="*/ 16 w 119"/>
                  <a:gd name="T75" fmla="*/ 30 h 56"/>
                  <a:gd name="T76" fmla="*/ 20 w 119"/>
                  <a:gd name="T77" fmla="*/ 34 h 56"/>
                  <a:gd name="T78" fmla="*/ 25 w 119"/>
                  <a:gd name="T79" fmla="*/ 34 h 56"/>
                  <a:gd name="T80" fmla="*/ 34 w 119"/>
                  <a:gd name="T81" fmla="*/ 30 h 56"/>
                  <a:gd name="T82" fmla="*/ 41 w 119"/>
                  <a:gd name="T83" fmla="*/ 34 h 56"/>
                  <a:gd name="T84" fmla="*/ 43 w 119"/>
                  <a:gd name="T85" fmla="*/ 30 h 56"/>
                  <a:gd name="T86" fmla="*/ 54 w 119"/>
                  <a:gd name="T87" fmla="*/ 30 h 56"/>
                  <a:gd name="T88" fmla="*/ 56 w 119"/>
                  <a:gd name="T89" fmla="*/ 34 h 56"/>
                  <a:gd name="T90" fmla="*/ 54 w 119"/>
                  <a:gd name="T91" fmla="*/ 27 h 56"/>
                  <a:gd name="T92" fmla="*/ 54 w 119"/>
                  <a:gd name="T93" fmla="*/ 18 h 56"/>
                  <a:gd name="T94" fmla="*/ 65 w 119"/>
                  <a:gd name="T95" fmla="*/ 13 h 56"/>
                  <a:gd name="T96" fmla="*/ 65 w 119"/>
                  <a:gd name="T97" fmla="*/ 9 h 56"/>
                  <a:gd name="T98" fmla="*/ 65 w 119"/>
                  <a:gd name="T99" fmla="*/ 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 h="56">
                    <a:moveTo>
                      <a:pt x="65" y="9"/>
                    </a:moveTo>
                    <a:lnTo>
                      <a:pt x="73" y="9"/>
                    </a:lnTo>
                    <a:lnTo>
                      <a:pt x="82" y="9"/>
                    </a:lnTo>
                    <a:lnTo>
                      <a:pt x="89" y="0"/>
                    </a:lnTo>
                    <a:lnTo>
                      <a:pt x="98" y="6"/>
                    </a:lnTo>
                    <a:lnTo>
                      <a:pt x="116" y="9"/>
                    </a:lnTo>
                    <a:lnTo>
                      <a:pt x="116" y="18"/>
                    </a:lnTo>
                    <a:lnTo>
                      <a:pt x="119" y="25"/>
                    </a:lnTo>
                    <a:lnTo>
                      <a:pt x="119" y="27"/>
                    </a:lnTo>
                    <a:lnTo>
                      <a:pt x="116" y="27"/>
                    </a:lnTo>
                    <a:lnTo>
                      <a:pt x="111" y="27"/>
                    </a:lnTo>
                    <a:lnTo>
                      <a:pt x="107" y="30"/>
                    </a:lnTo>
                    <a:lnTo>
                      <a:pt x="111" y="34"/>
                    </a:lnTo>
                    <a:lnTo>
                      <a:pt x="111" y="46"/>
                    </a:lnTo>
                    <a:lnTo>
                      <a:pt x="105" y="49"/>
                    </a:lnTo>
                    <a:lnTo>
                      <a:pt x="105" y="52"/>
                    </a:lnTo>
                    <a:lnTo>
                      <a:pt x="98" y="52"/>
                    </a:lnTo>
                    <a:lnTo>
                      <a:pt x="82" y="56"/>
                    </a:lnTo>
                    <a:lnTo>
                      <a:pt x="68" y="56"/>
                    </a:lnTo>
                    <a:lnTo>
                      <a:pt x="63" y="56"/>
                    </a:lnTo>
                    <a:lnTo>
                      <a:pt x="54" y="52"/>
                    </a:lnTo>
                    <a:lnTo>
                      <a:pt x="43" y="43"/>
                    </a:lnTo>
                    <a:lnTo>
                      <a:pt x="38" y="43"/>
                    </a:lnTo>
                    <a:lnTo>
                      <a:pt x="27" y="43"/>
                    </a:lnTo>
                    <a:lnTo>
                      <a:pt x="25" y="49"/>
                    </a:lnTo>
                    <a:lnTo>
                      <a:pt x="16" y="52"/>
                    </a:lnTo>
                    <a:lnTo>
                      <a:pt x="16" y="49"/>
                    </a:lnTo>
                    <a:lnTo>
                      <a:pt x="13" y="49"/>
                    </a:lnTo>
                    <a:lnTo>
                      <a:pt x="13" y="46"/>
                    </a:lnTo>
                    <a:lnTo>
                      <a:pt x="7" y="46"/>
                    </a:lnTo>
                    <a:lnTo>
                      <a:pt x="7" y="43"/>
                    </a:lnTo>
                    <a:lnTo>
                      <a:pt x="4" y="43"/>
                    </a:lnTo>
                    <a:lnTo>
                      <a:pt x="0" y="40"/>
                    </a:lnTo>
                    <a:lnTo>
                      <a:pt x="0" y="36"/>
                    </a:lnTo>
                    <a:lnTo>
                      <a:pt x="0" y="34"/>
                    </a:lnTo>
                    <a:lnTo>
                      <a:pt x="4" y="30"/>
                    </a:lnTo>
                    <a:lnTo>
                      <a:pt x="13" y="36"/>
                    </a:lnTo>
                    <a:lnTo>
                      <a:pt x="16" y="30"/>
                    </a:lnTo>
                    <a:lnTo>
                      <a:pt x="20" y="34"/>
                    </a:lnTo>
                    <a:lnTo>
                      <a:pt x="25" y="34"/>
                    </a:lnTo>
                    <a:lnTo>
                      <a:pt x="34" y="30"/>
                    </a:lnTo>
                    <a:lnTo>
                      <a:pt x="41" y="34"/>
                    </a:lnTo>
                    <a:lnTo>
                      <a:pt x="43" y="30"/>
                    </a:lnTo>
                    <a:lnTo>
                      <a:pt x="54" y="30"/>
                    </a:lnTo>
                    <a:lnTo>
                      <a:pt x="56" y="34"/>
                    </a:lnTo>
                    <a:lnTo>
                      <a:pt x="54" y="27"/>
                    </a:lnTo>
                    <a:lnTo>
                      <a:pt x="54" y="18"/>
                    </a:lnTo>
                    <a:lnTo>
                      <a:pt x="65" y="13"/>
                    </a:lnTo>
                    <a:lnTo>
                      <a:pt x="65" y="9"/>
                    </a:lnTo>
                    <a:lnTo>
                      <a:pt x="65"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479"/>
              <p:cNvSpPr>
                <a:spLocks/>
              </p:cNvSpPr>
              <p:nvPr/>
            </p:nvSpPr>
            <p:spPr bwMode="auto">
              <a:xfrm>
                <a:off x="5965826" y="2614613"/>
                <a:ext cx="258763" cy="209550"/>
              </a:xfrm>
              <a:custGeom>
                <a:avLst/>
                <a:gdLst>
                  <a:gd name="T0" fmla="*/ 85 w 163"/>
                  <a:gd name="T1" fmla="*/ 5 h 132"/>
                  <a:gd name="T2" fmla="*/ 135 w 163"/>
                  <a:gd name="T3" fmla="*/ 5 h 132"/>
                  <a:gd name="T4" fmla="*/ 148 w 163"/>
                  <a:gd name="T5" fmla="*/ 21 h 132"/>
                  <a:gd name="T6" fmla="*/ 154 w 163"/>
                  <a:gd name="T7" fmla="*/ 36 h 132"/>
                  <a:gd name="T8" fmla="*/ 156 w 163"/>
                  <a:gd name="T9" fmla="*/ 48 h 132"/>
                  <a:gd name="T10" fmla="*/ 144 w 163"/>
                  <a:gd name="T11" fmla="*/ 55 h 132"/>
                  <a:gd name="T12" fmla="*/ 154 w 163"/>
                  <a:gd name="T13" fmla="*/ 64 h 132"/>
                  <a:gd name="T14" fmla="*/ 156 w 163"/>
                  <a:gd name="T15" fmla="*/ 80 h 132"/>
                  <a:gd name="T16" fmla="*/ 163 w 163"/>
                  <a:gd name="T17" fmla="*/ 89 h 132"/>
                  <a:gd name="T18" fmla="*/ 142 w 163"/>
                  <a:gd name="T19" fmla="*/ 119 h 132"/>
                  <a:gd name="T20" fmla="*/ 144 w 163"/>
                  <a:gd name="T21" fmla="*/ 128 h 132"/>
                  <a:gd name="T22" fmla="*/ 138 w 163"/>
                  <a:gd name="T23" fmla="*/ 132 h 132"/>
                  <a:gd name="T24" fmla="*/ 135 w 163"/>
                  <a:gd name="T25" fmla="*/ 132 h 132"/>
                  <a:gd name="T26" fmla="*/ 129 w 163"/>
                  <a:gd name="T27" fmla="*/ 126 h 132"/>
                  <a:gd name="T28" fmla="*/ 120 w 163"/>
                  <a:gd name="T29" fmla="*/ 122 h 132"/>
                  <a:gd name="T30" fmla="*/ 113 w 163"/>
                  <a:gd name="T31" fmla="*/ 128 h 132"/>
                  <a:gd name="T32" fmla="*/ 106 w 163"/>
                  <a:gd name="T33" fmla="*/ 126 h 132"/>
                  <a:gd name="T34" fmla="*/ 99 w 163"/>
                  <a:gd name="T35" fmla="*/ 128 h 132"/>
                  <a:gd name="T36" fmla="*/ 95 w 163"/>
                  <a:gd name="T37" fmla="*/ 126 h 132"/>
                  <a:gd name="T38" fmla="*/ 89 w 163"/>
                  <a:gd name="T39" fmla="*/ 119 h 132"/>
                  <a:gd name="T40" fmla="*/ 83 w 163"/>
                  <a:gd name="T41" fmla="*/ 122 h 132"/>
                  <a:gd name="T42" fmla="*/ 76 w 163"/>
                  <a:gd name="T43" fmla="*/ 116 h 132"/>
                  <a:gd name="T44" fmla="*/ 76 w 163"/>
                  <a:gd name="T45" fmla="*/ 112 h 132"/>
                  <a:gd name="T46" fmla="*/ 61 w 163"/>
                  <a:gd name="T47" fmla="*/ 110 h 132"/>
                  <a:gd name="T48" fmla="*/ 61 w 163"/>
                  <a:gd name="T49" fmla="*/ 107 h 132"/>
                  <a:gd name="T50" fmla="*/ 54 w 163"/>
                  <a:gd name="T51" fmla="*/ 105 h 132"/>
                  <a:gd name="T52" fmla="*/ 51 w 163"/>
                  <a:gd name="T53" fmla="*/ 107 h 132"/>
                  <a:gd name="T54" fmla="*/ 46 w 163"/>
                  <a:gd name="T55" fmla="*/ 107 h 132"/>
                  <a:gd name="T56" fmla="*/ 40 w 163"/>
                  <a:gd name="T57" fmla="*/ 102 h 132"/>
                  <a:gd name="T58" fmla="*/ 40 w 163"/>
                  <a:gd name="T59" fmla="*/ 98 h 132"/>
                  <a:gd name="T60" fmla="*/ 33 w 163"/>
                  <a:gd name="T61" fmla="*/ 98 h 132"/>
                  <a:gd name="T62" fmla="*/ 24 w 163"/>
                  <a:gd name="T63" fmla="*/ 95 h 132"/>
                  <a:gd name="T64" fmla="*/ 24 w 163"/>
                  <a:gd name="T65" fmla="*/ 91 h 132"/>
                  <a:gd name="T66" fmla="*/ 21 w 163"/>
                  <a:gd name="T67" fmla="*/ 91 h 132"/>
                  <a:gd name="T68" fmla="*/ 17 w 163"/>
                  <a:gd name="T69" fmla="*/ 91 h 132"/>
                  <a:gd name="T70" fmla="*/ 17 w 163"/>
                  <a:gd name="T71" fmla="*/ 86 h 132"/>
                  <a:gd name="T72" fmla="*/ 17 w 163"/>
                  <a:gd name="T73" fmla="*/ 80 h 132"/>
                  <a:gd name="T74" fmla="*/ 11 w 163"/>
                  <a:gd name="T75" fmla="*/ 71 h 132"/>
                  <a:gd name="T76" fmla="*/ 11 w 163"/>
                  <a:gd name="T77" fmla="*/ 67 h 132"/>
                  <a:gd name="T78" fmla="*/ 8 w 163"/>
                  <a:gd name="T79" fmla="*/ 67 h 132"/>
                  <a:gd name="T80" fmla="*/ 8 w 163"/>
                  <a:gd name="T81" fmla="*/ 57 h 132"/>
                  <a:gd name="T82" fmla="*/ 8 w 163"/>
                  <a:gd name="T83" fmla="*/ 55 h 132"/>
                  <a:gd name="T84" fmla="*/ 3 w 163"/>
                  <a:gd name="T85" fmla="*/ 48 h 132"/>
                  <a:gd name="T86" fmla="*/ 0 w 163"/>
                  <a:gd name="T87" fmla="*/ 46 h 132"/>
                  <a:gd name="T88" fmla="*/ 6 w 163"/>
                  <a:gd name="T89" fmla="*/ 39 h 132"/>
                  <a:gd name="T90" fmla="*/ 6 w 163"/>
                  <a:gd name="T91" fmla="*/ 30 h 132"/>
                  <a:gd name="T92" fmla="*/ 6 w 163"/>
                  <a:gd name="T93" fmla="*/ 23 h 132"/>
                  <a:gd name="T94" fmla="*/ 8 w 163"/>
                  <a:gd name="T95" fmla="*/ 23 h 132"/>
                  <a:gd name="T96" fmla="*/ 8 w 163"/>
                  <a:gd name="T97" fmla="*/ 18 h 132"/>
                  <a:gd name="T98" fmla="*/ 31 w 163"/>
                  <a:gd name="T99" fmla="*/ 12 h 132"/>
                  <a:gd name="T100" fmla="*/ 33 w 163"/>
                  <a:gd name="T101" fmla="*/ 8 h 132"/>
                  <a:gd name="T102" fmla="*/ 40 w 163"/>
                  <a:gd name="T103" fmla="*/ 5 h 132"/>
                  <a:gd name="T104" fmla="*/ 42 w 163"/>
                  <a:gd name="T105" fmla="*/ 5 h 132"/>
                  <a:gd name="T106" fmla="*/ 65 w 163"/>
                  <a:gd name="T107" fmla="*/ 0 h 132"/>
                  <a:gd name="T108" fmla="*/ 65 w 163"/>
                  <a:gd name="T109" fmla="*/ 5 h 132"/>
                  <a:gd name="T110" fmla="*/ 67 w 163"/>
                  <a:gd name="T111" fmla="*/ 8 h 132"/>
                  <a:gd name="T112" fmla="*/ 76 w 163"/>
                  <a:gd name="T113" fmla="*/ 8 h 132"/>
                  <a:gd name="T114" fmla="*/ 79 w 163"/>
                  <a:gd name="T115" fmla="*/ 12 h 132"/>
                  <a:gd name="T116" fmla="*/ 85 w 163"/>
                  <a:gd name="T117" fmla="*/ 5 h 132"/>
                  <a:gd name="T118" fmla="*/ 85 w 163"/>
                  <a:gd name="T119" fmla="*/ 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132">
                    <a:moveTo>
                      <a:pt x="85" y="5"/>
                    </a:moveTo>
                    <a:lnTo>
                      <a:pt x="135" y="5"/>
                    </a:lnTo>
                    <a:lnTo>
                      <a:pt x="148" y="21"/>
                    </a:lnTo>
                    <a:lnTo>
                      <a:pt x="154" y="36"/>
                    </a:lnTo>
                    <a:lnTo>
                      <a:pt x="156" y="48"/>
                    </a:lnTo>
                    <a:lnTo>
                      <a:pt x="144" y="55"/>
                    </a:lnTo>
                    <a:lnTo>
                      <a:pt x="154" y="64"/>
                    </a:lnTo>
                    <a:lnTo>
                      <a:pt x="156" y="80"/>
                    </a:lnTo>
                    <a:lnTo>
                      <a:pt x="163" y="89"/>
                    </a:lnTo>
                    <a:lnTo>
                      <a:pt x="142" y="119"/>
                    </a:lnTo>
                    <a:lnTo>
                      <a:pt x="144" y="128"/>
                    </a:lnTo>
                    <a:lnTo>
                      <a:pt x="138" y="132"/>
                    </a:lnTo>
                    <a:lnTo>
                      <a:pt x="135" y="132"/>
                    </a:lnTo>
                    <a:lnTo>
                      <a:pt x="129" y="126"/>
                    </a:lnTo>
                    <a:lnTo>
                      <a:pt x="120" y="122"/>
                    </a:lnTo>
                    <a:lnTo>
                      <a:pt x="113" y="128"/>
                    </a:lnTo>
                    <a:lnTo>
                      <a:pt x="106" y="126"/>
                    </a:lnTo>
                    <a:lnTo>
                      <a:pt x="99" y="128"/>
                    </a:lnTo>
                    <a:lnTo>
                      <a:pt x="95" y="126"/>
                    </a:lnTo>
                    <a:lnTo>
                      <a:pt x="89" y="119"/>
                    </a:lnTo>
                    <a:lnTo>
                      <a:pt x="83" y="122"/>
                    </a:lnTo>
                    <a:lnTo>
                      <a:pt x="76" y="116"/>
                    </a:lnTo>
                    <a:lnTo>
                      <a:pt x="76" y="112"/>
                    </a:lnTo>
                    <a:lnTo>
                      <a:pt x="61" y="110"/>
                    </a:lnTo>
                    <a:lnTo>
                      <a:pt x="61" y="107"/>
                    </a:lnTo>
                    <a:lnTo>
                      <a:pt x="54" y="105"/>
                    </a:lnTo>
                    <a:lnTo>
                      <a:pt x="51" y="107"/>
                    </a:lnTo>
                    <a:lnTo>
                      <a:pt x="46" y="107"/>
                    </a:lnTo>
                    <a:lnTo>
                      <a:pt x="40" y="102"/>
                    </a:lnTo>
                    <a:lnTo>
                      <a:pt x="40" y="98"/>
                    </a:lnTo>
                    <a:lnTo>
                      <a:pt x="33" y="98"/>
                    </a:lnTo>
                    <a:lnTo>
                      <a:pt x="24" y="95"/>
                    </a:lnTo>
                    <a:lnTo>
                      <a:pt x="24" y="91"/>
                    </a:lnTo>
                    <a:lnTo>
                      <a:pt x="21" y="91"/>
                    </a:lnTo>
                    <a:lnTo>
                      <a:pt x="17" y="91"/>
                    </a:lnTo>
                    <a:lnTo>
                      <a:pt x="17" y="86"/>
                    </a:lnTo>
                    <a:lnTo>
                      <a:pt x="17" y="80"/>
                    </a:lnTo>
                    <a:lnTo>
                      <a:pt x="11" y="71"/>
                    </a:lnTo>
                    <a:lnTo>
                      <a:pt x="11" y="67"/>
                    </a:lnTo>
                    <a:lnTo>
                      <a:pt x="8" y="67"/>
                    </a:lnTo>
                    <a:lnTo>
                      <a:pt x="8" y="57"/>
                    </a:lnTo>
                    <a:lnTo>
                      <a:pt x="8" y="55"/>
                    </a:lnTo>
                    <a:lnTo>
                      <a:pt x="3" y="48"/>
                    </a:lnTo>
                    <a:lnTo>
                      <a:pt x="0" y="46"/>
                    </a:lnTo>
                    <a:lnTo>
                      <a:pt x="6" y="39"/>
                    </a:lnTo>
                    <a:lnTo>
                      <a:pt x="6" y="30"/>
                    </a:lnTo>
                    <a:lnTo>
                      <a:pt x="6" y="23"/>
                    </a:lnTo>
                    <a:lnTo>
                      <a:pt x="8" y="23"/>
                    </a:lnTo>
                    <a:lnTo>
                      <a:pt x="8" y="18"/>
                    </a:lnTo>
                    <a:lnTo>
                      <a:pt x="31" y="12"/>
                    </a:lnTo>
                    <a:lnTo>
                      <a:pt x="33" y="8"/>
                    </a:lnTo>
                    <a:lnTo>
                      <a:pt x="40" y="5"/>
                    </a:lnTo>
                    <a:lnTo>
                      <a:pt x="42" y="5"/>
                    </a:lnTo>
                    <a:lnTo>
                      <a:pt x="65" y="0"/>
                    </a:lnTo>
                    <a:lnTo>
                      <a:pt x="65" y="5"/>
                    </a:lnTo>
                    <a:lnTo>
                      <a:pt x="67" y="8"/>
                    </a:lnTo>
                    <a:lnTo>
                      <a:pt x="76" y="8"/>
                    </a:lnTo>
                    <a:lnTo>
                      <a:pt x="79" y="12"/>
                    </a:lnTo>
                    <a:lnTo>
                      <a:pt x="85" y="5"/>
                    </a:lnTo>
                    <a:lnTo>
                      <a:pt x="85"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480"/>
              <p:cNvSpPr>
                <a:spLocks/>
              </p:cNvSpPr>
              <p:nvPr/>
            </p:nvSpPr>
            <p:spPr bwMode="auto">
              <a:xfrm>
                <a:off x="6140451" y="2852738"/>
                <a:ext cx="234950" cy="160338"/>
              </a:xfrm>
              <a:custGeom>
                <a:avLst/>
                <a:gdLst>
                  <a:gd name="T0" fmla="*/ 87 w 148"/>
                  <a:gd name="T1" fmla="*/ 6 h 101"/>
                  <a:gd name="T2" fmla="*/ 101 w 148"/>
                  <a:gd name="T3" fmla="*/ 0 h 101"/>
                  <a:gd name="T4" fmla="*/ 121 w 148"/>
                  <a:gd name="T5" fmla="*/ 28 h 101"/>
                  <a:gd name="T6" fmla="*/ 127 w 148"/>
                  <a:gd name="T7" fmla="*/ 62 h 101"/>
                  <a:gd name="T8" fmla="*/ 130 w 148"/>
                  <a:gd name="T9" fmla="*/ 65 h 101"/>
                  <a:gd name="T10" fmla="*/ 148 w 148"/>
                  <a:gd name="T11" fmla="*/ 62 h 101"/>
                  <a:gd name="T12" fmla="*/ 148 w 148"/>
                  <a:gd name="T13" fmla="*/ 74 h 101"/>
                  <a:gd name="T14" fmla="*/ 139 w 148"/>
                  <a:gd name="T15" fmla="*/ 74 h 101"/>
                  <a:gd name="T16" fmla="*/ 139 w 148"/>
                  <a:gd name="T17" fmla="*/ 71 h 101"/>
                  <a:gd name="T18" fmla="*/ 136 w 148"/>
                  <a:gd name="T19" fmla="*/ 71 h 101"/>
                  <a:gd name="T20" fmla="*/ 133 w 148"/>
                  <a:gd name="T21" fmla="*/ 74 h 101"/>
                  <a:gd name="T22" fmla="*/ 133 w 148"/>
                  <a:gd name="T23" fmla="*/ 80 h 101"/>
                  <a:gd name="T24" fmla="*/ 133 w 148"/>
                  <a:gd name="T25" fmla="*/ 84 h 101"/>
                  <a:gd name="T26" fmla="*/ 133 w 148"/>
                  <a:gd name="T27" fmla="*/ 96 h 101"/>
                  <a:gd name="T28" fmla="*/ 127 w 148"/>
                  <a:gd name="T29" fmla="*/ 96 h 101"/>
                  <a:gd name="T30" fmla="*/ 123 w 148"/>
                  <a:gd name="T31" fmla="*/ 93 h 101"/>
                  <a:gd name="T32" fmla="*/ 112 w 148"/>
                  <a:gd name="T33" fmla="*/ 93 h 101"/>
                  <a:gd name="T34" fmla="*/ 108 w 148"/>
                  <a:gd name="T35" fmla="*/ 89 h 101"/>
                  <a:gd name="T36" fmla="*/ 89 w 148"/>
                  <a:gd name="T37" fmla="*/ 96 h 101"/>
                  <a:gd name="T38" fmla="*/ 87 w 148"/>
                  <a:gd name="T39" fmla="*/ 101 h 101"/>
                  <a:gd name="T40" fmla="*/ 80 w 148"/>
                  <a:gd name="T41" fmla="*/ 101 h 101"/>
                  <a:gd name="T42" fmla="*/ 71 w 148"/>
                  <a:gd name="T43" fmla="*/ 101 h 101"/>
                  <a:gd name="T44" fmla="*/ 64 w 148"/>
                  <a:gd name="T45" fmla="*/ 99 h 101"/>
                  <a:gd name="T46" fmla="*/ 62 w 148"/>
                  <a:gd name="T47" fmla="*/ 101 h 101"/>
                  <a:gd name="T48" fmla="*/ 49 w 148"/>
                  <a:gd name="T49" fmla="*/ 96 h 101"/>
                  <a:gd name="T50" fmla="*/ 41 w 148"/>
                  <a:gd name="T51" fmla="*/ 99 h 101"/>
                  <a:gd name="T52" fmla="*/ 41 w 148"/>
                  <a:gd name="T53" fmla="*/ 96 h 101"/>
                  <a:gd name="T54" fmla="*/ 44 w 148"/>
                  <a:gd name="T55" fmla="*/ 93 h 101"/>
                  <a:gd name="T56" fmla="*/ 38 w 148"/>
                  <a:gd name="T57" fmla="*/ 89 h 101"/>
                  <a:gd name="T58" fmla="*/ 34 w 148"/>
                  <a:gd name="T59" fmla="*/ 84 h 101"/>
                  <a:gd name="T60" fmla="*/ 34 w 148"/>
                  <a:gd name="T61" fmla="*/ 80 h 101"/>
                  <a:gd name="T62" fmla="*/ 32 w 148"/>
                  <a:gd name="T63" fmla="*/ 80 h 101"/>
                  <a:gd name="T64" fmla="*/ 28 w 148"/>
                  <a:gd name="T65" fmla="*/ 84 h 101"/>
                  <a:gd name="T66" fmla="*/ 23 w 148"/>
                  <a:gd name="T67" fmla="*/ 80 h 101"/>
                  <a:gd name="T68" fmla="*/ 16 w 148"/>
                  <a:gd name="T69" fmla="*/ 78 h 101"/>
                  <a:gd name="T70" fmla="*/ 19 w 148"/>
                  <a:gd name="T71" fmla="*/ 74 h 101"/>
                  <a:gd name="T72" fmla="*/ 19 w 148"/>
                  <a:gd name="T73" fmla="*/ 68 h 101"/>
                  <a:gd name="T74" fmla="*/ 7 w 148"/>
                  <a:gd name="T75" fmla="*/ 62 h 101"/>
                  <a:gd name="T76" fmla="*/ 7 w 148"/>
                  <a:gd name="T77" fmla="*/ 55 h 101"/>
                  <a:gd name="T78" fmla="*/ 0 w 148"/>
                  <a:gd name="T79" fmla="*/ 46 h 101"/>
                  <a:gd name="T80" fmla="*/ 7 w 148"/>
                  <a:gd name="T81" fmla="*/ 50 h 101"/>
                  <a:gd name="T82" fmla="*/ 7 w 148"/>
                  <a:gd name="T83" fmla="*/ 46 h 101"/>
                  <a:gd name="T84" fmla="*/ 12 w 148"/>
                  <a:gd name="T85" fmla="*/ 41 h 101"/>
                  <a:gd name="T86" fmla="*/ 12 w 148"/>
                  <a:gd name="T87" fmla="*/ 37 h 101"/>
                  <a:gd name="T88" fmla="*/ 19 w 148"/>
                  <a:gd name="T89" fmla="*/ 31 h 101"/>
                  <a:gd name="T90" fmla="*/ 23 w 148"/>
                  <a:gd name="T91" fmla="*/ 19 h 101"/>
                  <a:gd name="T92" fmla="*/ 28 w 148"/>
                  <a:gd name="T93" fmla="*/ 12 h 101"/>
                  <a:gd name="T94" fmla="*/ 34 w 148"/>
                  <a:gd name="T95" fmla="*/ 10 h 101"/>
                  <a:gd name="T96" fmla="*/ 34 w 148"/>
                  <a:gd name="T97" fmla="*/ 6 h 101"/>
                  <a:gd name="T98" fmla="*/ 44 w 148"/>
                  <a:gd name="T99" fmla="*/ 6 h 101"/>
                  <a:gd name="T100" fmla="*/ 71 w 148"/>
                  <a:gd name="T101" fmla="*/ 12 h 101"/>
                  <a:gd name="T102" fmla="*/ 87 w 148"/>
                  <a:gd name="T103" fmla="*/ 6 h 101"/>
                  <a:gd name="T104" fmla="*/ 87 w 148"/>
                  <a:gd name="T105" fmla="*/ 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8" h="101">
                    <a:moveTo>
                      <a:pt x="87" y="6"/>
                    </a:moveTo>
                    <a:lnTo>
                      <a:pt x="101" y="0"/>
                    </a:lnTo>
                    <a:lnTo>
                      <a:pt x="121" y="28"/>
                    </a:lnTo>
                    <a:lnTo>
                      <a:pt x="127" y="62"/>
                    </a:lnTo>
                    <a:lnTo>
                      <a:pt x="130" y="65"/>
                    </a:lnTo>
                    <a:lnTo>
                      <a:pt x="148" y="62"/>
                    </a:lnTo>
                    <a:lnTo>
                      <a:pt x="148" y="74"/>
                    </a:lnTo>
                    <a:lnTo>
                      <a:pt x="139" y="74"/>
                    </a:lnTo>
                    <a:lnTo>
                      <a:pt x="139" y="71"/>
                    </a:lnTo>
                    <a:lnTo>
                      <a:pt x="136" y="71"/>
                    </a:lnTo>
                    <a:lnTo>
                      <a:pt x="133" y="74"/>
                    </a:lnTo>
                    <a:lnTo>
                      <a:pt x="133" y="80"/>
                    </a:lnTo>
                    <a:lnTo>
                      <a:pt x="133" y="84"/>
                    </a:lnTo>
                    <a:lnTo>
                      <a:pt x="133" y="96"/>
                    </a:lnTo>
                    <a:lnTo>
                      <a:pt x="127" y="96"/>
                    </a:lnTo>
                    <a:lnTo>
                      <a:pt x="123" y="93"/>
                    </a:lnTo>
                    <a:lnTo>
                      <a:pt x="112" y="93"/>
                    </a:lnTo>
                    <a:lnTo>
                      <a:pt x="108" y="89"/>
                    </a:lnTo>
                    <a:lnTo>
                      <a:pt x="89" y="96"/>
                    </a:lnTo>
                    <a:lnTo>
                      <a:pt x="87" y="101"/>
                    </a:lnTo>
                    <a:lnTo>
                      <a:pt x="80" y="101"/>
                    </a:lnTo>
                    <a:lnTo>
                      <a:pt x="71" y="101"/>
                    </a:lnTo>
                    <a:lnTo>
                      <a:pt x="64" y="99"/>
                    </a:lnTo>
                    <a:lnTo>
                      <a:pt x="62" y="101"/>
                    </a:lnTo>
                    <a:lnTo>
                      <a:pt x="49" y="96"/>
                    </a:lnTo>
                    <a:lnTo>
                      <a:pt x="41" y="99"/>
                    </a:lnTo>
                    <a:lnTo>
                      <a:pt x="41" y="96"/>
                    </a:lnTo>
                    <a:lnTo>
                      <a:pt x="44" y="93"/>
                    </a:lnTo>
                    <a:lnTo>
                      <a:pt x="38" y="89"/>
                    </a:lnTo>
                    <a:lnTo>
                      <a:pt x="34" y="84"/>
                    </a:lnTo>
                    <a:lnTo>
                      <a:pt x="34" y="80"/>
                    </a:lnTo>
                    <a:lnTo>
                      <a:pt x="32" y="80"/>
                    </a:lnTo>
                    <a:lnTo>
                      <a:pt x="28" y="84"/>
                    </a:lnTo>
                    <a:lnTo>
                      <a:pt x="23" y="80"/>
                    </a:lnTo>
                    <a:lnTo>
                      <a:pt x="16" y="78"/>
                    </a:lnTo>
                    <a:lnTo>
                      <a:pt x="19" y="74"/>
                    </a:lnTo>
                    <a:lnTo>
                      <a:pt x="19" y="68"/>
                    </a:lnTo>
                    <a:lnTo>
                      <a:pt x="7" y="62"/>
                    </a:lnTo>
                    <a:lnTo>
                      <a:pt x="7" y="55"/>
                    </a:lnTo>
                    <a:lnTo>
                      <a:pt x="0" y="46"/>
                    </a:lnTo>
                    <a:lnTo>
                      <a:pt x="7" y="50"/>
                    </a:lnTo>
                    <a:lnTo>
                      <a:pt x="7" y="46"/>
                    </a:lnTo>
                    <a:lnTo>
                      <a:pt x="12" y="41"/>
                    </a:lnTo>
                    <a:lnTo>
                      <a:pt x="12" y="37"/>
                    </a:lnTo>
                    <a:lnTo>
                      <a:pt x="19" y="31"/>
                    </a:lnTo>
                    <a:lnTo>
                      <a:pt x="23" y="19"/>
                    </a:lnTo>
                    <a:lnTo>
                      <a:pt x="28" y="12"/>
                    </a:lnTo>
                    <a:lnTo>
                      <a:pt x="34" y="10"/>
                    </a:lnTo>
                    <a:lnTo>
                      <a:pt x="34" y="6"/>
                    </a:lnTo>
                    <a:lnTo>
                      <a:pt x="44" y="6"/>
                    </a:lnTo>
                    <a:lnTo>
                      <a:pt x="71" y="12"/>
                    </a:lnTo>
                    <a:lnTo>
                      <a:pt x="87" y="6"/>
                    </a:lnTo>
                    <a:lnTo>
                      <a:pt x="87"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481"/>
              <p:cNvSpPr>
                <a:spLocks/>
              </p:cNvSpPr>
              <p:nvPr/>
            </p:nvSpPr>
            <p:spPr bwMode="auto">
              <a:xfrm>
                <a:off x="5883276" y="1997075"/>
                <a:ext cx="273050" cy="596900"/>
              </a:xfrm>
              <a:custGeom>
                <a:avLst/>
                <a:gdLst>
                  <a:gd name="T0" fmla="*/ 137 w 172"/>
                  <a:gd name="T1" fmla="*/ 18 h 376"/>
                  <a:gd name="T2" fmla="*/ 158 w 172"/>
                  <a:gd name="T3" fmla="*/ 41 h 376"/>
                  <a:gd name="T4" fmla="*/ 162 w 172"/>
                  <a:gd name="T5" fmla="*/ 50 h 376"/>
                  <a:gd name="T6" fmla="*/ 169 w 172"/>
                  <a:gd name="T7" fmla="*/ 77 h 376"/>
                  <a:gd name="T8" fmla="*/ 158 w 172"/>
                  <a:gd name="T9" fmla="*/ 89 h 376"/>
                  <a:gd name="T10" fmla="*/ 137 w 172"/>
                  <a:gd name="T11" fmla="*/ 102 h 376"/>
                  <a:gd name="T12" fmla="*/ 135 w 172"/>
                  <a:gd name="T13" fmla="*/ 120 h 376"/>
                  <a:gd name="T14" fmla="*/ 135 w 172"/>
                  <a:gd name="T15" fmla="*/ 139 h 376"/>
                  <a:gd name="T16" fmla="*/ 119 w 172"/>
                  <a:gd name="T17" fmla="*/ 160 h 376"/>
                  <a:gd name="T18" fmla="*/ 110 w 172"/>
                  <a:gd name="T19" fmla="*/ 162 h 376"/>
                  <a:gd name="T20" fmla="*/ 98 w 172"/>
                  <a:gd name="T21" fmla="*/ 173 h 376"/>
                  <a:gd name="T22" fmla="*/ 94 w 172"/>
                  <a:gd name="T23" fmla="*/ 178 h 376"/>
                  <a:gd name="T24" fmla="*/ 88 w 172"/>
                  <a:gd name="T25" fmla="*/ 185 h 376"/>
                  <a:gd name="T26" fmla="*/ 88 w 172"/>
                  <a:gd name="T27" fmla="*/ 206 h 376"/>
                  <a:gd name="T28" fmla="*/ 85 w 172"/>
                  <a:gd name="T29" fmla="*/ 216 h 376"/>
                  <a:gd name="T30" fmla="*/ 94 w 172"/>
                  <a:gd name="T31" fmla="*/ 241 h 376"/>
                  <a:gd name="T32" fmla="*/ 110 w 172"/>
                  <a:gd name="T33" fmla="*/ 253 h 376"/>
                  <a:gd name="T34" fmla="*/ 106 w 172"/>
                  <a:gd name="T35" fmla="*/ 278 h 376"/>
                  <a:gd name="T36" fmla="*/ 98 w 172"/>
                  <a:gd name="T37" fmla="*/ 284 h 376"/>
                  <a:gd name="T38" fmla="*/ 79 w 172"/>
                  <a:gd name="T39" fmla="*/ 289 h 376"/>
                  <a:gd name="T40" fmla="*/ 85 w 172"/>
                  <a:gd name="T41" fmla="*/ 310 h 376"/>
                  <a:gd name="T42" fmla="*/ 83 w 172"/>
                  <a:gd name="T43" fmla="*/ 336 h 376"/>
                  <a:gd name="T44" fmla="*/ 58 w 172"/>
                  <a:gd name="T45" fmla="*/ 357 h 376"/>
                  <a:gd name="T46" fmla="*/ 55 w 172"/>
                  <a:gd name="T47" fmla="*/ 369 h 376"/>
                  <a:gd name="T48" fmla="*/ 37 w 172"/>
                  <a:gd name="T49" fmla="*/ 376 h 376"/>
                  <a:gd name="T50" fmla="*/ 28 w 172"/>
                  <a:gd name="T51" fmla="*/ 353 h 376"/>
                  <a:gd name="T52" fmla="*/ 30 w 172"/>
                  <a:gd name="T53" fmla="*/ 348 h 376"/>
                  <a:gd name="T54" fmla="*/ 14 w 172"/>
                  <a:gd name="T55" fmla="*/ 323 h 376"/>
                  <a:gd name="T56" fmla="*/ 12 w 172"/>
                  <a:gd name="T57" fmla="*/ 298 h 376"/>
                  <a:gd name="T58" fmla="*/ 3 w 172"/>
                  <a:gd name="T59" fmla="*/ 284 h 376"/>
                  <a:gd name="T60" fmla="*/ 12 w 172"/>
                  <a:gd name="T61" fmla="*/ 264 h 376"/>
                  <a:gd name="T62" fmla="*/ 14 w 172"/>
                  <a:gd name="T63" fmla="*/ 255 h 376"/>
                  <a:gd name="T64" fmla="*/ 25 w 172"/>
                  <a:gd name="T65" fmla="*/ 244 h 376"/>
                  <a:gd name="T66" fmla="*/ 28 w 172"/>
                  <a:gd name="T67" fmla="*/ 219 h 376"/>
                  <a:gd name="T68" fmla="*/ 14 w 172"/>
                  <a:gd name="T69" fmla="*/ 189 h 376"/>
                  <a:gd name="T70" fmla="*/ 9 w 172"/>
                  <a:gd name="T71" fmla="*/ 162 h 376"/>
                  <a:gd name="T72" fmla="*/ 28 w 172"/>
                  <a:gd name="T73" fmla="*/ 141 h 376"/>
                  <a:gd name="T74" fmla="*/ 41 w 172"/>
                  <a:gd name="T75" fmla="*/ 130 h 376"/>
                  <a:gd name="T76" fmla="*/ 43 w 172"/>
                  <a:gd name="T77" fmla="*/ 102 h 376"/>
                  <a:gd name="T78" fmla="*/ 52 w 172"/>
                  <a:gd name="T79" fmla="*/ 71 h 376"/>
                  <a:gd name="T80" fmla="*/ 60 w 172"/>
                  <a:gd name="T81" fmla="*/ 43 h 376"/>
                  <a:gd name="T82" fmla="*/ 67 w 172"/>
                  <a:gd name="T83" fmla="*/ 30 h 376"/>
                  <a:gd name="T84" fmla="*/ 85 w 172"/>
                  <a:gd name="T85" fmla="*/ 25 h 376"/>
                  <a:gd name="T86" fmla="*/ 98 w 172"/>
                  <a:gd name="T87" fmla="*/ 14 h 376"/>
                  <a:gd name="T88" fmla="*/ 110 w 172"/>
                  <a:gd name="T89" fmla="*/ 14 h 376"/>
                  <a:gd name="T90" fmla="*/ 119 w 172"/>
                  <a:gd name="T91" fmla="*/ 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 h="376">
                    <a:moveTo>
                      <a:pt x="119" y="3"/>
                    </a:moveTo>
                    <a:lnTo>
                      <a:pt x="126" y="9"/>
                    </a:lnTo>
                    <a:lnTo>
                      <a:pt x="137" y="18"/>
                    </a:lnTo>
                    <a:lnTo>
                      <a:pt x="151" y="18"/>
                    </a:lnTo>
                    <a:lnTo>
                      <a:pt x="158" y="27"/>
                    </a:lnTo>
                    <a:lnTo>
                      <a:pt x="158" y="41"/>
                    </a:lnTo>
                    <a:lnTo>
                      <a:pt x="165" y="43"/>
                    </a:lnTo>
                    <a:lnTo>
                      <a:pt x="162" y="46"/>
                    </a:lnTo>
                    <a:lnTo>
                      <a:pt x="162" y="50"/>
                    </a:lnTo>
                    <a:lnTo>
                      <a:pt x="169" y="55"/>
                    </a:lnTo>
                    <a:lnTo>
                      <a:pt x="165" y="71"/>
                    </a:lnTo>
                    <a:lnTo>
                      <a:pt x="169" y="77"/>
                    </a:lnTo>
                    <a:lnTo>
                      <a:pt x="172" y="86"/>
                    </a:lnTo>
                    <a:lnTo>
                      <a:pt x="158" y="86"/>
                    </a:lnTo>
                    <a:lnTo>
                      <a:pt x="158" y="89"/>
                    </a:lnTo>
                    <a:lnTo>
                      <a:pt x="147" y="86"/>
                    </a:lnTo>
                    <a:lnTo>
                      <a:pt x="144" y="100"/>
                    </a:lnTo>
                    <a:lnTo>
                      <a:pt x="137" y="102"/>
                    </a:lnTo>
                    <a:lnTo>
                      <a:pt x="141" y="105"/>
                    </a:lnTo>
                    <a:lnTo>
                      <a:pt x="137" y="114"/>
                    </a:lnTo>
                    <a:lnTo>
                      <a:pt x="135" y="120"/>
                    </a:lnTo>
                    <a:lnTo>
                      <a:pt x="137" y="126"/>
                    </a:lnTo>
                    <a:lnTo>
                      <a:pt x="141" y="130"/>
                    </a:lnTo>
                    <a:lnTo>
                      <a:pt x="135" y="139"/>
                    </a:lnTo>
                    <a:lnTo>
                      <a:pt x="128" y="148"/>
                    </a:lnTo>
                    <a:lnTo>
                      <a:pt x="126" y="152"/>
                    </a:lnTo>
                    <a:lnTo>
                      <a:pt x="119" y="160"/>
                    </a:lnTo>
                    <a:lnTo>
                      <a:pt x="117" y="153"/>
                    </a:lnTo>
                    <a:lnTo>
                      <a:pt x="113" y="160"/>
                    </a:lnTo>
                    <a:lnTo>
                      <a:pt x="110" y="162"/>
                    </a:lnTo>
                    <a:lnTo>
                      <a:pt x="106" y="166"/>
                    </a:lnTo>
                    <a:lnTo>
                      <a:pt x="103" y="166"/>
                    </a:lnTo>
                    <a:lnTo>
                      <a:pt x="98" y="173"/>
                    </a:lnTo>
                    <a:lnTo>
                      <a:pt x="101" y="175"/>
                    </a:lnTo>
                    <a:lnTo>
                      <a:pt x="98" y="178"/>
                    </a:lnTo>
                    <a:lnTo>
                      <a:pt x="94" y="178"/>
                    </a:lnTo>
                    <a:lnTo>
                      <a:pt x="94" y="185"/>
                    </a:lnTo>
                    <a:lnTo>
                      <a:pt x="92" y="189"/>
                    </a:lnTo>
                    <a:lnTo>
                      <a:pt x="88" y="185"/>
                    </a:lnTo>
                    <a:lnTo>
                      <a:pt x="85" y="191"/>
                    </a:lnTo>
                    <a:lnTo>
                      <a:pt x="88" y="198"/>
                    </a:lnTo>
                    <a:lnTo>
                      <a:pt x="88" y="206"/>
                    </a:lnTo>
                    <a:lnTo>
                      <a:pt x="88" y="209"/>
                    </a:lnTo>
                    <a:lnTo>
                      <a:pt x="85" y="209"/>
                    </a:lnTo>
                    <a:lnTo>
                      <a:pt x="85" y="216"/>
                    </a:lnTo>
                    <a:lnTo>
                      <a:pt x="85" y="228"/>
                    </a:lnTo>
                    <a:lnTo>
                      <a:pt x="92" y="241"/>
                    </a:lnTo>
                    <a:lnTo>
                      <a:pt x="94" y="241"/>
                    </a:lnTo>
                    <a:lnTo>
                      <a:pt x="98" y="241"/>
                    </a:lnTo>
                    <a:lnTo>
                      <a:pt x="103" y="249"/>
                    </a:lnTo>
                    <a:lnTo>
                      <a:pt x="110" y="253"/>
                    </a:lnTo>
                    <a:lnTo>
                      <a:pt x="113" y="262"/>
                    </a:lnTo>
                    <a:lnTo>
                      <a:pt x="103" y="271"/>
                    </a:lnTo>
                    <a:lnTo>
                      <a:pt x="106" y="278"/>
                    </a:lnTo>
                    <a:lnTo>
                      <a:pt x="103" y="280"/>
                    </a:lnTo>
                    <a:lnTo>
                      <a:pt x="101" y="284"/>
                    </a:lnTo>
                    <a:lnTo>
                      <a:pt x="98" y="284"/>
                    </a:lnTo>
                    <a:lnTo>
                      <a:pt x="92" y="287"/>
                    </a:lnTo>
                    <a:lnTo>
                      <a:pt x="85" y="289"/>
                    </a:lnTo>
                    <a:lnTo>
                      <a:pt x="79" y="289"/>
                    </a:lnTo>
                    <a:lnTo>
                      <a:pt x="85" y="293"/>
                    </a:lnTo>
                    <a:lnTo>
                      <a:pt x="85" y="301"/>
                    </a:lnTo>
                    <a:lnTo>
                      <a:pt x="85" y="310"/>
                    </a:lnTo>
                    <a:lnTo>
                      <a:pt x="83" y="310"/>
                    </a:lnTo>
                    <a:lnTo>
                      <a:pt x="85" y="317"/>
                    </a:lnTo>
                    <a:lnTo>
                      <a:pt x="83" y="336"/>
                    </a:lnTo>
                    <a:lnTo>
                      <a:pt x="76" y="353"/>
                    </a:lnTo>
                    <a:lnTo>
                      <a:pt x="58" y="353"/>
                    </a:lnTo>
                    <a:lnTo>
                      <a:pt x="58" y="357"/>
                    </a:lnTo>
                    <a:lnTo>
                      <a:pt x="52" y="360"/>
                    </a:lnTo>
                    <a:lnTo>
                      <a:pt x="52" y="367"/>
                    </a:lnTo>
                    <a:lnTo>
                      <a:pt x="55" y="369"/>
                    </a:lnTo>
                    <a:lnTo>
                      <a:pt x="50" y="376"/>
                    </a:lnTo>
                    <a:lnTo>
                      <a:pt x="43" y="373"/>
                    </a:lnTo>
                    <a:lnTo>
                      <a:pt x="37" y="376"/>
                    </a:lnTo>
                    <a:lnTo>
                      <a:pt x="30" y="373"/>
                    </a:lnTo>
                    <a:lnTo>
                      <a:pt x="30" y="364"/>
                    </a:lnTo>
                    <a:lnTo>
                      <a:pt x="28" y="353"/>
                    </a:lnTo>
                    <a:lnTo>
                      <a:pt x="30" y="353"/>
                    </a:lnTo>
                    <a:lnTo>
                      <a:pt x="28" y="348"/>
                    </a:lnTo>
                    <a:lnTo>
                      <a:pt x="30" y="348"/>
                    </a:lnTo>
                    <a:lnTo>
                      <a:pt x="30" y="342"/>
                    </a:lnTo>
                    <a:lnTo>
                      <a:pt x="25" y="339"/>
                    </a:lnTo>
                    <a:lnTo>
                      <a:pt x="14" y="323"/>
                    </a:lnTo>
                    <a:lnTo>
                      <a:pt x="9" y="310"/>
                    </a:lnTo>
                    <a:lnTo>
                      <a:pt x="12" y="305"/>
                    </a:lnTo>
                    <a:lnTo>
                      <a:pt x="12" y="298"/>
                    </a:lnTo>
                    <a:lnTo>
                      <a:pt x="9" y="301"/>
                    </a:lnTo>
                    <a:lnTo>
                      <a:pt x="7" y="298"/>
                    </a:lnTo>
                    <a:lnTo>
                      <a:pt x="3" y="284"/>
                    </a:lnTo>
                    <a:lnTo>
                      <a:pt x="0" y="280"/>
                    </a:lnTo>
                    <a:lnTo>
                      <a:pt x="9" y="284"/>
                    </a:lnTo>
                    <a:lnTo>
                      <a:pt x="12" y="264"/>
                    </a:lnTo>
                    <a:lnTo>
                      <a:pt x="14" y="262"/>
                    </a:lnTo>
                    <a:lnTo>
                      <a:pt x="14" y="259"/>
                    </a:lnTo>
                    <a:lnTo>
                      <a:pt x="14" y="255"/>
                    </a:lnTo>
                    <a:lnTo>
                      <a:pt x="18" y="259"/>
                    </a:lnTo>
                    <a:lnTo>
                      <a:pt x="21" y="249"/>
                    </a:lnTo>
                    <a:lnTo>
                      <a:pt x="25" y="244"/>
                    </a:lnTo>
                    <a:lnTo>
                      <a:pt x="18" y="228"/>
                    </a:lnTo>
                    <a:lnTo>
                      <a:pt x="25" y="225"/>
                    </a:lnTo>
                    <a:lnTo>
                      <a:pt x="28" y="219"/>
                    </a:lnTo>
                    <a:lnTo>
                      <a:pt x="21" y="212"/>
                    </a:lnTo>
                    <a:lnTo>
                      <a:pt x="14" y="209"/>
                    </a:lnTo>
                    <a:lnTo>
                      <a:pt x="14" y="189"/>
                    </a:lnTo>
                    <a:lnTo>
                      <a:pt x="12" y="175"/>
                    </a:lnTo>
                    <a:lnTo>
                      <a:pt x="14" y="173"/>
                    </a:lnTo>
                    <a:lnTo>
                      <a:pt x="9" y="162"/>
                    </a:lnTo>
                    <a:lnTo>
                      <a:pt x="12" y="153"/>
                    </a:lnTo>
                    <a:lnTo>
                      <a:pt x="21" y="141"/>
                    </a:lnTo>
                    <a:lnTo>
                      <a:pt x="28" y="141"/>
                    </a:lnTo>
                    <a:lnTo>
                      <a:pt x="41" y="145"/>
                    </a:lnTo>
                    <a:lnTo>
                      <a:pt x="41" y="136"/>
                    </a:lnTo>
                    <a:lnTo>
                      <a:pt x="41" y="130"/>
                    </a:lnTo>
                    <a:lnTo>
                      <a:pt x="34" y="126"/>
                    </a:lnTo>
                    <a:lnTo>
                      <a:pt x="41" y="114"/>
                    </a:lnTo>
                    <a:lnTo>
                      <a:pt x="43" y="102"/>
                    </a:lnTo>
                    <a:lnTo>
                      <a:pt x="43" y="84"/>
                    </a:lnTo>
                    <a:lnTo>
                      <a:pt x="55" y="73"/>
                    </a:lnTo>
                    <a:lnTo>
                      <a:pt x="52" y="71"/>
                    </a:lnTo>
                    <a:lnTo>
                      <a:pt x="60" y="55"/>
                    </a:lnTo>
                    <a:lnTo>
                      <a:pt x="67" y="52"/>
                    </a:lnTo>
                    <a:lnTo>
                      <a:pt x="60" y="43"/>
                    </a:lnTo>
                    <a:lnTo>
                      <a:pt x="63" y="43"/>
                    </a:lnTo>
                    <a:lnTo>
                      <a:pt x="67" y="37"/>
                    </a:lnTo>
                    <a:lnTo>
                      <a:pt x="67" y="30"/>
                    </a:lnTo>
                    <a:lnTo>
                      <a:pt x="73" y="27"/>
                    </a:lnTo>
                    <a:lnTo>
                      <a:pt x="83" y="30"/>
                    </a:lnTo>
                    <a:lnTo>
                      <a:pt x="85" y="25"/>
                    </a:lnTo>
                    <a:lnTo>
                      <a:pt x="83" y="18"/>
                    </a:lnTo>
                    <a:lnTo>
                      <a:pt x="88" y="14"/>
                    </a:lnTo>
                    <a:lnTo>
                      <a:pt x="98" y="14"/>
                    </a:lnTo>
                    <a:lnTo>
                      <a:pt x="110" y="18"/>
                    </a:lnTo>
                    <a:lnTo>
                      <a:pt x="113" y="18"/>
                    </a:lnTo>
                    <a:lnTo>
                      <a:pt x="110" y="14"/>
                    </a:lnTo>
                    <a:lnTo>
                      <a:pt x="113" y="9"/>
                    </a:lnTo>
                    <a:lnTo>
                      <a:pt x="110" y="0"/>
                    </a:lnTo>
                    <a:lnTo>
                      <a:pt x="119" y="3"/>
                    </a:lnTo>
                    <a:lnTo>
                      <a:pt x="119"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482"/>
              <p:cNvSpPr>
                <a:spLocks/>
              </p:cNvSpPr>
              <p:nvPr/>
            </p:nvSpPr>
            <p:spPr bwMode="auto">
              <a:xfrm>
                <a:off x="6051551" y="2489200"/>
                <a:ext cx="20638" cy="41275"/>
              </a:xfrm>
              <a:custGeom>
                <a:avLst/>
                <a:gdLst>
                  <a:gd name="T0" fmla="*/ 4 w 13"/>
                  <a:gd name="T1" fmla="*/ 26 h 26"/>
                  <a:gd name="T2" fmla="*/ 0 w 13"/>
                  <a:gd name="T3" fmla="*/ 7 h 26"/>
                  <a:gd name="T4" fmla="*/ 7 w 13"/>
                  <a:gd name="T5" fmla="*/ 0 h 26"/>
                  <a:gd name="T6" fmla="*/ 13 w 13"/>
                  <a:gd name="T7" fmla="*/ 0 h 26"/>
                  <a:gd name="T8" fmla="*/ 11 w 13"/>
                  <a:gd name="T9" fmla="*/ 4 h 26"/>
                  <a:gd name="T10" fmla="*/ 13 w 13"/>
                  <a:gd name="T11" fmla="*/ 11 h 26"/>
                  <a:gd name="T12" fmla="*/ 11 w 13"/>
                  <a:gd name="T13" fmla="*/ 13 h 26"/>
                  <a:gd name="T14" fmla="*/ 4 w 13"/>
                  <a:gd name="T15" fmla="*/ 26 h 26"/>
                  <a:gd name="T16" fmla="*/ 4 w 1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6">
                    <a:moveTo>
                      <a:pt x="4" y="26"/>
                    </a:moveTo>
                    <a:lnTo>
                      <a:pt x="0" y="7"/>
                    </a:lnTo>
                    <a:lnTo>
                      <a:pt x="7" y="0"/>
                    </a:lnTo>
                    <a:lnTo>
                      <a:pt x="13" y="0"/>
                    </a:lnTo>
                    <a:lnTo>
                      <a:pt x="11" y="4"/>
                    </a:lnTo>
                    <a:lnTo>
                      <a:pt x="13" y="11"/>
                    </a:lnTo>
                    <a:lnTo>
                      <a:pt x="11" y="13"/>
                    </a:lnTo>
                    <a:lnTo>
                      <a:pt x="4" y="26"/>
                    </a:lnTo>
                    <a:lnTo>
                      <a:pt x="4" y="2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483"/>
              <p:cNvSpPr>
                <a:spLocks/>
              </p:cNvSpPr>
              <p:nvPr/>
            </p:nvSpPr>
            <p:spPr bwMode="auto">
              <a:xfrm>
                <a:off x="5978526" y="2593975"/>
                <a:ext cx="4763" cy="14288"/>
              </a:xfrm>
              <a:custGeom>
                <a:avLst/>
                <a:gdLst>
                  <a:gd name="T0" fmla="*/ 3 w 3"/>
                  <a:gd name="T1" fmla="*/ 9 h 9"/>
                  <a:gd name="T2" fmla="*/ 0 w 3"/>
                  <a:gd name="T3" fmla="*/ 6 h 9"/>
                  <a:gd name="T4" fmla="*/ 0 w 3"/>
                  <a:gd name="T5" fmla="*/ 0 h 9"/>
                  <a:gd name="T6" fmla="*/ 3 w 3"/>
                  <a:gd name="T7" fmla="*/ 6 h 9"/>
                  <a:gd name="T8" fmla="*/ 3 w 3"/>
                  <a:gd name="T9" fmla="*/ 9 h 9"/>
                  <a:gd name="T10" fmla="*/ 3 w 3"/>
                  <a:gd name="T11" fmla="*/ 9 h 9"/>
                </a:gdLst>
                <a:ahLst/>
                <a:cxnLst>
                  <a:cxn ang="0">
                    <a:pos x="T0" y="T1"/>
                  </a:cxn>
                  <a:cxn ang="0">
                    <a:pos x="T2" y="T3"/>
                  </a:cxn>
                  <a:cxn ang="0">
                    <a:pos x="T4" y="T5"/>
                  </a:cxn>
                  <a:cxn ang="0">
                    <a:pos x="T6" y="T7"/>
                  </a:cxn>
                  <a:cxn ang="0">
                    <a:pos x="T8" y="T9"/>
                  </a:cxn>
                  <a:cxn ang="0">
                    <a:pos x="T10" y="T11"/>
                  </a:cxn>
                </a:cxnLst>
                <a:rect l="0" t="0" r="r" b="b"/>
                <a:pathLst>
                  <a:path w="3" h="9">
                    <a:moveTo>
                      <a:pt x="3" y="9"/>
                    </a:moveTo>
                    <a:lnTo>
                      <a:pt x="0" y="6"/>
                    </a:lnTo>
                    <a:lnTo>
                      <a:pt x="0" y="0"/>
                    </a:lnTo>
                    <a:lnTo>
                      <a:pt x="3" y="6"/>
                    </a:lnTo>
                    <a:lnTo>
                      <a:pt x="3" y="9"/>
                    </a:lnTo>
                    <a:lnTo>
                      <a:pt x="3"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484"/>
              <p:cNvSpPr>
                <a:spLocks/>
              </p:cNvSpPr>
              <p:nvPr/>
            </p:nvSpPr>
            <p:spPr bwMode="auto">
              <a:xfrm>
                <a:off x="5775326" y="2871788"/>
                <a:ext cx="112713" cy="68263"/>
              </a:xfrm>
              <a:custGeom>
                <a:avLst/>
                <a:gdLst>
                  <a:gd name="T0" fmla="*/ 22 w 71"/>
                  <a:gd name="T1" fmla="*/ 3 h 43"/>
                  <a:gd name="T2" fmla="*/ 25 w 71"/>
                  <a:gd name="T3" fmla="*/ 7 h 43"/>
                  <a:gd name="T4" fmla="*/ 29 w 71"/>
                  <a:gd name="T5" fmla="*/ 7 h 43"/>
                  <a:gd name="T6" fmla="*/ 30 w 71"/>
                  <a:gd name="T7" fmla="*/ 7 h 43"/>
                  <a:gd name="T8" fmla="*/ 34 w 71"/>
                  <a:gd name="T9" fmla="*/ 7 h 43"/>
                  <a:gd name="T10" fmla="*/ 37 w 71"/>
                  <a:gd name="T11" fmla="*/ 7 h 43"/>
                  <a:gd name="T12" fmla="*/ 37 w 71"/>
                  <a:gd name="T13" fmla="*/ 3 h 43"/>
                  <a:gd name="T14" fmla="*/ 39 w 71"/>
                  <a:gd name="T15" fmla="*/ 0 h 43"/>
                  <a:gd name="T16" fmla="*/ 43 w 71"/>
                  <a:gd name="T17" fmla="*/ 0 h 43"/>
                  <a:gd name="T18" fmla="*/ 46 w 71"/>
                  <a:gd name="T19" fmla="*/ 0 h 43"/>
                  <a:gd name="T20" fmla="*/ 50 w 71"/>
                  <a:gd name="T21" fmla="*/ 0 h 43"/>
                  <a:gd name="T22" fmla="*/ 50 w 71"/>
                  <a:gd name="T23" fmla="*/ 3 h 43"/>
                  <a:gd name="T24" fmla="*/ 52 w 71"/>
                  <a:gd name="T25" fmla="*/ 3 h 43"/>
                  <a:gd name="T26" fmla="*/ 55 w 71"/>
                  <a:gd name="T27" fmla="*/ 3 h 43"/>
                  <a:gd name="T28" fmla="*/ 59 w 71"/>
                  <a:gd name="T29" fmla="*/ 3 h 43"/>
                  <a:gd name="T30" fmla="*/ 55 w 71"/>
                  <a:gd name="T31" fmla="*/ 7 h 43"/>
                  <a:gd name="T32" fmla="*/ 55 w 71"/>
                  <a:gd name="T33" fmla="*/ 9 h 43"/>
                  <a:gd name="T34" fmla="*/ 55 w 71"/>
                  <a:gd name="T35" fmla="*/ 13 h 43"/>
                  <a:gd name="T36" fmla="*/ 59 w 71"/>
                  <a:gd name="T37" fmla="*/ 16 h 43"/>
                  <a:gd name="T38" fmla="*/ 62 w 71"/>
                  <a:gd name="T39" fmla="*/ 16 h 43"/>
                  <a:gd name="T40" fmla="*/ 62 w 71"/>
                  <a:gd name="T41" fmla="*/ 19 h 43"/>
                  <a:gd name="T42" fmla="*/ 65 w 71"/>
                  <a:gd name="T43" fmla="*/ 19 h 43"/>
                  <a:gd name="T44" fmla="*/ 65 w 71"/>
                  <a:gd name="T45" fmla="*/ 22 h 43"/>
                  <a:gd name="T46" fmla="*/ 68 w 71"/>
                  <a:gd name="T47" fmla="*/ 22 h 43"/>
                  <a:gd name="T48" fmla="*/ 71 w 71"/>
                  <a:gd name="T49" fmla="*/ 22 h 43"/>
                  <a:gd name="T50" fmla="*/ 71 w 71"/>
                  <a:gd name="T51" fmla="*/ 25 h 43"/>
                  <a:gd name="T52" fmla="*/ 71 w 71"/>
                  <a:gd name="T53" fmla="*/ 29 h 43"/>
                  <a:gd name="T54" fmla="*/ 65 w 71"/>
                  <a:gd name="T55" fmla="*/ 29 h 43"/>
                  <a:gd name="T56" fmla="*/ 65 w 71"/>
                  <a:gd name="T57" fmla="*/ 34 h 43"/>
                  <a:gd name="T58" fmla="*/ 62 w 71"/>
                  <a:gd name="T59" fmla="*/ 34 h 43"/>
                  <a:gd name="T60" fmla="*/ 59 w 71"/>
                  <a:gd name="T61" fmla="*/ 34 h 43"/>
                  <a:gd name="T62" fmla="*/ 55 w 71"/>
                  <a:gd name="T63" fmla="*/ 29 h 43"/>
                  <a:gd name="T64" fmla="*/ 52 w 71"/>
                  <a:gd name="T65" fmla="*/ 29 h 43"/>
                  <a:gd name="T66" fmla="*/ 52 w 71"/>
                  <a:gd name="T67" fmla="*/ 34 h 43"/>
                  <a:gd name="T68" fmla="*/ 50 w 71"/>
                  <a:gd name="T69" fmla="*/ 41 h 43"/>
                  <a:gd name="T70" fmla="*/ 37 w 71"/>
                  <a:gd name="T71" fmla="*/ 38 h 43"/>
                  <a:gd name="T72" fmla="*/ 30 w 71"/>
                  <a:gd name="T73" fmla="*/ 41 h 43"/>
                  <a:gd name="T74" fmla="*/ 25 w 71"/>
                  <a:gd name="T75" fmla="*/ 41 h 43"/>
                  <a:gd name="T76" fmla="*/ 18 w 71"/>
                  <a:gd name="T77" fmla="*/ 43 h 43"/>
                  <a:gd name="T78" fmla="*/ 16 w 71"/>
                  <a:gd name="T79" fmla="*/ 41 h 43"/>
                  <a:gd name="T80" fmla="*/ 13 w 71"/>
                  <a:gd name="T81" fmla="*/ 34 h 43"/>
                  <a:gd name="T82" fmla="*/ 7 w 71"/>
                  <a:gd name="T83" fmla="*/ 29 h 43"/>
                  <a:gd name="T84" fmla="*/ 0 w 71"/>
                  <a:gd name="T85" fmla="*/ 34 h 43"/>
                  <a:gd name="T86" fmla="*/ 0 w 71"/>
                  <a:gd name="T87" fmla="*/ 29 h 43"/>
                  <a:gd name="T88" fmla="*/ 9 w 71"/>
                  <a:gd name="T89" fmla="*/ 22 h 43"/>
                  <a:gd name="T90" fmla="*/ 16 w 71"/>
                  <a:gd name="T91" fmla="*/ 13 h 43"/>
                  <a:gd name="T92" fmla="*/ 16 w 71"/>
                  <a:gd name="T93" fmla="*/ 7 h 43"/>
                  <a:gd name="T94" fmla="*/ 22 w 71"/>
                  <a:gd name="T95" fmla="*/ 3 h 43"/>
                  <a:gd name="T96" fmla="*/ 22 w 71"/>
                  <a:gd name="T97"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 h="43">
                    <a:moveTo>
                      <a:pt x="22" y="3"/>
                    </a:moveTo>
                    <a:lnTo>
                      <a:pt x="25" y="7"/>
                    </a:lnTo>
                    <a:lnTo>
                      <a:pt x="29" y="7"/>
                    </a:lnTo>
                    <a:lnTo>
                      <a:pt x="30" y="7"/>
                    </a:lnTo>
                    <a:lnTo>
                      <a:pt x="34" y="7"/>
                    </a:lnTo>
                    <a:lnTo>
                      <a:pt x="37" y="7"/>
                    </a:lnTo>
                    <a:lnTo>
                      <a:pt x="37" y="3"/>
                    </a:lnTo>
                    <a:lnTo>
                      <a:pt x="39" y="0"/>
                    </a:lnTo>
                    <a:lnTo>
                      <a:pt x="43" y="0"/>
                    </a:lnTo>
                    <a:lnTo>
                      <a:pt x="46" y="0"/>
                    </a:lnTo>
                    <a:lnTo>
                      <a:pt x="50" y="0"/>
                    </a:lnTo>
                    <a:lnTo>
                      <a:pt x="50" y="3"/>
                    </a:lnTo>
                    <a:lnTo>
                      <a:pt x="52" y="3"/>
                    </a:lnTo>
                    <a:lnTo>
                      <a:pt x="55" y="3"/>
                    </a:lnTo>
                    <a:lnTo>
                      <a:pt x="59" y="3"/>
                    </a:lnTo>
                    <a:lnTo>
                      <a:pt x="55" y="7"/>
                    </a:lnTo>
                    <a:lnTo>
                      <a:pt x="55" y="9"/>
                    </a:lnTo>
                    <a:lnTo>
                      <a:pt x="55" y="13"/>
                    </a:lnTo>
                    <a:lnTo>
                      <a:pt x="59" y="16"/>
                    </a:lnTo>
                    <a:lnTo>
                      <a:pt x="62" y="16"/>
                    </a:lnTo>
                    <a:lnTo>
                      <a:pt x="62" y="19"/>
                    </a:lnTo>
                    <a:lnTo>
                      <a:pt x="65" y="19"/>
                    </a:lnTo>
                    <a:lnTo>
                      <a:pt x="65" y="22"/>
                    </a:lnTo>
                    <a:lnTo>
                      <a:pt x="68" y="22"/>
                    </a:lnTo>
                    <a:lnTo>
                      <a:pt x="71" y="22"/>
                    </a:lnTo>
                    <a:lnTo>
                      <a:pt x="71" y="25"/>
                    </a:lnTo>
                    <a:lnTo>
                      <a:pt x="71" y="29"/>
                    </a:lnTo>
                    <a:lnTo>
                      <a:pt x="65" y="29"/>
                    </a:lnTo>
                    <a:lnTo>
                      <a:pt x="65" y="34"/>
                    </a:lnTo>
                    <a:lnTo>
                      <a:pt x="62" y="34"/>
                    </a:lnTo>
                    <a:lnTo>
                      <a:pt x="59" y="34"/>
                    </a:lnTo>
                    <a:lnTo>
                      <a:pt x="55" y="29"/>
                    </a:lnTo>
                    <a:lnTo>
                      <a:pt x="52" y="29"/>
                    </a:lnTo>
                    <a:lnTo>
                      <a:pt x="52" y="34"/>
                    </a:lnTo>
                    <a:lnTo>
                      <a:pt x="50" y="41"/>
                    </a:lnTo>
                    <a:lnTo>
                      <a:pt x="37" y="38"/>
                    </a:lnTo>
                    <a:lnTo>
                      <a:pt x="30" y="41"/>
                    </a:lnTo>
                    <a:lnTo>
                      <a:pt x="25" y="41"/>
                    </a:lnTo>
                    <a:lnTo>
                      <a:pt x="18" y="43"/>
                    </a:lnTo>
                    <a:lnTo>
                      <a:pt x="16" y="41"/>
                    </a:lnTo>
                    <a:lnTo>
                      <a:pt x="13" y="34"/>
                    </a:lnTo>
                    <a:lnTo>
                      <a:pt x="7" y="29"/>
                    </a:lnTo>
                    <a:lnTo>
                      <a:pt x="0" y="34"/>
                    </a:lnTo>
                    <a:lnTo>
                      <a:pt x="0" y="29"/>
                    </a:lnTo>
                    <a:lnTo>
                      <a:pt x="9" y="22"/>
                    </a:lnTo>
                    <a:lnTo>
                      <a:pt x="16" y="13"/>
                    </a:lnTo>
                    <a:lnTo>
                      <a:pt x="16" y="7"/>
                    </a:lnTo>
                    <a:lnTo>
                      <a:pt x="22" y="3"/>
                    </a:lnTo>
                    <a:lnTo>
                      <a:pt x="22"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485"/>
              <p:cNvSpPr>
                <a:spLocks/>
              </p:cNvSpPr>
              <p:nvPr/>
            </p:nvSpPr>
            <p:spPr bwMode="auto">
              <a:xfrm>
                <a:off x="5373688" y="3009900"/>
                <a:ext cx="328613" cy="255588"/>
              </a:xfrm>
              <a:custGeom>
                <a:avLst/>
                <a:gdLst>
                  <a:gd name="T0" fmla="*/ 133 w 207"/>
                  <a:gd name="T1" fmla="*/ 15 h 161"/>
                  <a:gd name="T2" fmla="*/ 164 w 207"/>
                  <a:gd name="T3" fmla="*/ 24 h 161"/>
                  <a:gd name="T4" fmla="*/ 176 w 207"/>
                  <a:gd name="T5" fmla="*/ 22 h 161"/>
                  <a:gd name="T6" fmla="*/ 188 w 207"/>
                  <a:gd name="T7" fmla="*/ 27 h 161"/>
                  <a:gd name="T8" fmla="*/ 203 w 207"/>
                  <a:gd name="T9" fmla="*/ 27 h 161"/>
                  <a:gd name="T10" fmla="*/ 203 w 207"/>
                  <a:gd name="T11" fmla="*/ 34 h 161"/>
                  <a:gd name="T12" fmla="*/ 198 w 207"/>
                  <a:gd name="T13" fmla="*/ 47 h 161"/>
                  <a:gd name="T14" fmla="*/ 176 w 207"/>
                  <a:gd name="T15" fmla="*/ 59 h 161"/>
                  <a:gd name="T16" fmla="*/ 167 w 207"/>
                  <a:gd name="T17" fmla="*/ 61 h 161"/>
                  <a:gd name="T18" fmla="*/ 160 w 207"/>
                  <a:gd name="T19" fmla="*/ 74 h 161"/>
                  <a:gd name="T20" fmla="*/ 148 w 207"/>
                  <a:gd name="T21" fmla="*/ 95 h 161"/>
                  <a:gd name="T22" fmla="*/ 155 w 207"/>
                  <a:gd name="T23" fmla="*/ 107 h 161"/>
                  <a:gd name="T24" fmla="*/ 142 w 207"/>
                  <a:gd name="T25" fmla="*/ 117 h 161"/>
                  <a:gd name="T26" fmla="*/ 142 w 207"/>
                  <a:gd name="T27" fmla="*/ 127 h 161"/>
                  <a:gd name="T28" fmla="*/ 135 w 207"/>
                  <a:gd name="T29" fmla="*/ 129 h 161"/>
                  <a:gd name="T30" fmla="*/ 121 w 207"/>
                  <a:gd name="T31" fmla="*/ 138 h 161"/>
                  <a:gd name="T32" fmla="*/ 112 w 207"/>
                  <a:gd name="T33" fmla="*/ 145 h 161"/>
                  <a:gd name="T34" fmla="*/ 101 w 207"/>
                  <a:gd name="T35" fmla="*/ 145 h 161"/>
                  <a:gd name="T36" fmla="*/ 92 w 207"/>
                  <a:gd name="T37" fmla="*/ 148 h 161"/>
                  <a:gd name="T38" fmla="*/ 78 w 207"/>
                  <a:gd name="T39" fmla="*/ 148 h 161"/>
                  <a:gd name="T40" fmla="*/ 62 w 207"/>
                  <a:gd name="T41" fmla="*/ 161 h 161"/>
                  <a:gd name="T42" fmla="*/ 44 w 207"/>
                  <a:gd name="T43" fmla="*/ 145 h 161"/>
                  <a:gd name="T44" fmla="*/ 37 w 207"/>
                  <a:gd name="T45" fmla="*/ 136 h 161"/>
                  <a:gd name="T46" fmla="*/ 32 w 207"/>
                  <a:gd name="T47" fmla="*/ 123 h 161"/>
                  <a:gd name="T48" fmla="*/ 40 w 207"/>
                  <a:gd name="T49" fmla="*/ 114 h 161"/>
                  <a:gd name="T50" fmla="*/ 37 w 207"/>
                  <a:gd name="T51" fmla="*/ 99 h 161"/>
                  <a:gd name="T52" fmla="*/ 34 w 207"/>
                  <a:gd name="T53" fmla="*/ 86 h 161"/>
                  <a:gd name="T54" fmla="*/ 40 w 207"/>
                  <a:gd name="T55" fmla="*/ 70 h 161"/>
                  <a:gd name="T56" fmla="*/ 53 w 207"/>
                  <a:gd name="T57" fmla="*/ 47 h 161"/>
                  <a:gd name="T58" fmla="*/ 40 w 207"/>
                  <a:gd name="T59" fmla="*/ 40 h 161"/>
                  <a:gd name="T60" fmla="*/ 28 w 207"/>
                  <a:gd name="T61" fmla="*/ 40 h 161"/>
                  <a:gd name="T62" fmla="*/ 23 w 207"/>
                  <a:gd name="T63" fmla="*/ 34 h 161"/>
                  <a:gd name="T64" fmla="*/ 10 w 207"/>
                  <a:gd name="T65" fmla="*/ 34 h 161"/>
                  <a:gd name="T66" fmla="*/ 10 w 207"/>
                  <a:gd name="T67" fmla="*/ 24 h 161"/>
                  <a:gd name="T68" fmla="*/ 7 w 207"/>
                  <a:gd name="T69" fmla="*/ 18 h 161"/>
                  <a:gd name="T70" fmla="*/ 10 w 207"/>
                  <a:gd name="T71" fmla="*/ 9 h 161"/>
                  <a:gd name="T72" fmla="*/ 19 w 207"/>
                  <a:gd name="T73" fmla="*/ 2 h 161"/>
                  <a:gd name="T74" fmla="*/ 34 w 207"/>
                  <a:gd name="T75" fmla="*/ 2 h 161"/>
                  <a:gd name="T76" fmla="*/ 55 w 207"/>
                  <a:gd name="T77" fmla="*/ 2 h 161"/>
                  <a:gd name="T78" fmla="*/ 96 w 207"/>
                  <a:gd name="T79" fmla="*/ 5 h 161"/>
                  <a:gd name="T80" fmla="*/ 127 w 207"/>
                  <a:gd name="T81" fmla="*/ 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7" h="161">
                    <a:moveTo>
                      <a:pt x="127" y="9"/>
                    </a:moveTo>
                    <a:lnTo>
                      <a:pt x="133" y="15"/>
                    </a:lnTo>
                    <a:lnTo>
                      <a:pt x="155" y="22"/>
                    </a:lnTo>
                    <a:lnTo>
                      <a:pt x="164" y="24"/>
                    </a:lnTo>
                    <a:lnTo>
                      <a:pt x="164" y="18"/>
                    </a:lnTo>
                    <a:lnTo>
                      <a:pt x="176" y="22"/>
                    </a:lnTo>
                    <a:lnTo>
                      <a:pt x="182" y="31"/>
                    </a:lnTo>
                    <a:lnTo>
                      <a:pt x="188" y="27"/>
                    </a:lnTo>
                    <a:lnTo>
                      <a:pt x="198" y="31"/>
                    </a:lnTo>
                    <a:lnTo>
                      <a:pt x="203" y="27"/>
                    </a:lnTo>
                    <a:lnTo>
                      <a:pt x="207" y="31"/>
                    </a:lnTo>
                    <a:lnTo>
                      <a:pt x="203" y="34"/>
                    </a:lnTo>
                    <a:lnTo>
                      <a:pt x="207" y="40"/>
                    </a:lnTo>
                    <a:lnTo>
                      <a:pt x="198" y="47"/>
                    </a:lnTo>
                    <a:lnTo>
                      <a:pt x="188" y="55"/>
                    </a:lnTo>
                    <a:lnTo>
                      <a:pt x="176" y="59"/>
                    </a:lnTo>
                    <a:lnTo>
                      <a:pt x="171" y="59"/>
                    </a:lnTo>
                    <a:lnTo>
                      <a:pt x="167" y="61"/>
                    </a:lnTo>
                    <a:lnTo>
                      <a:pt x="164" y="68"/>
                    </a:lnTo>
                    <a:lnTo>
                      <a:pt x="160" y="74"/>
                    </a:lnTo>
                    <a:lnTo>
                      <a:pt x="148" y="89"/>
                    </a:lnTo>
                    <a:lnTo>
                      <a:pt x="148" y="95"/>
                    </a:lnTo>
                    <a:lnTo>
                      <a:pt x="155" y="104"/>
                    </a:lnTo>
                    <a:lnTo>
                      <a:pt x="155" y="107"/>
                    </a:lnTo>
                    <a:lnTo>
                      <a:pt x="151" y="111"/>
                    </a:lnTo>
                    <a:lnTo>
                      <a:pt x="142" y="117"/>
                    </a:lnTo>
                    <a:lnTo>
                      <a:pt x="139" y="127"/>
                    </a:lnTo>
                    <a:lnTo>
                      <a:pt x="142" y="127"/>
                    </a:lnTo>
                    <a:lnTo>
                      <a:pt x="142" y="129"/>
                    </a:lnTo>
                    <a:lnTo>
                      <a:pt x="135" y="129"/>
                    </a:lnTo>
                    <a:lnTo>
                      <a:pt x="127" y="132"/>
                    </a:lnTo>
                    <a:lnTo>
                      <a:pt x="121" y="138"/>
                    </a:lnTo>
                    <a:lnTo>
                      <a:pt x="117" y="145"/>
                    </a:lnTo>
                    <a:lnTo>
                      <a:pt x="112" y="145"/>
                    </a:lnTo>
                    <a:lnTo>
                      <a:pt x="108" y="148"/>
                    </a:lnTo>
                    <a:lnTo>
                      <a:pt x="101" y="145"/>
                    </a:lnTo>
                    <a:lnTo>
                      <a:pt x="99" y="145"/>
                    </a:lnTo>
                    <a:lnTo>
                      <a:pt x="92" y="148"/>
                    </a:lnTo>
                    <a:lnTo>
                      <a:pt x="87" y="145"/>
                    </a:lnTo>
                    <a:lnTo>
                      <a:pt x="78" y="148"/>
                    </a:lnTo>
                    <a:lnTo>
                      <a:pt x="71" y="150"/>
                    </a:lnTo>
                    <a:lnTo>
                      <a:pt x="62" y="161"/>
                    </a:lnTo>
                    <a:lnTo>
                      <a:pt x="46" y="154"/>
                    </a:lnTo>
                    <a:lnTo>
                      <a:pt x="44" y="145"/>
                    </a:lnTo>
                    <a:lnTo>
                      <a:pt x="46" y="142"/>
                    </a:lnTo>
                    <a:lnTo>
                      <a:pt x="37" y="136"/>
                    </a:lnTo>
                    <a:lnTo>
                      <a:pt x="32" y="136"/>
                    </a:lnTo>
                    <a:lnTo>
                      <a:pt x="32" y="123"/>
                    </a:lnTo>
                    <a:lnTo>
                      <a:pt x="40" y="117"/>
                    </a:lnTo>
                    <a:lnTo>
                      <a:pt x="40" y="114"/>
                    </a:lnTo>
                    <a:lnTo>
                      <a:pt x="34" y="107"/>
                    </a:lnTo>
                    <a:lnTo>
                      <a:pt x="37" y="99"/>
                    </a:lnTo>
                    <a:lnTo>
                      <a:pt x="37" y="95"/>
                    </a:lnTo>
                    <a:lnTo>
                      <a:pt x="34" y="86"/>
                    </a:lnTo>
                    <a:lnTo>
                      <a:pt x="40" y="83"/>
                    </a:lnTo>
                    <a:lnTo>
                      <a:pt x="40" y="70"/>
                    </a:lnTo>
                    <a:lnTo>
                      <a:pt x="40" y="59"/>
                    </a:lnTo>
                    <a:lnTo>
                      <a:pt x="53" y="47"/>
                    </a:lnTo>
                    <a:lnTo>
                      <a:pt x="50" y="43"/>
                    </a:lnTo>
                    <a:lnTo>
                      <a:pt x="40" y="40"/>
                    </a:lnTo>
                    <a:lnTo>
                      <a:pt x="34" y="40"/>
                    </a:lnTo>
                    <a:lnTo>
                      <a:pt x="28" y="40"/>
                    </a:lnTo>
                    <a:lnTo>
                      <a:pt x="23" y="40"/>
                    </a:lnTo>
                    <a:lnTo>
                      <a:pt x="23" y="34"/>
                    </a:lnTo>
                    <a:lnTo>
                      <a:pt x="12" y="38"/>
                    </a:lnTo>
                    <a:lnTo>
                      <a:pt x="10" y="34"/>
                    </a:lnTo>
                    <a:lnTo>
                      <a:pt x="12" y="31"/>
                    </a:lnTo>
                    <a:lnTo>
                      <a:pt x="10" y="24"/>
                    </a:lnTo>
                    <a:lnTo>
                      <a:pt x="7" y="24"/>
                    </a:lnTo>
                    <a:lnTo>
                      <a:pt x="7" y="18"/>
                    </a:lnTo>
                    <a:lnTo>
                      <a:pt x="0" y="11"/>
                    </a:lnTo>
                    <a:lnTo>
                      <a:pt x="10" y="9"/>
                    </a:lnTo>
                    <a:lnTo>
                      <a:pt x="19" y="9"/>
                    </a:lnTo>
                    <a:lnTo>
                      <a:pt x="19" y="2"/>
                    </a:lnTo>
                    <a:lnTo>
                      <a:pt x="28" y="0"/>
                    </a:lnTo>
                    <a:lnTo>
                      <a:pt x="34" y="2"/>
                    </a:lnTo>
                    <a:lnTo>
                      <a:pt x="50" y="5"/>
                    </a:lnTo>
                    <a:lnTo>
                      <a:pt x="55" y="2"/>
                    </a:lnTo>
                    <a:lnTo>
                      <a:pt x="75" y="5"/>
                    </a:lnTo>
                    <a:lnTo>
                      <a:pt x="96" y="5"/>
                    </a:lnTo>
                    <a:lnTo>
                      <a:pt x="112" y="9"/>
                    </a:lnTo>
                    <a:lnTo>
                      <a:pt x="127" y="9"/>
                    </a:lnTo>
                    <a:lnTo>
                      <a:pt x="127"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486"/>
              <p:cNvSpPr>
                <a:spLocks/>
              </p:cNvSpPr>
              <p:nvPr/>
            </p:nvSpPr>
            <p:spPr bwMode="auto">
              <a:xfrm>
                <a:off x="5681663" y="3135313"/>
                <a:ext cx="25400" cy="25400"/>
              </a:xfrm>
              <a:custGeom>
                <a:avLst/>
                <a:gdLst>
                  <a:gd name="T0" fmla="*/ 13 w 16"/>
                  <a:gd name="T1" fmla="*/ 16 h 16"/>
                  <a:gd name="T2" fmla="*/ 7 w 16"/>
                  <a:gd name="T3" fmla="*/ 14 h 16"/>
                  <a:gd name="T4" fmla="*/ 7 w 16"/>
                  <a:gd name="T5" fmla="*/ 10 h 16"/>
                  <a:gd name="T6" fmla="*/ 0 w 16"/>
                  <a:gd name="T7" fmla="*/ 10 h 16"/>
                  <a:gd name="T8" fmla="*/ 0 w 16"/>
                  <a:gd name="T9" fmla="*/ 7 h 16"/>
                  <a:gd name="T10" fmla="*/ 9 w 16"/>
                  <a:gd name="T11" fmla="*/ 0 h 16"/>
                  <a:gd name="T12" fmla="*/ 13 w 16"/>
                  <a:gd name="T13" fmla="*/ 4 h 16"/>
                  <a:gd name="T14" fmla="*/ 16 w 16"/>
                  <a:gd name="T15" fmla="*/ 4 h 16"/>
                  <a:gd name="T16" fmla="*/ 16 w 16"/>
                  <a:gd name="T17" fmla="*/ 10 h 16"/>
                  <a:gd name="T18" fmla="*/ 13 w 16"/>
                  <a:gd name="T19" fmla="*/ 16 h 16"/>
                  <a:gd name="T20" fmla="*/ 13 w 16"/>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13" y="16"/>
                    </a:moveTo>
                    <a:lnTo>
                      <a:pt x="7" y="14"/>
                    </a:lnTo>
                    <a:lnTo>
                      <a:pt x="7" y="10"/>
                    </a:lnTo>
                    <a:lnTo>
                      <a:pt x="0" y="10"/>
                    </a:lnTo>
                    <a:lnTo>
                      <a:pt x="0" y="7"/>
                    </a:lnTo>
                    <a:lnTo>
                      <a:pt x="9" y="0"/>
                    </a:lnTo>
                    <a:lnTo>
                      <a:pt x="13" y="4"/>
                    </a:lnTo>
                    <a:lnTo>
                      <a:pt x="16" y="4"/>
                    </a:lnTo>
                    <a:lnTo>
                      <a:pt x="16" y="10"/>
                    </a:lnTo>
                    <a:lnTo>
                      <a:pt x="13" y="16"/>
                    </a:lnTo>
                    <a:lnTo>
                      <a:pt x="13"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487"/>
              <p:cNvSpPr>
                <a:spLocks/>
              </p:cNvSpPr>
              <p:nvPr/>
            </p:nvSpPr>
            <p:spPr bwMode="auto">
              <a:xfrm>
                <a:off x="5716588" y="3132138"/>
                <a:ext cx="11113" cy="9525"/>
              </a:xfrm>
              <a:custGeom>
                <a:avLst/>
                <a:gdLst>
                  <a:gd name="T0" fmla="*/ 7 w 7"/>
                  <a:gd name="T1" fmla="*/ 6 h 6"/>
                  <a:gd name="T2" fmla="*/ 0 w 7"/>
                  <a:gd name="T3" fmla="*/ 0 h 6"/>
                  <a:gd name="T4" fmla="*/ 7 w 7"/>
                  <a:gd name="T5" fmla="*/ 0 h 6"/>
                  <a:gd name="T6" fmla="*/ 7 w 7"/>
                  <a:gd name="T7" fmla="*/ 6 h 6"/>
                  <a:gd name="T8" fmla="*/ 7 w 7"/>
                  <a:gd name="T9" fmla="*/ 6 h 6"/>
                </a:gdLst>
                <a:ahLst/>
                <a:cxnLst>
                  <a:cxn ang="0">
                    <a:pos x="T0" y="T1"/>
                  </a:cxn>
                  <a:cxn ang="0">
                    <a:pos x="T2" y="T3"/>
                  </a:cxn>
                  <a:cxn ang="0">
                    <a:pos x="T4" y="T5"/>
                  </a:cxn>
                  <a:cxn ang="0">
                    <a:pos x="T6" y="T7"/>
                  </a:cxn>
                  <a:cxn ang="0">
                    <a:pos x="T8" y="T9"/>
                  </a:cxn>
                </a:cxnLst>
                <a:rect l="0" t="0" r="r" b="b"/>
                <a:pathLst>
                  <a:path w="7" h="6">
                    <a:moveTo>
                      <a:pt x="7" y="6"/>
                    </a:moveTo>
                    <a:lnTo>
                      <a:pt x="0" y="0"/>
                    </a:lnTo>
                    <a:lnTo>
                      <a:pt x="7" y="0"/>
                    </a:lnTo>
                    <a:lnTo>
                      <a:pt x="7" y="6"/>
                    </a:lnTo>
                    <a:lnTo>
                      <a:pt x="7"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488"/>
              <p:cNvSpPr>
                <a:spLocks/>
              </p:cNvSpPr>
              <p:nvPr/>
            </p:nvSpPr>
            <p:spPr bwMode="auto">
              <a:xfrm>
                <a:off x="5648326" y="3167063"/>
                <a:ext cx="11113" cy="7938"/>
              </a:xfrm>
              <a:custGeom>
                <a:avLst/>
                <a:gdLst>
                  <a:gd name="T0" fmla="*/ 3 w 7"/>
                  <a:gd name="T1" fmla="*/ 5 h 5"/>
                  <a:gd name="T2" fmla="*/ 0 w 7"/>
                  <a:gd name="T3" fmla="*/ 3 h 5"/>
                  <a:gd name="T4" fmla="*/ 7 w 7"/>
                  <a:gd name="T5" fmla="*/ 0 h 5"/>
                  <a:gd name="T6" fmla="*/ 3 w 7"/>
                  <a:gd name="T7" fmla="*/ 5 h 5"/>
                  <a:gd name="T8" fmla="*/ 3 w 7"/>
                  <a:gd name="T9" fmla="*/ 5 h 5"/>
                </a:gdLst>
                <a:ahLst/>
                <a:cxnLst>
                  <a:cxn ang="0">
                    <a:pos x="T0" y="T1"/>
                  </a:cxn>
                  <a:cxn ang="0">
                    <a:pos x="T2" y="T3"/>
                  </a:cxn>
                  <a:cxn ang="0">
                    <a:pos x="T4" y="T5"/>
                  </a:cxn>
                  <a:cxn ang="0">
                    <a:pos x="T6" y="T7"/>
                  </a:cxn>
                  <a:cxn ang="0">
                    <a:pos x="T8" y="T9"/>
                  </a:cxn>
                </a:cxnLst>
                <a:rect l="0" t="0" r="r" b="b"/>
                <a:pathLst>
                  <a:path w="7" h="5">
                    <a:moveTo>
                      <a:pt x="3" y="5"/>
                    </a:moveTo>
                    <a:lnTo>
                      <a:pt x="0" y="3"/>
                    </a:lnTo>
                    <a:lnTo>
                      <a:pt x="7" y="0"/>
                    </a:lnTo>
                    <a:lnTo>
                      <a:pt x="3" y="5"/>
                    </a:lnTo>
                    <a:lnTo>
                      <a:pt x="3"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489"/>
              <p:cNvSpPr>
                <a:spLocks/>
              </p:cNvSpPr>
              <p:nvPr/>
            </p:nvSpPr>
            <p:spPr bwMode="auto">
              <a:xfrm>
                <a:off x="6297613" y="3063875"/>
                <a:ext cx="498475" cy="201613"/>
              </a:xfrm>
              <a:custGeom>
                <a:avLst/>
                <a:gdLst>
                  <a:gd name="T0" fmla="*/ 22 w 314"/>
                  <a:gd name="T1" fmla="*/ 4 h 127"/>
                  <a:gd name="T2" fmla="*/ 43 w 314"/>
                  <a:gd name="T3" fmla="*/ 18 h 127"/>
                  <a:gd name="T4" fmla="*/ 72 w 314"/>
                  <a:gd name="T5" fmla="*/ 21 h 127"/>
                  <a:gd name="T6" fmla="*/ 92 w 314"/>
                  <a:gd name="T7" fmla="*/ 13 h 127"/>
                  <a:gd name="T8" fmla="*/ 140 w 314"/>
                  <a:gd name="T9" fmla="*/ 4 h 127"/>
                  <a:gd name="T10" fmla="*/ 145 w 314"/>
                  <a:gd name="T11" fmla="*/ 4 h 127"/>
                  <a:gd name="T12" fmla="*/ 166 w 314"/>
                  <a:gd name="T13" fmla="*/ 15 h 127"/>
                  <a:gd name="T14" fmla="*/ 185 w 314"/>
                  <a:gd name="T15" fmla="*/ 21 h 127"/>
                  <a:gd name="T16" fmla="*/ 215 w 314"/>
                  <a:gd name="T17" fmla="*/ 18 h 127"/>
                  <a:gd name="T18" fmla="*/ 250 w 314"/>
                  <a:gd name="T19" fmla="*/ 9 h 127"/>
                  <a:gd name="T20" fmla="*/ 286 w 314"/>
                  <a:gd name="T21" fmla="*/ 25 h 127"/>
                  <a:gd name="T22" fmla="*/ 305 w 314"/>
                  <a:gd name="T23" fmla="*/ 52 h 127"/>
                  <a:gd name="T24" fmla="*/ 308 w 314"/>
                  <a:gd name="T25" fmla="*/ 77 h 127"/>
                  <a:gd name="T26" fmla="*/ 314 w 314"/>
                  <a:gd name="T27" fmla="*/ 98 h 127"/>
                  <a:gd name="T28" fmla="*/ 284 w 314"/>
                  <a:gd name="T29" fmla="*/ 95 h 127"/>
                  <a:gd name="T30" fmla="*/ 263 w 314"/>
                  <a:gd name="T31" fmla="*/ 98 h 127"/>
                  <a:gd name="T32" fmla="*/ 234 w 314"/>
                  <a:gd name="T33" fmla="*/ 108 h 127"/>
                  <a:gd name="T34" fmla="*/ 197 w 314"/>
                  <a:gd name="T35" fmla="*/ 108 h 127"/>
                  <a:gd name="T36" fmla="*/ 181 w 314"/>
                  <a:gd name="T37" fmla="*/ 108 h 127"/>
                  <a:gd name="T38" fmla="*/ 176 w 314"/>
                  <a:gd name="T39" fmla="*/ 123 h 127"/>
                  <a:gd name="T40" fmla="*/ 163 w 314"/>
                  <a:gd name="T41" fmla="*/ 116 h 127"/>
                  <a:gd name="T42" fmla="*/ 161 w 314"/>
                  <a:gd name="T43" fmla="*/ 114 h 127"/>
                  <a:gd name="T44" fmla="*/ 117 w 314"/>
                  <a:gd name="T45" fmla="*/ 123 h 127"/>
                  <a:gd name="T46" fmla="*/ 87 w 314"/>
                  <a:gd name="T47" fmla="*/ 108 h 127"/>
                  <a:gd name="T48" fmla="*/ 74 w 314"/>
                  <a:gd name="T49" fmla="*/ 120 h 127"/>
                  <a:gd name="T50" fmla="*/ 52 w 314"/>
                  <a:gd name="T51" fmla="*/ 114 h 127"/>
                  <a:gd name="T52" fmla="*/ 37 w 314"/>
                  <a:gd name="T53" fmla="*/ 108 h 127"/>
                  <a:gd name="T54" fmla="*/ 24 w 314"/>
                  <a:gd name="T55" fmla="*/ 114 h 127"/>
                  <a:gd name="T56" fmla="*/ 22 w 314"/>
                  <a:gd name="T57" fmla="*/ 104 h 127"/>
                  <a:gd name="T58" fmla="*/ 18 w 314"/>
                  <a:gd name="T59" fmla="*/ 98 h 127"/>
                  <a:gd name="T60" fmla="*/ 13 w 314"/>
                  <a:gd name="T61" fmla="*/ 83 h 127"/>
                  <a:gd name="T62" fmla="*/ 2 w 314"/>
                  <a:gd name="T63" fmla="*/ 73 h 127"/>
                  <a:gd name="T64" fmla="*/ 18 w 314"/>
                  <a:gd name="T65" fmla="*/ 77 h 127"/>
                  <a:gd name="T66" fmla="*/ 13 w 314"/>
                  <a:gd name="T67" fmla="*/ 65 h 127"/>
                  <a:gd name="T68" fmla="*/ 0 w 314"/>
                  <a:gd name="T69" fmla="*/ 55 h 127"/>
                  <a:gd name="T70" fmla="*/ 15 w 314"/>
                  <a:gd name="T71" fmla="*/ 36 h 127"/>
                  <a:gd name="T72" fmla="*/ 28 w 314"/>
                  <a:gd name="T73" fmla="*/ 30 h 127"/>
                  <a:gd name="T74" fmla="*/ 43 w 314"/>
                  <a:gd name="T75" fmla="*/ 30 h 127"/>
                  <a:gd name="T76" fmla="*/ 34 w 314"/>
                  <a:gd name="T77" fmla="*/ 25 h 127"/>
                  <a:gd name="T78" fmla="*/ 6 w 314"/>
                  <a:gd name="T79" fmla="*/ 34 h 127"/>
                  <a:gd name="T80" fmla="*/ 6 w 314"/>
                  <a:gd name="T81" fmla="*/ 30 h 127"/>
                  <a:gd name="T82" fmla="*/ 6 w 314"/>
                  <a:gd name="T83" fmla="*/ 18 h 127"/>
                  <a:gd name="T84" fmla="*/ 2 w 314"/>
                  <a:gd name="T85" fmla="*/ 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127">
                    <a:moveTo>
                      <a:pt x="2" y="6"/>
                    </a:moveTo>
                    <a:lnTo>
                      <a:pt x="18" y="0"/>
                    </a:lnTo>
                    <a:lnTo>
                      <a:pt x="22" y="4"/>
                    </a:lnTo>
                    <a:lnTo>
                      <a:pt x="28" y="4"/>
                    </a:lnTo>
                    <a:lnTo>
                      <a:pt x="28" y="9"/>
                    </a:lnTo>
                    <a:lnTo>
                      <a:pt x="43" y="18"/>
                    </a:lnTo>
                    <a:lnTo>
                      <a:pt x="61" y="18"/>
                    </a:lnTo>
                    <a:lnTo>
                      <a:pt x="65" y="18"/>
                    </a:lnTo>
                    <a:lnTo>
                      <a:pt x="72" y="21"/>
                    </a:lnTo>
                    <a:lnTo>
                      <a:pt x="83" y="21"/>
                    </a:lnTo>
                    <a:lnTo>
                      <a:pt x="87" y="15"/>
                    </a:lnTo>
                    <a:lnTo>
                      <a:pt x="92" y="13"/>
                    </a:lnTo>
                    <a:lnTo>
                      <a:pt x="104" y="6"/>
                    </a:lnTo>
                    <a:lnTo>
                      <a:pt x="117" y="4"/>
                    </a:lnTo>
                    <a:lnTo>
                      <a:pt x="140" y="4"/>
                    </a:lnTo>
                    <a:lnTo>
                      <a:pt x="140" y="0"/>
                    </a:lnTo>
                    <a:lnTo>
                      <a:pt x="141" y="0"/>
                    </a:lnTo>
                    <a:lnTo>
                      <a:pt x="145" y="4"/>
                    </a:lnTo>
                    <a:lnTo>
                      <a:pt x="150" y="6"/>
                    </a:lnTo>
                    <a:lnTo>
                      <a:pt x="161" y="6"/>
                    </a:lnTo>
                    <a:lnTo>
                      <a:pt x="166" y="15"/>
                    </a:lnTo>
                    <a:lnTo>
                      <a:pt x="170" y="13"/>
                    </a:lnTo>
                    <a:lnTo>
                      <a:pt x="172" y="15"/>
                    </a:lnTo>
                    <a:lnTo>
                      <a:pt x="185" y="21"/>
                    </a:lnTo>
                    <a:lnTo>
                      <a:pt x="188" y="18"/>
                    </a:lnTo>
                    <a:lnTo>
                      <a:pt x="197" y="21"/>
                    </a:lnTo>
                    <a:lnTo>
                      <a:pt x="215" y="18"/>
                    </a:lnTo>
                    <a:lnTo>
                      <a:pt x="222" y="21"/>
                    </a:lnTo>
                    <a:lnTo>
                      <a:pt x="236" y="18"/>
                    </a:lnTo>
                    <a:lnTo>
                      <a:pt x="250" y="9"/>
                    </a:lnTo>
                    <a:lnTo>
                      <a:pt x="274" y="6"/>
                    </a:lnTo>
                    <a:lnTo>
                      <a:pt x="286" y="15"/>
                    </a:lnTo>
                    <a:lnTo>
                      <a:pt x="286" y="25"/>
                    </a:lnTo>
                    <a:lnTo>
                      <a:pt x="289" y="40"/>
                    </a:lnTo>
                    <a:lnTo>
                      <a:pt x="305" y="45"/>
                    </a:lnTo>
                    <a:lnTo>
                      <a:pt x="305" y="52"/>
                    </a:lnTo>
                    <a:lnTo>
                      <a:pt x="298" y="52"/>
                    </a:lnTo>
                    <a:lnTo>
                      <a:pt x="305" y="68"/>
                    </a:lnTo>
                    <a:lnTo>
                      <a:pt x="308" y="77"/>
                    </a:lnTo>
                    <a:lnTo>
                      <a:pt x="308" y="83"/>
                    </a:lnTo>
                    <a:lnTo>
                      <a:pt x="311" y="89"/>
                    </a:lnTo>
                    <a:lnTo>
                      <a:pt x="314" y="98"/>
                    </a:lnTo>
                    <a:lnTo>
                      <a:pt x="308" y="102"/>
                    </a:lnTo>
                    <a:lnTo>
                      <a:pt x="293" y="98"/>
                    </a:lnTo>
                    <a:lnTo>
                      <a:pt x="284" y="95"/>
                    </a:lnTo>
                    <a:lnTo>
                      <a:pt x="274" y="102"/>
                    </a:lnTo>
                    <a:lnTo>
                      <a:pt x="268" y="95"/>
                    </a:lnTo>
                    <a:lnTo>
                      <a:pt x="263" y="98"/>
                    </a:lnTo>
                    <a:lnTo>
                      <a:pt x="259" y="98"/>
                    </a:lnTo>
                    <a:lnTo>
                      <a:pt x="250" y="102"/>
                    </a:lnTo>
                    <a:lnTo>
                      <a:pt x="234" y="108"/>
                    </a:lnTo>
                    <a:lnTo>
                      <a:pt x="219" y="111"/>
                    </a:lnTo>
                    <a:lnTo>
                      <a:pt x="209" y="104"/>
                    </a:lnTo>
                    <a:lnTo>
                      <a:pt x="197" y="108"/>
                    </a:lnTo>
                    <a:lnTo>
                      <a:pt x="188" y="108"/>
                    </a:lnTo>
                    <a:lnTo>
                      <a:pt x="185" y="104"/>
                    </a:lnTo>
                    <a:lnTo>
                      <a:pt x="181" y="108"/>
                    </a:lnTo>
                    <a:lnTo>
                      <a:pt x="181" y="116"/>
                    </a:lnTo>
                    <a:lnTo>
                      <a:pt x="181" y="120"/>
                    </a:lnTo>
                    <a:lnTo>
                      <a:pt x="176" y="123"/>
                    </a:lnTo>
                    <a:lnTo>
                      <a:pt x="172" y="127"/>
                    </a:lnTo>
                    <a:lnTo>
                      <a:pt x="166" y="123"/>
                    </a:lnTo>
                    <a:lnTo>
                      <a:pt x="163" y="116"/>
                    </a:lnTo>
                    <a:lnTo>
                      <a:pt x="170" y="108"/>
                    </a:lnTo>
                    <a:lnTo>
                      <a:pt x="166" y="108"/>
                    </a:lnTo>
                    <a:lnTo>
                      <a:pt x="161" y="114"/>
                    </a:lnTo>
                    <a:lnTo>
                      <a:pt x="145" y="108"/>
                    </a:lnTo>
                    <a:lnTo>
                      <a:pt x="133" y="120"/>
                    </a:lnTo>
                    <a:lnTo>
                      <a:pt x="117" y="123"/>
                    </a:lnTo>
                    <a:lnTo>
                      <a:pt x="108" y="120"/>
                    </a:lnTo>
                    <a:lnTo>
                      <a:pt x="104" y="114"/>
                    </a:lnTo>
                    <a:lnTo>
                      <a:pt x="87" y="108"/>
                    </a:lnTo>
                    <a:lnTo>
                      <a:pt x="77" y="111"/>
                    </a:lnTo>
                    <a:lnTo>
                      <a:pt x="77" y="120"/>
                    </a:lnTo>
                    <a:lnTo>
                      <a:pt x="74" y="120"/>
                    </a:lnTo>
                    <a:lnTo>
                      <a:pt x="65" y="123"/>
                    </a:lnTo>
                    <a:lnTo>
                      <a:pt x="56" y="116"/>
                    </a:lnTo>
                    <a:lnTo>
                      <a:pt x="52" y="114"/>
                    </a:lnTo>
                    <a:lnTo>
                      <a:pt x="49" y="114"/>
                    </a:lnTo>
                    <a:lnTo>
                      <a:pt x="43" y="108"/>
                    </a:lnTo>
                    <a:lnTo>
                      <a:pt x="37" y="108"/>
                    </a:lnTo>
                    <a:lnTo>
                      <a:pt x="37" y="114"/>
                    </a:lnTo>
                    <a:lnTo>
                      <a:pt x="34" y="111"/>
                    </a:lnTo>
                    <a:lnTo>
                      <a:pt x="24" y="114"/>
                    </a:lnTo>
                    <a:lnTo>
                      <a:pt x="24" y="111"/>
                    </a:lnTo>
                    <a:lnTo>
                      <a:pt x="37" y="104"/>
                    </a:lnTo>
                    <a:lnTo>
                      <a:pt x="22" y="104"/>
                    </a:lnTo>
                    <a:lnTo>
                      <a:pt x="24" y="104"/>
                    </a:lnTo>
                    <a:lnTo>
                      <a:pt x="24" y="102"/>
                    </a:lnTo>
                    <a:lnTo>
                      <a:pt x="18" y="98"/>
                    </a:lnTo>
                    <a:lnTo>
                      <a:pt x="18" y="93"/>
                    </a:lnTo>
                    <a:lnTo>
                      <a:pt x="18" y="86"/>
                    </a:lnTo>
                    <a:lnTo>
                      <a:pt x="13" y="83"/>
                    </a:lnTo>
                    <a:lnTo>
                      <a:pt x="2" y="80"/>
                    </a:lnTo>
                    <a:lnTo>
                      <a:pt x="6" y="77"/>
                    </a:lnTo>
                    <a:lnTo>
                      <a:pt x="2" y="73"/>
                    </a:lnTo>
                    <a:lnTo>
                      <a:pt x="6" y="73"/>
                    </a:lnTo>
                    <a:lnTo>
                      <a:pt x="9" y="77"/>
                    </a:lnTo>
                    <a:lnTo>
                      <a:pt x="18" y="77"/>
                    </a:lnTo>
                    <a:lnTo>
                      <a:pt x="13" y="73"/>
                    </a:lnTo>
                    <a:lnTo>
                      <a:pt x="15" y="68"/>
                    </a:lnTo>
                    <a:lnTo>
                      <a:pt x="13" y="65"/>
                    </a:lnTo>
                    <a:lnTo>
                      <a:pt x="9" y="59"/>
                    </a:lnTo>
                    <a:lnTo>
                      <a:pt x="13" y="52"/>
                    </a:lnTo>
                    <a:lnTo>
                      <a:pt x="0" y="55"/>
                    </a:lnTo>
                    <a:lnTo>
                      <a:pt x="0" y="45"/>
                    </a:lnTo>
                    <a:lnTo>
                      <a:pt x="9" y="36"/>
                    </a:lnTo>
                    <a:lnTo>
                      <a:pt x="15" y="36"/>
                    </a:lnTo>
                    <a:lnTo>
                      <a:pt x="24" y="36"/>
                    </a:lnTo>
                    <a:lnTo>
                      <a:pt x="24" y="34"/>
                    </a:lnTo>
                    <a:lnTo>
                      <a:pt x="28" y="30"/>
                    </a:lnTo>
                    <a:lnTo>
                      <a:pt x="31" y="36"/>
                    </a:lnTo>
                    <a:lnTo>
                      <a:pt x="45" y="36"/>
                    </a:lnTo>
                    <a:lnTo>
                      <a:pt x="43" y="30"/>
                    </a:lnTo>
                    <a:lnTo>
                      <a:pt x="58" y="27"/>
                    </a:lnTo>
                    <a:lnTo>
                      <a:pt x="49" y="25"/>
                    </a:lnTo>
                    <a:lnTo>
                      <a:pt x="34" y="25"/>
                    </a:lnTo>
                    <a:lnTo>
                      <a:pt x="22" y="25"/>
                    </a:lnTo>
                    <a:lnTo>
                      <a:pt x="15" y="30"/>
                    </a:lnTo>
                    <a:lnTo>
                      <a:pt x="6" y="34"/>
                    </a:lnTo>
                    <a:lnTo>
                      <a:pt x="0" y="40"/>
                    </a:lnTo>
                    <a:lnTo>
                      <a:pt x="0" y="34"/>
                    </a:lnTo>
                    <a:lnTo>
                      <a:pt x="6" y="30"/>
                    </a:lnTo>
                    <a:lnTo>
                      <a:pt x="0" y="30"/>
                    </a:lnTo>
                    <a:lnTo>
                      <a:pt x="6" y="25"/>
                    </a:lnTo>
                    <a:lnTo>
                      <a:pt x="6" y="18"/>
                    </a:lnTo>
                    <a:lnTo>
                      <a:pt x="9" y="15"/>
                    </a:lnTo>
                    <a:lnTo>
                      <a:pt x="9" y="13"/>
                    </a:lnTo>
                    <a:lnTo>
                      <a:pt x="2" y="6"/>
                    </a:lnTo>
                    <a:lnTo>
                      <a:pt x="2"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490"/>
              <p:cNvSpPr>
                <a:spLocks/>
              </p:cNvSpPr>
              <p:nvPr/>
            </p:nvSpPr>
            <p:spPr bwMode="auto">
              <a:xfrm>
                <a:off x="6032501" y="2843213"/>
                <a:ext cx="161925" cy="101600"/>
              </a:xfrm>
              <a:custGeom>
                <a:avLst/>
                <a:gdLst>
                  <a:gd name="T0" fmla="*/ 93 w 102"/>
                  <a:gd name="T1" fmla="*/ 4 h 64"/>
                  <a:gd name="T2" fmla="*/ 102 w 102"/>
                  <a:gd name="T3" fmla="*/ 12 h 64"/>
                  <a:gd name="T4" fmla="*/ 102 w 102"/>
                  <a:gd name="T5" fmla="*/ 16 h 64"/>
                  <a:gd name="T6" fmla="*/ 96 w 102"/>
                  <a:gd name="T7" fmla="*/ 18 h 64"/>
                  <a:gd name="T8" fmla="*/ 91 w 102"/>
                  <a:gd name="T9" fmla="*/ 25 h 64"/>
                  <a:gd name="T10" fmla="*/ 87 w 102"/>
                  <a:gd name="T11" fmla="*/ 37 h 64"/>
                  <a:gd name="T12" fmla="*/ 80 w 102"/>
                  <a:gd name="T13" fmla="*/ 43 h 64"/>
                  <a:gd name="T14" fmla="*/ 80 w 102"/>
                  <a:gd name="T15" fmla="*/ 47 h 64"/>
                  <a:gd name="T16" fmla="*/ 75 w 102"/>
                  <a:gd name="T17" fmla="*/ 52 h 64"/>
                  <a:gd name="T18" fmla="*/ 75 w 102"/>
                  <a:gd name="T19" fmla="*/ 56 h 64"/>
                  <a:gd name="T20" fmla="*/ 68 w 102"/>
                  <a:gd name="T21" fmla="*/ 52 h 64"/>
                  <a:gd name="T22" fmla="*/ 57 w 102"/>
                  <a:gd name="T23" fmla="*/ 52 h 64"/>
                  <a:gd name="T24" fmla="*/ 53 w 102"/>
                  <a:gd name="T25" fmla="*/ 56 h 64"/>
                  <a:gd name="T26" fmla="*/ 41 w 102"/>
                  <a:gd name="T27" fmla="*/ 59 h 64"/>
                  <a:gd name="T28" fmla="*/ 34 w 102"/>
                  <a:gd name="T29" fmla="*/ 61 h 64"/>
                  <a:gd name="T30" fmla="*/ 34 w 102"/>
                  <a:gd name="T31" fmla="*/ 64 h 64"/>
                  <a:gd name="T32" fmla="*/ 19 w 102"/>
                  <a:gd name="T33" fmla="*/ 61 h 64"/>
                  <a:gd name="T34" fmla="*/ 9 w 102"/>
                  <a:gd name="T35" fmla="*/ 56 h 64"/>
                  <a:gd name="T36" fmla="*/ 9 w 102"/>
                  <a:gd name="T37" fmla="*/ 52 h 64"/>
                  <a:gd name="T38" fmla="*/ 9 w 102"/>
                  <a:gd name="T39" fmla="*/ 47 h 64"/>
                  <a:gd name="T40" fmla="*/ 4 w 102"/>
                  <a:gd name="T41" fmla="*/ 43 h 64"/>
                  <a:gd name="T42" fmla="*/ 4 w 102"/>
                  <a:gd name="T43" fmla="*/ 37 h 64"/>
                  <a:gd name="T44" fmla="*/ 4 w 102"/>
                  <a:gd name="T45" fmla="*/ 25 h 64"/>
                  <a:gd name="T46" fmla="*/ 0 w 102"/>
                  <a:gd name="T47" fmla="*/ 21 h 64"/>
                  <a:gd name="T48" fmla="*/ 4 w 102"/>
                  <a:gd name="T49" fmla="*/ 18 h 64"/>
                  <a:gd name="T50" fmla="*/ 9 w 102"/>
                  <a:gd name="T51" fmla="*/ 18 h 64"/>
                  <a:gd name="T52" fmla="*/ 12 w 102"/>
                  <a:gd name="T53" fmla="*/ 18 h 64"/>
                  <a:gd name="T54" fmla="*/ 12 w 102"/>
                  <a:gd name="T55" fmla="*/ 16 h 64"/>
                  <a:gd name="T56" fmla="*/ 19 w 102"/>
                  <a:gd name="T57" fmla="*/ 18 h 64"/>
                  <a:gd name="T58" fmla="*/ 32 w 102"/>
                  <a:gd name="T59" fmla="*/ 18 h 64"/>
                  <a:gd name="T60" fmla="*/ 41 w 102"/>
                  <a:gd name="T61" fmla="*/ 16 h 64"/>
                  <a:gd name="T62" fmla="*/ 53 w 102"/>
                  <a:gd name="T63" fmla="*/ 9 h 64"/>
                  <a:gd name="T64" fmla="*/ 57 w 102"/>
                  <a:gd name="T65" fmla="*/ 6 h 64"/>
                  <a:gd name="T66" fmla="*/ 68 w 102"/>
                  <a:gd name="T67" fmla="*/ 0 h 64"/>
                  <a:gd name="T68" fmla="*/ 75 w 102"/>
                  <a:gd name="T69" fmla="*/ 4 h 64"/>
                  <a:gd name="T70" fmla="*/ 80 w 102"/>
                  <a:gd name="T71" fmla="*/ 0 h 64"/>
                  <a:gd name="T72" fmla="*/ 87 w 102"/>
                  <a:gd name="T73" fmla="*/ 4 h 64"/>
                  <a:gd name="T74" fmla="*/ 93 w 102"/>
                  <a:gd name="T75" fmla="*/ 4 h 64"/>
                  <a:gd name="T76" fmla="*/ 93 w 102"/>
                  <a:gd name="T7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64">
                    <a:moveTo>
                      <a:pt x="93" y="4"/>
                    </a:moveTo>
                    <a:lnTo>
                      <a:pt x="102" y="12"/>
                    </a:lnTo>
                    <a:lnTo>
                      <a:pt x="102" y="16"/>
                    </a:lnTo>
                    <a:lnTo>
                      <a:pt x="96" y="18"/>
                    </a:lnTo>
                    <a:lnTo>
                      <a:pt x="91" y="25"/>
                    </a:lnTo>
                    <a:lnTo>
                      <a:pt x="87" y="37"/>
                    </a:lnTo>
                    <a:lnTo>
                      <a:pt x="80" y="43"/>
                    </a:lnTo>
                    <a:lnTo>
                      <a:pt x="80" y="47"/>
                    </a:lnTo>
                    <a:lnTo>
                      <a:pt x="75" y="52"/>
                    </a:lnTo>
                    <a:lnTo>
                      <a:pt x="75" y="56"/>
                    </a:lnTo>
                    <a:lnTo>
                      <a:pt x="68" y="52"/>
                    </a:lnTo>
                    <a:lnTo>
                      <a:pt x="57" y="52"/>
                    </a:lnTo>
                    <a:lnTo>
                      <a:pt x="53" y="56"/>
                    </a:lnTo>
                    <a:lnTo>
                      <a:pt x="41" y="59"/>
                    </a:lnTo>
                    <a:lnTo>
                      <a:pt x="34" y="61"/>
                    </a:lnTo>
                    <a:lnTo>
                      <a:pt x="34" y="64"/>
                    </a:lnTo>
                    <a:lnTo>
                      <a:pt x="19" y="61"/>
                    </a:lnTo>
                    <a:lnTo>
                      <a:pt x="9" y="56"/>
                    </a:lnTo>
                    <a:lnTo>
                      <a:pt x="9" y="52"/>
                    </a:lnTo>
                    <a:lnTo>
                      <a:pt x="9" y="47"/>
                    </a:lnTo>
                    <a:lnTo>
                      <a:pt x="4" y="43"/>
                    </a:lnTo>
                    <a:lnTo>
                      <a:pt x="4" y="37"/>
                    </a:lnTo>
                    <a:lnTo>
                      <a:pt x="4" y="25"/>
                    </a:lnTo>
                    <a:lnTo>
                      <a:pt x="0" y="21"/>
                    </a:lnTo>
                    <a:lnTo>
                      <a:pt x="4" y="18"/>
                    </a:lnTo>
                    <a:lnTo>
                      <a:pt x="9" y="18"/>
                    </a:lnTo>
                    <a:lnTo>
                      <a:pt x="12" y="18"/>
                    </a:lnTo>
                    <a:lnTo>
                      <a:pt x="12" y="16"/>
                    </a:lnTo>
                    <a:lnTo>
                      <a:pt x="19" y="18"/>
                    </a:lnTo>
                    <a:lnTo>
                      <a:pt x="32" y="18"/>
                    </a:lnTo>
                    <a:lnTo>
                      <a:pt x="41" y="16"/>
                    </a:lnTo>
                    <a:lnTo>
                      <a:pt x="53" y="9"/>
                    </a:lnTo>
                    <a:lnTo>
                      <a:pt x="57" y="6"/>
                    </a:lnTo>
                    <a:lnTo>
                      <a:pt x="68" y="0"/>
                    </a:lnTo>
                    <a:lnTo>
                      <a:pt x="75" y="4"/>
                    </a:lnTo>
                    <a:lnTo>
                      <a:pt x="80" y="0"/>
                    </a:lnTo>
                    <a:lnTo>
                      <a:pt x="87" y="4"/>
                    </a:lnTo>
                    <a:lnTo>
                      <a:pt x="93" y="4"/>
                    </a:lnTo>
                    <a:lnTo>
                      <a:pt x="93"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491"/>
              <p:cNvSpPr>
                <a:spLocks/>
              </p:cNvSpPr>
              <p:nvPr/>
            </p:nvSpPr>
            <p:spPr bwMode="auto">
              <a:xfrm>
                <a:off x="6469063" y="3273425"/>
                <a:ext cx="52388" cy="34925"/>
              </a:xfrm>
              <a:custGeom>
                <a:avLst/>
                <a:gdLst>
                  <a:gd name="T0" fmla="*/ 12 w 33"/>
                  <a:gd name="T1" fmla="*/ 22 h 22"/>
                  <a:gd name="T2" fmla="*/ 3 w 33"/>
                  <a:gd name="T3" fmla="*/ 20 h 22"/>
                  <a:gd name="T4" fmla="*/ 0 w 33"/>
                  <a:gd name="T5" fmla="*/ 16 h 22"/>
                  <a:gd name="T6" fmla="*/ 3 w 33"/>
                  <a:gd name="T7" fmla="*/ 13 h 22"/>
                  <a:gd name="T8" fmla="*/ 5 w 33"/>
                  <a:gd name="T9" fmla="*/ 9 h 22"/>
                  <a:gd name="T10" fmla="*/ 9 w 33"/>
                  <a:gd name="T11" fmla="*/ 9 h 22"/>
                  <a:gd name="T12" fmla="*/ 12 w 33"/>
                  <a:gd name="T13" fmla="*/ 6 h 22"/>
                  <a:gd name="T14" fmla="*/ 18 w 33"/>
                  <a:gd name="T15" fmla="*/ 6 h 22"/>
                  <a:gd name="T16" fmla="*/ 33 w 33"/>
                  <a:gd name="T17" fmla="*/ 0 h 22"/>
                  <a:gd name="T18" fmla="*/ 28 w 33"/>
                  <a:gd name="T19" fmla="*/ 9 h 22"/>
                  <a:gd name="T20" fmla="*/ 32 w 33"/>
                  <a:gd name="T21" fmla="*/ 16 h 22"/>
                  <a:gd name="T22" fmla="*/ 25 w 33"/>
                  <a:gd name="T23" fmla="*/ 13 h 22"/>
                  <a:gd name="T24" fmla="*/ 18 w 33"/>
                  <a:gd name="T25" fmla="*/ 20 h 22"/>
                  <a:gd name="T26" fmla="*/ 12 w 33"/>
                  <a:gd name="T27" fmla="*/ 20 h 22"/>
                  <a:gd name="T28" fmla="*/ 12 w 33"/>
                  <a:gd name="T29" fmla="*/ 22 h 22"/>
                  <a:gd name="T30" fmla="*/ 12 w 33"/>
                  <a:gd name="T3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22">
                    <a:moveTo>
                      <a:pt x="12" y="22"/>
                    </a:moveTo>
                    <a:lnTo>
                      <a:pt x="3" y="20"/>
                    </a:lnTo>
                    <a:lnTo>
                      <a:pt x="0" y="16"/>
                    </a:lnTo>
                    <a:lnTo>
                      <a:pt x="3" y="13"/>
                    </a:lnTo>
                    <a:lnTo>
                      <a:pt x="5" y="9"/>
                    </a:lnTo>
                    <a:lnTo>
                      <a:pt x="9" y="9"/>
                    </a:lnTo>
                    <a:lnTo>
                      <a:pt x="12" y="6"/>
                    </a:lnTo>
                    <a:lnTo>
                      <a:pt x="18" y="6"/>
                    </a:lnTo>
                    <a:lnTo>
                      <a:pt x="33" y="0"/>
                    </a:lnTo>
                    <a:lnTo>
                      <a:pt x="28" y="9"/>
                    </a:lnTo>
                    <a:lnTo>
                      <a:pt x="32" y="16"/>
                    </a:lnTo>
                    <a:lnTo>
                      <a:pt x="25" y="13"/>
                    </a:lnTo>
                    <a:lnTo>
                      <a:pt x="18" y="20"/>
                    </a:lnTo>
                    <a:lnTo>
                      <a:pt x="12" y="20"/>
                    </a:lnTo>
                    <a:lnTo>
                      <a:pt x="12" y="22"/>
                    </a:lnTo>
                    <a:lnTo>
                      <a:pt x="12" y="2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492"/>
              <p:cNvSpPr>
                <a:spLocks/>
              </p:cNvSpPr>
              <p:nvPr/>
            </p:nvSpPr>
            <p:spPr bwMode="auto">
              <a:xfrm>
                <a:off x="6140451" y="3073400"/>
                <a:ext cx="171450" cy="174625"/>
              </a:xfrm>
              <a:custGeom>
                <a:avLst/>
                <a:gdLst>
                  <a:gd name="T0" fmla="*/ 71 w 108"/>
                  <a:gd name="T1" fmla="*/ 3 h 110"/>
                  <a:gd name="T2" fmla="*/ 84 w 108"/>
                  <a:gd name="T3" fmla="*/ 9 h 110"/>
                  <a:gd name="T4" fmla="*/ 99 w 108"/>
                  <a:gd name="T5" fmla="*/ 9 h 110"/>
                  <a:gd name="T6" fmla="*/ 101 w 108"/>
                  <a:gd name="T7" fmla="*/ 0 h 110"/>
                  <a:gd name="T8" fmla="*/ 108 w 108"/>
                  <a:gd name="T9" fmla="*/ 9 h 110"/>
                  <a:gd name="T10" fmla="*/ 105 w 108"/>
                  <a:gd name="T11" fmla="*/ 19 h 110"/>
                  <a:gd name="T12" fmla="*/ 96 w 108"/>
                  <a:gd name="T13" fmla="*/ 24 h 110"/>
                  <a:gd name="T14" fmla="*/ 80 w 108"/>
                  <a:gd name="T15" fmla="*/ 19 h 110"/>
                  <a:gd name="T16" fmla="*/ 74 w 108"/>
                  <a:gd name="T17" fmla="*/ 21 h 110"/>
                  <a:gd name="T18" fmla="*/ 68 w 108"/>
                  <a:gd name="T19" fmla="*/ 19 h 110"/>
                  <a:gd name="T20" fmla="*/ 59 w 108"/>
                  <a:gd name="T21" fmla="*/ 24 h 110"/>
                  <a:gd name="T22" fmla="*/ 64 w 108"/>
                  <a:gd name="T23" fmla="*/ 37 h 110"/>
                  <a:gd name="T24" fmla="*/ 59 w 108"/>
                  <a:gd name="T25" fmla="*/ 30 h 110"/>
                  <a:gd name="T26" fmla="*/ 62 w 108"/>
                  <a:gd name="T27" fmla="*/ 39 h 110"/>
                  <a:gd name="T28" fmla="*/ 44 w 108"/>
                  <a:gd name="T29" fmla="*/ 30 h 110"/>
                  <a:gd name="T30" fmla="*/ 46 w 108"/>
                  <a:gd name="T31" fmla="*/ 24 h 110"/>
                  <a:gd name="T32" fmla="*/ 41 w 108"/>
                  <a:gd name="T33" fmla="*/ 37 h 110"/>
                  <a:gd name="T34" fmla="*/ 46 w 108"/>
                  <a:gd name="T35" fmla="*/ 59 h 110"/>
                  <a:gd name="T36" fmla="*/ 49 w 108"/>
                  <a:gd name="T37" fmla="*/ 64 h 110"/>
                  <a:gd name="T38" fmla="*/ 64 w 108"/>
                  <a:gd name="T39" fmla="*/ 87 h 110"/>
                  <a:gd name="T40" fmla="*/ 49 w 108"/>
                  <a:gd name="T41" fmla="*/ 83 h 110"/>
                  <a:gd name="T42" fmla="*/ 53 w 108"/>
                  <a:gd name="T43" fmla="*/ 92 h 110"/>
                  <a:gd name="T44" fmla="*/ 53 w 108"/>
                  <a:gd name="T45" fmla="*/ 102 h 110"/>
                  <a:gd name="T46" fmla="*/ 53 w 108"/>
                  <a:gd name="T47" fmla="*/ 110 h 110"/>
                  <a:gd name="T48" fmla="*/ 44 w 108"/>
                  <a:gd name="T49" fmla="*/ 110 h 110"/>
                  <a:gd name="T50" fmla="*/ 34 w 108"/>
                  <a:gd name="T51" fmla="*/ 102 h 110"/>
                  <a:gd name="T52" fmla="*/ 32 w 108"/>
                  <a:gd name="T53" fmla="*/ 105 h 110"/>
                  <a:gd name="T54" fmla="*/ 25 w 108"/>
                  <a:gd name="T55" fmla="*/ 98 h 110"/>
                  <a:gd name="T56" fmla="*/ 19 w 108"/>
                  <a:gd name="T57" fmla="*/ 83 h 110"/>
                  <a:gd name="T58" fmla="*/ 32 w 108"/>
                  <a:gd name="T59" fmla="*/ 77 h 110"/>
                  <a:gd name="T60" fmla="*/ 49 w 108"/>
                  <a:gd name="T61" fmla="*/ 77 h 110"/>
                  <a:gd name="T62" fmla="*/ 34 w 108"/>
                  <a:gd name="T63" fmla="*/ 74 h 110"/>
                  <a:gd name="T64" fmla="*/ 10 w 108"/>
                  <a:gd name="T65" fmla="*/ 62 h 110"/>
                  <a:gd name="T66" fmla="*/ 16 w 108"/>
                  <a:gd name="T67" fmla="*/ 59 h 110"/>
                  <a:gd name="T68" fmla="*/ 0 w 108"/>
                  <a:gd name="T69" fmla="*/ 49 h 110"/>
                  <a:gd name="T70" fmla="*/ 16 w 108"/>
                  <a:gd name="T71" fmla="*/ 24 h 110"/>
                  <a:gd name="T72" fmla="*/ 28 w 108"/>
                  <a:gd name="T73" fmla="*/ 21 h 110"/>
                  <a:gd name="T74" fmla="*/ 41 w 108"/>
                  <a:gd name="T75" fmla="*/ 15 h 110"/>
                  <a:gd name="T76" fmla="*/ 46 w 108"/>
                  <a:gd name="T77" fmla="*/ 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110">
                    <a:moveTo>
                      <a:pt x="46" y="9"/>
                    </a:moveTo>
                    <a:lnTo>
                      <a:pt x="71" y="3"/>
                    </a:lnTo>
                    <a:lnTo>
                      <a:pt x="74" y="9"/>
                    </a:lnTo>
                    <a:lnTo>
                      <a:pt x="84" y="9"/>
                    </a:lnTo>
                    <a:lnTo>
                      <a:pt x="87" y="12"/>
                    </a:lnTo>
                    <a:lnTo>
                      <a:pt x="99" y="9"/>
                    </a:lnTo>
                    <a:lnTo>
                      <a:pt x="99" y="0"/>
                    </a:lnTo>
                    <a:lnTo>
                      <a:pt x="101" y="0"/>
                    </a:lnTo>
                    <a:lnTo>
                      <a:pt x="108" y="7"/>
                    </a:lnTo>
                    <a:lnTo>
                      <a:pt x="108" y="9"/>
                    </a:lnTo>
                    <a:lnTo>
                      <a:pt x="105" y="12"/>
                    </a:lnTo>
                    <a:lnTo>
                      <a:pt x="105" y="19"/>
                    </a:lnTo>
                    <a:lnTo>
                      <a:pt x="99" y="24"/>
                    </a:lnTo>
                    <a:lnTo>
                      <a:pt x="96" y="24"/>
                    </a:lnTo>
                    <a:lnTo>
                      <a:pt x="96" y="21"/>
                    </a:lnTo>
                    <a:lnTo>
                      <a:pt x="80" y="19"/>
                    </a:lnTo>
                    <a:lnTo>
                      <a:pt x="78" y="15"/>
                    </a:lnTo>
                    <a:lnTo>
                      <a:pt x="74" y="21"/>
                    </a:lnTo>
                    <a:lnTo>
                      <a:pt x="71" y="19"/>
                    </a:lnTo>
                    <a:lnTo>
                      <a:pt x="68" y="19"/>
                    </a:lnTo>
                    <a:lnTo>
                      <a:pt x="64" y="21"/>
                    </a:lnTo>
                    <a:lnTo>
                      <a:pt x="59" y="24"/>
                    </a:lnTo>
                    <a:lnTo>
                      <a:pt x="68" y="34"/>
                    </a:lnTo>
                    <a:lnTo>
                      <a:pt x="64" y="37"/>
                    </a:lnTo>
                    <a:lnTo>
                      <a:pt x="62" y="30"/>
                    </a:lnTo>
                    <a:lnTo>
                      <a:pt x="59" y="30"/>
                    </a:lnTo>
                    <a:lnTo>
                      <a:pt x="62" y="37"/>
                    </a:lnTo>
                    <a:lnTo>
                      <a:pt x="62" y="39"/>
                    </a:lnTo>
                    <a:lnTo>
                      <a:pt x="53" y="34"/>
                    </a:lnTo>
                    <a:lnTo>
                      <a:pt x="44" y="30"/>
                    </a:lnTo>
                    <a:lnTo>
                      <a:pt x="46" y="28"/>
                    </a:lnTo>
                    <a:lnTo>
                      <a:pt x="46" y="24"/>
                    </a:lnTo>
                    <a:lnTo>
                      <a:pt x="41" y="28"/>
                    </a:lnTo>
                    <a:lnTo>
                      <a:pt x="41" y="37"/>
                    </a:lnTo>
                    <a:lnTo>
                      <a:pt x="53" y="55"/>
                    </a:lnTo>
                    <a:lnTo>
                      <a:pt x="46" y="59"/>
                    </a:lnTo>
                    <a:lnTo>
                      <a:pt x="41" y="62"/>
                    </a:lnTo>
                    <a:lnTo>
                      <a:pt x="49" y="64"/>
                    </a:lnTo>
                    <a:lnTo>
                      <a:pt x="62" y="74"/>
                    </a:lnTo>
                    <a:lnTo>
                      <a:pt x="64" y="87"/>
                    </a:lnTo>
                    <a:lnTo>
                      <a:pt x="55" y="80"/>
                    </a:lnTo>
                    <a:lnTo>
                      <a:pt x="49" y="83"/>
                    </a:lnTo>
                    <a:lnTo>
                      <a:pt x="55" y="92"/>
                    </a:lnTo>
                    <a:lnTo>
                      <a:pt x="53" y="92"/>
                    </a:lnTo>
                    <a:lnTo>
                      <a:pt x="44" y="89"/>
                    </a:lnTo>
                    <a:lnTo>
                      <a:pt x="53" y="102"/>
                    </a:lnTo>
                    <a:lnTo>
                      <a:pt x="53" y="108"/>
                    </a:lnTo>
                    <a:lnTo>
                      <a:pt x="53" y="110"/>
                    </a:lnTo>
                    <a:lnTo>
                      <a:pt x="44" y="105"/>
                    </a:lnTo>
                    <a:lnTo>
                      <a:pt x="44" y="110"/>
                    </a:lnTo>
                    <a:lnTo>
                      <a:pt x="41" y="110"/>
                    </a:lnTo>
                    <a:lnTo>
                      <a:pt x="34" y="102"/>
                    </a:lnTo>
                    <a:lnTo>
                      <a:pt x="32" y="102"/>
                    </a:lnTo>
                    <a:lnTo>
                      <a:pt x="32" y="105"/>
                    </a:lnTo>
                    <a:lnTo>
                      <a:pt x="28" y="105"/>
                    </a:lnTo>
                    <a:lnTo>
                      <a:pt x="25" y="98"/>
                    </a:lnTo>
                    <a:lnTo>
                      <a:pt x="28" y="89"/>
                    </a:lnTo>
                    <a:lnTo>
                      <a:pt x="19" y="83"/>
                    </a:lnTo>
                    <a:lnTo>
                      <a:pt x="23" y="77"/>
                    </a:lnTo>
                    <a:lnTo>
                      <a:pt x="32" y="77"/>
                    </a:lnTo>
                    <a:lnTo>
                      <a:pt x="46" y="80"/>
                    </a:lnTo>
                    <a:lnTo>
                      <a:pt x="49" y="77"/>
                    </a:lnTo>
                    <a:lnTo>
                      <a:pt x="41" y="74"/>
                    </a:lnTo>
                    <a:lnTo>
                      <a:pt x="34" y="74"/>
                    </a:lnTo>
                    <a:lnTo>
                      <a:pt x="19" y="74"/>
                    </a:lnTo>
                    <a:lnTo>
                      <a:pt x="10" y="62"/>
                    </a:lnTo>
                    <a:lnTo>
                      <a:pt x="16" y="62"/>
                    </a:lnTo>
                    <a:lnTo>
                      <a:pt x="16" y="59"/>
                    </a:lnTo>
                    <a:lnTo>
                      <a:pt x="10" y="59"/>
                    </a:lnTo>
                    <a:lnTo>
                      <a:pt x="0" y="49"/>
                    </a:lnTo>
                    <a:lnTo>
                      <a:pt x="7" y="43"/>
                    </a:lnTo>
                    <a:lnTo>
                      <a:pt x="16" y="24"/>
                    </a:lnTo>
                    <a:lnTo>
                      <a:pt x="19" y="19"/>
                    </a:lnTo>
                    <a:lnTo>
                      <a:pt x="28" y="21"/>
                    </a:lnTo>
                    <a:lnTo>
                      <a:pt x="32" y="12"/>
                    </a:lnTo>
                    <a:lnTo>
                      <a:pt x="41" y="15"/>
                    </a:lnTo>
                    <a:lnTo>
                      <a:pt x="46" y="9"/>
                    </a:lnTo>
                    <a:lnTo>
                      <a:pt x="46"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493"/>
              <p:cNvSpPr>
                <a:spLocks/>
              </p:cNvSpPr>
              <p:nvPr/>
            </p:nvSpPr>
            <p:spPr bwMode="auto">
              <a:xfrm>
                <a:off x="6234113" y="3273425"/>
                <a:ext cx="73025" cy="25400"/>
              </a:xfrm>
              <a:custGeom>
                <a:avLst/>
                <a:gdLst>
                  <a:gd name="T0" fmla="*/ 21 w 46"/>
                  <a:gd name="T1" fmla="*/ 16 h 16"/>
                  <a:gd name="T2" fmla="*/ 19 w 46"/>
                  <a:gd name="T3" fmla="*/ 9 h 16"/>
                  <a:gd name="T4" fmla="*/ 9 w 46"/>
                  <a:gd name="T5" fmla="*/ 9 h 16"/>
                  <a:gd name="T6" fmla="*/ 0 w 46"/>
                  <a:gd name="T7" fmla="*/ 9 h 16"/>
                  <a:gd name="T8" fmla="*/ 0 w 46"/>
                  <a:gd name="T9" fmla="*/ 4 h 16"/>
                  <a:gd name="T10" fmla="*/ 5 w 46"/>
                  <a:gd name="T11" fmla="*/ 4 h 16"/>
                  <a:gd name="T12" fmla="*/ 9 w 46"/>
                  <a:gd name="T13" fmla="*/ 0 h 16"/>
                  <a:gd name="T14" fmla="*/ 12 w 46"/>
                  <a:gd name="T15" fmla="*/ 6 h 16"/>
                  <a:gd name="T16" fmla="*/ 25 w 46"/>
                  <a:gd name="T17" fmla="*/ 6 h 16"/>
                  <a:gd name="T18" fmla="*/ 37 w 46"/>
                  <a:gd name="T19" fmla="*/ 6 h 16"/>
                  <a:gd name="T20" fmla="*/ 37 w 46"/>
                  <a:gd name="T21" fmla="*/ 9 h 16"/>
                  <a:gd name="T22" fmla="*/ 46 w 46"/>
                  <a:gd name="T23" fmla="*/ 9 h 16"/>
                  <a:gd name="T24" fmla="*/ 46 w 46"/>
                  <a:gd name="T25" fmla="*/ 13 h 16"/>
                  <a:gd name="T26" fmla="*/ 21 w 46"/>
                  <a:gd name="T27" fmla="*/ 16 h 16"/>
                  <a:gd name="T28" fmla="*/ 21 w 46"/>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6">
                    <a:moveTo>
                      <a:pt x="21" y="16"/>
                    </a:moveTo>
                    <a:lnTo>
                      <a:pt x="19" y="9"/>
                    </a:lnTo>
                    <a:lnTo>
                      <a:pt x="9" y="9"/>
                    </a:lnTo>
                    <a:lnTo>
                      <a:pt x="0" y="9"/>
                    </a:lnTo>
                    <a:lnTo>
                      <a:pt x="0" y="4"/>
                    </a:lnTo>
                    <a:lnTo>
                      <a:pt x="5" y="4"/>
                    </a:lnTo>
                    <a:lnTo>
                      <a:pt x="9" y="0"/>
                    </a:lnTo>
                    <a:lnTo>
                      <a:pt x="12" y="6"/>
                    </a:lnTo>
                    <a:lnTo>
                      <a:pt x="25" y="6"/>
                    </a:lnTo>
                    <a:lnTo>
                      <a:pt x="37" y="6"/>
                    </a:lnTo>
                    <a:lnTo>
                      <a:pt x="37" y="9"/>
                    </a:lnTo>
                    <a:lnTo>
                      <a:pt x="46" y="9"/>
                    </a:lnTo>
                    <a:lnTo>
                      <a:pt x="46" y="13"/>
                    </a:lnTo>
                    <a:lnTo>
                      <a:pt x="21" y="16"/>
                    </a:lnTo>
                    <a:lnTo>
                      <a:pt x="21"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494"/>
              <p:cNvSpPr>
                <a:spLocks/>
              </p:cNvSpPr>
              <p:nvPr/>
            </p:nvSpPr>
            <p:spPr bwMode="auto">
              <a:xfrm>
                <a:off x="6218238" y="3167063"/>
                <a:ext cx="39688" cy="33338"/>
              </a:xfrm>
              <a:custGeom>
                <a:avLst/>
                <a:gdLst>
                  <a:gd name="T0" fmla="*/ 13 w 25"/>
                  <a:gd name="T1" fmla="*/ 15 h 21"/>
                  <a:gd name="T2" fmla="*/ 6 w 25"/>
                  <a:gd name="T3" fmla="*/ 8 h 21"/>
                  <a:gd name="T4" fmla="*/ 0 w 25"/>
                  <a:gd name="T5" fmla="*/ 3 h 21"/>
                  <a:gd name="T6" fmla="*/ 4 w 25"/>
                  <a:gd name="T7" fmla="*/ 0 h 21"/>
                  <a:gd name="T8" fmla="*/ 10 w 25"/>
                  <a:gd name="T9" fmla="*/ 5 h 21"/>
                  <a:gd name="T10" fmla="*/ 15 w 25"/>
                  <a:gd name="T11" fmla="*/ 5 h 21"/>
                  <a:gd name="T12" fmla="*/ 19 w 25"/>
                  <a:gd name="T13" fmla="*/ 15 h 21"/>
                  <a:gd name="T14" fmla="*/ 25 w 25"/>
                  <a:gd name="T15" fmla="*/ 18 h 21"/>
                  <a:gd name="T16" fmla="*/ 25 w 25"/>
                  <a:gd name="T17" fmla="*/ 21 h 21"/>
                  <a:gd name="T18" fmla="*/ 19 w 25"/>
                  <a:gd name="T19" fmla="*/ 21 h 21"/>
                  <a:gd name="T20" fmla="*/ 13 w 25"/>
                  <a:gd name="T21" fmla="*/ 15 h 21"/>
                  <a:gd name="T22" fmla="*/ 13 w 25"/>
                  <a:gd name="T2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1">
                    <a:moveTo>
                      <a:pt x="13" y="15"/>
                    </a:moveTo>
                    <a:lnTo>
                      <a:pt x="6" y="8"/>
                    </a:lnTo>
                    <a:lnTo>
                      <a:pt x="0" y="3"/>
                    </a:lnTo>
                    <a:lnTo>
                      <a:pt x="4" y="0"/>
                    </a:lnTo>
                    <a:lnTo>
                      <a:pt x="10" y="5"/>
                    </a:lnTo>
                    <a:lnTo>
                      <a:pt x="15" y="5"/>
                    </a:lnTo>
                    <a:lnTo>
                      <a:pt x="19" y="15"/>
                    </a:lnTo>
                    <a:lnTo>
                      <a:pt x="25" y="18"/>
                    </a:lnTo>
                    <a:lnTo>
                      <a:pt x="25" y="21"/>
                    </a:lnTo>
                    <a:lnTo>
                      <a:pt x="19" y="21"/>
                    </a:lnTo>
                    <a:lnTo>
                      <a:pt x="13" y="15"/>
                    </a:lnTo>
                    <a:lnTo>
                      <a:pt x="13" y="1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495"/>
              <p:cNvSpPr>
                <a:spLocks/>
              </p:cNvSpPr>
              <p:nvPr/>
            </p:nvSpPr>
            <p:spPr bwMode="auto">
              <a:xfrm>
                <a:off x="6751638" y="3087688"/>
                <a:ext cx="119063" cy="63500"/>
              </a:xfrm>
              <a:custGeom>
                <a:avLst/>
                <a:gdLst>
                  <a:gd name="T0" fmla="*/ 22 w 75"/>
                  <a:gd name="T1" fmla="*/ 34 h 40"/>
                  <a:gd name="T2" fmla="*/ 19 w 75"/>
                  <a:gd name="T3" fmla="*/ 30 h 40"/>
                  <a:gd name="T4" fmla="*/ 3 w 75"/>
                  <a:gd name="T5" fmla="*/ 25 h 40"/>
                  <a:gd name="T6" fmla="*/ 0 w 75"/>
                  <a:gd name="T7" fmla="*/ 10 h 40"/>
                  <a:gd name="T8" fmla="*/ 0 w 75"/>
                  <a:gd name="T9" fmla="*/ 0 h 40"/>
                  <a:gd name="T10" fmla="*/ 55 w 75"/>
                  <a:gd name="T11" fmla="*/ 3 h 40"/>
                  <a:gd name="T12" fmla="*/ 75 w 75"/>
                  <a:gd name="T13" fmla="*/ 28 h 40"/>
                  <a:gd name="T14" fmla="*/ 71 w 75"/>
                  <a:gd name="T15" fmla="*/ 30 h 40"/>
                  <a:gd name="T16" fmla="*/ 55 w 75"/>
                  <a:gd name="T17" fmla="*/ 40 h 40"/>
                  <a:gd name="T18" fmla="*/ 50 w 75"/>
                  <a:gd name="T19" fmla="*/ 25 h 40"/>
                  <a:gd name="T20" fmla="*/ 28 w 75"/>
                  <a:gd name="T21" fmla="*/ 25 h 40"/>
                  <a:gd name="T22" fmla="*/ 22 w 75"/>
                  <a:gd name="T23" fmla="*/ 34 h 40"/>
                  <a:gd name="T24" fmla="*/ 22 w 75"/>
                  <a:gd name="T2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40">
                    <a:moveTo>
                      <a:pt x="22" y="34"/>
                    </a:moveTo>
                    <a:lnTo>
                      <a:pt x="19" y="30"/>
                    </a:lnTo>
                    <a:lnTo>
                      <a:pt x="3" y="25"/>
                    </a:lnTo>
                    <a:lnTo>
                      <a:pt x="0" y="10"/>
                    </a:lnTo>
                    <a:lnTo>
                      <a:pt x="0" y="0"/>
                    </a:lnTo>
                    <a:lnTo>
                      <a:pt x="55" y="3"/>
                    </a:lnTo>
                    <a:lnTo>
                      <a:pt x="75" y="28"/>
                    </a:lnTo>
                    <a:lnTo>
                      <a:pt x="71" y="30"/>
                    </a:lnTo>
                    <a:lnTo>
                      <a:pt x="55" y="40"/>
                    </a:lnTo>
                    <a:lnTo>
                      <a:pt x="50" y="25"/>
                    </a:lnTo>
                    <a:lnTo>
                      <a:pt x="28" y="25"/>
                    </a:lnTo>
                    <a:lnTo>
                      <a:pt x="22" y="34"/>
                    </a:lnTo>
                    <a:lnTo>
                      <a:pt x="22" y="3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496"/>
              <p:cNvSpPr>
                <a:spLocks/>
              </p:cNvSpPr>
              <p:nvPr/>
            </p:nvSpPr>
            <p:spPr bwMode="auto">
              <a:xfrm>
                <a:off x="6786563" y="3073400"/>
                <a:ext cx="141288" cy="101600"/>
              </a:xfrm>
              <a:custGeom>
                <a:avLst/>
                <a:gdLst>
                  <a:gd name="T0" fmla="*/ 58 w 89"/>
                  <a:gd name="T1" fmla="*/ 0 h 64"/>
                  <a:gd name="T2" fmla="*/ 74 w 89"/>
                  <a:gd name="T3" fmla="*/ 15 h 64"/>
                  <a:gd name="T4" fmla="*/ 89 w 89"/>
                  <a:gd name="T5" fmla="*/ 24 h 64"/>
                  <a:gd name="T6" fmla="*/ 74 w 89"/>
                  <a:gd name="T7" fmla="*/ 30 h 64"/>
                  <a:gd name="T8" fmla="*/ 74 w 89"/>
                  <a:gd name="T9" fmla="*/ 43 h 64"/>
                  <a:gd name="T10" fmla="*/ 74 w 89"/>
                  <a:gd name="T11" fmla="*/ 49 h 64"/>
                  <a:gd name="T12" fmla="*/ 68 w 89"/>
                  <a:gd name="T13" fmla="*/ 46 h 64"/>
                  <a:gd name="T14" fmla="*/ 65 w 89"/>
                  <a:gd name="T15" fmla="*/ 49 h 64"/>
                  <a:gd name="T16" fmla="*/ 68 w 89"/>
                  <a:gd name="T17" fmla="*/ 64 h 64"/>
                  <a:gd name="T18" fmla="*/ 55 w 89"/>
                  <a:gd name="T19" fmla="*/ 55 h 64"/>
                  <a:gd name="T20" fmla="*/ 55 w 89"/>
                  <a:gd name="T21" fmla="*/ 43 h 64"/>
                  <a:gd name="T22" fmla="*/ 40 w 89"/>
                  <a:gd name="T23" fmla="*/ 53 h 64"/>
                  <a:gd name="T24" fmla="*/ 31 w 89"/>
                  <a:gd name="T25" fmla="*/ 55 h 64"/>
                  <a:gd name="T26" fmla="*/ 10 w 89"/>
                  <a:gd name="T27" fmla="*/ 53 h 64"/>
                  <a:gd name="T28" fmla="*/ 0 w 89"/>
                  <a:gd name="T29" fmla="*/ 43 h 64"/>
                  <a:gd name="T30" fmla="*/ 6 w 89"/>
                  <a:gd name="T31" fmla="*/ 34 h 64"/>
                  <a:gd name="T32" fmla="*/ 28 w 89"/>
                  <a:gd name="T33" fmla="*/ 34 h 64"/>
                  <a:gd name="T34" fmla="*/ 33 w 89"/>
                  <a:gd name="T35" fmla="*/ 49 h 64"/>
                  <a:gd name="T36" fmla="*/ 49 w 89"/>
                  <a:gd name="T37" fmla="*/ 39 h 64"/>
                  <a:gd name="T38" fmla="*/ 53 w 89"/>
                  <a:gd name="T39" fmla="*/ 37 h 64"/>
                  <a:gd name="T40" fmla="*/ 33 w 89"/>
                  <a:gd name="T41" fmla="*/ 12 h 64"/>
                  <a:gd name="T42" fmla="*/ 31 w 89"/>
                  <a:gd name="T43" fmla="*/ 0 h 64"/>
                  <a:gd name="T44" fmla="*/ 58 w 89"/>
                  <a:gd name="T45" fmla="*/ 0 h 64"/>
                  <a:gd name="T46" fmla="*/ 58 w 89"/>
                  <a:gd name="T4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64">
                    <a:moveTo>
                      <a:pt x="58" y="0"/>
                    </a:moveTo>
                    <a:lnTo>
                      <a:pt x="74" y="15"/>
                    </a:lnTo>
                    <a:lnTo>
                      <a:pt x="89" y="24"/>
                    </a:lnTo>
                    <a:lnTo>
                      <a:pt x="74" y="30"/>
                    </a:lnTo>
                    <a:lnTo>
                      <a:pt x="74" y="43"/>
                    </a:lnTo>
                    <a:lnTo>
                      <a:pt x="74" y="49"/>
                    </a:lnTo>
                    <a:lnTo>
                      <a:pt x="68" y="46"/>
                    </a:lnTo>
                    <a:lnTo>
                      <a:pt x="65" y="49"/>
                    </a:lnTo>
                    <a:lnTo>
                      <a:pt x="68" y="64"/>
                    </a:lnTo>
                    <a:lnTo>
                      <a:pt x="55" y="55"/>
                    </a:lnTo>
                    <a:lnTo>
                      <a:pt x="55" y="43"/>
                    </a:lnTo>
                    <a:lnTo>
                      <a:pt x="40" y="53"/>
                    </a:lnTo>
                    <a:lnTo>
                      <a:pt x="31" y="55"/>
                    </a:lnTo>
                    <a:lnTo>
                      <a:pt x="10" y="53"/>
                    </a:lnTo>
                    <a:lnTo>
                      <a:pt x="0" y="43"/>
                    </a:lnTo>
                    <a:lnTo>
                      <a:pt x="6" y="34"/>
                    </a:lnTo>
                    <a:lnTo>
                      <a:pt x="28" y="34"/>
                    </a:lnTo>
                    <a:lnTo>
                      <a:pt x="33" y="49"/>
                    </a:lnTo>
                    <a:lnTo>
                      <a:pt x="49" y="39"/>
                    </a:lnTo>
                    <a:lnTo>
                      <a:pt x="53" y="37"/>
                    </a:lnTo>
                    <a:lnTo>
                      <a:pt x="33" y="12"/>
                    </a:lnTo>
                    <a:lnTo>
                      <a:pt x="31" y="0"/>
                    </a:lnTo>
                    <a:lnTo>
                      <a:pt x="58" y="0"/>
                    </a:lnTo>
                    <a:lnTo>
                      <a:pt x="58"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497"/>
              <p:cNvSpPr>
                <a:spLocks/>
              </p:cNvSpPr>
              <p:nvPr/>
            </p:nvSpPr>
            <p:spPr bwMode="auto">
              <a:xfrm>
                <a:off x="6194426" y="2557463"/>
                <a:ext cx="234950" cy="198438"/>
              </a:xfrm>
              <a:custGeom>
                <a:avLst/>
                <a:gdLst>
                  <a:gd name="T0" fmla="*/ 12 w 148"/>
                  <a:gd name="T1" fmla="*/ 116 h 125"/>
                  <a:gd name="T2" fmla="*/ 10 w 148"/>
                  <a:gd name="T3" fmla="*/ 100 h 125"/>
                  <a:gd name="T4" fmla="*/ 0 w 148"/>
                  <a:gd name="T5" fmla="*/ 91 h 125"/>
                  <a:gd name="T6" fmla="*/ 12 w 148"/>
                  <a:gd name="T7" fmla="*/ 84 h 125"/>
                  <a:gd name="T8" fmla="*/ 10 w 148"/>
                  <a:gd name="T9" fmla="*/ 72 h 125"/>
                  <a:gd name="T10" fmla="*/ 4 w 148"/>
                  <a:gd name="T11" fmla="*/ 57 h 125"/>
                  <a:gd name="T12" fmla="*/ 25 w 148"/>
                  <a:gd name="T13" fmla="*/ 48 h 125"/>
                  <a:gd name="T14" fmla="*/ 40 w 148"/>
                  <a:gd name="T15" fmla="*/ 36 h 125"/>
                  <a:gd name="T16" fmla="*/ 44 w 148"/>
                  <a:gd name="T17" fmla="*/ 16 h 125"/>
                  <a:gd name="T18" fmla="*/ 67 w 148"/>
                  <a:gd name="T19" fmla="*/ 7 h 125"/>
                  <a:gd name="T20" fmla="*/ 74 w 148"/>
                  <a:gd name="T21" fmla="*/ 0 h 125"/>
                  <a:gd name="T22" fmla="*/ 114 w 148"/>
                  <a:gd name="T23" fmla="*/ 11 h 125"/>
                  <a:gd name="T24" fmla="*/ 130 w 148"/>
                  <a:gd name="T25" fmla="*/ 44 h 125"/>
                  <a:gd name="T26" fmla="*/ 142 w 148"/>
                  <a:gd name="T27" fmla="*/ 59 h 125"/>
                  <a:gd name="T28" fmla="*/ 148 w 148"/>
                  <a:gd name="T29" fmla="*/ 79 h 125"/>
                  <a:gd name="T30" fmla="*/ 139 w 148"/>
                  <a:gd name="T31" fmla="*/ 75 h 125"/>
                  <a:gd name="T32" fmla="*/ 130 w 148"/>
                  <a:gd name="T33" fmla="*/ 79 h 125"/>
                  <a:gd name="T34" fmla="*/ 139 w 148"/>
                  <a:gd name="T35" fmla="*/ 96 h 125"/>
                  <a:gd name="T36" fmla="*/ 139 w 148"/>
                  <a:gd name="T37" fmla="*/ 116 h 125"/>
                  <a:gd name="T38" fmla="*/ 123 w 148"/>
                  <a:gd name="T39" fmla="*/ 116 h 125"/>
                  <a:gd name="T40" fmla="*/ 114 w 148"/>
                  <a:gd name="T41" fmla="*/ 122 h 125"/>
                  <a:gd name="T42" fmla="*/ 117 w 148"/>
                  <a:gd name="T43" fmla="*/ 125 h 125"/>
                  <a:gd name="T44" fmla="*/ 87 w 148"/>
                  <a:gd name="T45" fmla="*/ 122 h 125"/>
                  <a:gd name="T46" fmla="*/ 87 w 148"/>
                  <a:gd name="T47" fmla="*/ 116 h 125"/>
                  <a:gd name="T48" fmla="*/ 28 w 148"/>
                  <a:gd name="T49" fmla="*/ 118 h 125"/>
                  <a:gd name="T50" fmla="*/ 19 w 148"/>
                  <a:gd name="T51" fmla="*/ 112 h 125"/>
                  <a:gd name="T52" fmla="*/ 12 w 148"/>
                  <a:gd name="T53" fmla="*/ 116 h 125"/>
                  <a:gd name="T54" fmla="*/ 12 w 148"/>
                  <a:gd name="T55"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125">
                    <a:moveTo>
                      <a:pt x="12" y="116"/>
                    </a:moveTo>
                    <a:lnTo>
                      <a:pt x="10" y="100"/>
                    </a:lnTo>
                    <a:lnTo>
                      <a:pt x="0" y="91"/>
                    </a:lnTo>
                    <a:lnTo>
                      <a:pt x="12" y="84"/>
                    </a:lnTo>
                    <a:lnTo>
                      <a:pt x="10" y="72"/>
                    </a:lnTo>
                    <a:lnTo>
                      <a:pt x="4" y="57"/>
                    </a:lnTo>
                    <a:lnTo>
                      <a:pt x="25" y="48"/>
                    </a:lnTo>
                    <a:lnTo>
                      <a:pt x="40" y="36"/>
                    </a:lnTo>
                    <a:lnTo>
                      <a:pt x="44" y="16"/>
                    </a:lnTo>
                    <a:lnTo>
                      <a:pt x="67" y="7"/>
                    </a:lnTo>
                    <a:lnTo>
                      <a:pt x="74" y="0"/>
                    </a:lnTo>
                    <a:lnTo>
                      <a:pt x="114" y="11"/>
                    </a:lnTo>
                    <a:lnTo>
                      <a:pt x="130" y="44"/>
                    </a:lnTo>
                    <a:lnTo>
                      <a:pt x="142" y="59"/>
                    </a:lnTo>
                    <a:lnTo>
                      <a:pt x="148" y="79"/>
                    </a:lnTo>
                    <a:lnTo>
                      <a:pt x="139" y="75"/>
                    </a:lnTo>
                    <a:lnTo>
                      <a:pt x="130" y="79"/>
                    </a:lnTo>
                    <a:lnTo>
                      <a:pt x="139" y="96"/>
                    </a:lnTo>
                    <a:lnTo>
                      <a:pt x="139" y="116"/>
                    </a:lnTo>
                    <a:lnTo>
                      <a:pt x="123" y="116"/>
                    </a:lnTo>
                    <a:lnTo>
                      <a:pt x="114" y="122"/>
                    </a:lnTo>
                    <a:lnTo>
                      <a:pt x="117" y="125"/>
                    </a:lnTo>
                    <a:lnTo>
                      <a:pt x="87" y="122"/>
                    </a:lnTo>
                    <a:lnTo>
                      <a:pt x="87" y="116"/>
                    </a:lnTo>
                    <a:lnTo>
                      <a:pt x="28" y="118"/>
                    </a:lnTo>
                    <a:lnTo>
                      <a:pt x="19" y="112"/>
                    </a:lnTo>
                    <a:lnTo>
                      <a:pt x="12" y="116"/>
                    </a:lnTo>
                    <a:lnTo>
                      <a:pt x="12" y="1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498"/>
              <p:cNvSpPr>
                <a:spLocks/>
              </p:cNvSpPr>
              <p:nvPr/>
            </p:nvSpPr>
            <p:spPr bwMode="auto">
              <a:xfrm>
                <a:off x="6176963" y="2413000"/>
                <a:ext cx="104775" cy="82550"/>
              </a:xfrm>
              <a:custGeom>
                <a:avLst/>
                <a:gdLst>
                  <a:gd name="T0" fmla="*/ 15 w 66"/>
                  <a:gd name="T1" fmla="*/ 48 h 52"/>
                  <a:gd name="T2" fmla="*/ 15 w 66"/>
                  <a:gd name="T3" fmla="*/ 34 h 52"/>
                  <a:gd name="T4" fmla="*/ 9 w 66"/>
                  <a:gd name="T5" fmla="*/ 36 h 52"/>
                  <a:gd name="T6" fmla="*/ 0 w 66"/>
                  <a:gd name="T7" fmla="*/ 27 h 52"/>
                  <a:gd name="T8" fmla="*/ 0 w 66"/>
                  <a:gd name="T9" fmla="*/ 13 h 52"/>
                  <a:gd name="T10" fmla="*/ 32 w 66"/>
                  <a:gd name="T11" fmla="*/ 0 h 52"/>
                  <a:gd name="T12" fmla="*/ 51 w 66"/>
                  <a:gd name="T13" fmla="*/ 2 h 52"/>
                  <a:gd name="T14" fmla="*/ 48 w 66"/>
                  <a:gd name="T15" fmla="*/ 6 h 52"/>
                  <a:gd name="T16" fmla="*/ 55 w 66"/>
                  <a:gd name="T17" fmla="*/ 18 h 52"/>
                  <a:gd name="T18" fmla="*/ 57 w 66"/>
                  <a:gd name="T19" fmla="*/ 31 h 52"/>
                  <a:gd name="T20" fmla="*/ 66 w 66"/>
                  <a:gd name="T21" fmla="*/ 46 h 52"/>
                  <a:gd name="T22" fmla="*/ 48 w 66"/>
                  <a:gd name="T23" fmla="*/ 52 h 52"/>
                  <a:gd name="T24" fmla="*/ 26 w 66"/>
                  <a:gd name="T25" fmla="*/ 46 h 52"/>
                  <a:gd name="T26" fmla="*/ 15 w 66"/>
                  <a:gd name="T27" fmla="*/ 48 h 52"/>
                  <a:gd name="T28" fmla="*/ 15 w 66"/>
                  <a:gd name="T2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52">
                    <a:moveTo>
                      <a:pt x="15" y="48"/>
                    </a:moveTo>
                    <a:lnTo>
                      <a:pt x="15" y="34"/>
                    </a:lnTo>
                    <a:lnTo>
                      <a:pt x="9" y="36"/>
                    </a:lnTo>
                    <a:lnTo>
                      <a:pt x="0" y="27"/>
                    </a:lnTo>
                    <a:lnTo>
                      <a:pt x="0" y="13"/>
                    </a:lnTo>
                    <a:lnTo>
                      <a:pt x="32" y="0"/>
                    </a:lnTo>
                    <a:lnTo>
                      <a:pt x="51" y="2"/>
                    </a:lnTo>
                    <a:lnTo>
                      <a:pt x="48" y="6"/>
                    </a:lnTo>
                    <a:lnTo>
                      <a:pt x="55" y="18"/>
                    </a:lnTo>
                    <a:lnTo>
                      <a:pt x="57" y="31"/>
                    </a:lnTo>
                    <a:lnTo>
                      <a:pt x="66" y="46"/>
                    </a:lnTo>
                    <a:lnTo>
                      <a:pt x="48" y="52"/>
                    </a:lnTo>
                    <a:lnTo>
                      <a:pt x="26" y="46"/>
                    </a:lnTo>
                    <a:lnTo>
                      <a:pt x="15" y="48"/>
                    </a:lnTo>
                    <a:lnTo>
                      <a:pt x="15" y="4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499"/>
              <p:cNvSpPr>
                <a:spLocks/>
              </p:cNvSpPr>
              <p:nvPr/>
            </p:nvSpPr>
            <p:spPr bwMode="auto">
              <a:xfrm>
                <a:off x="6650038" y="3013075"/>
                <a:ext cx="188913" cy="79375"/>
              </a:xfrm>
              <a:custGeom>
                <a:avLst/>
                <a:gdLst>
                  <a:gd name="T0" fmla="*/ 64 w 119"/>
                  <a:gd name="T1" fmla="*/ 47 h 50"/>
                  <a:gd name="T2" fmla="*/ 52 w 119"/>
                  <a:gd name="T3" fmla="*/ 38 h 50"/>
                  <a:gd name="T4" fmla="*/ 28 w 119"/>
                  <a:gd name="T5" fmla="*/ 41 h 50"/>
                  <a:gd name="T6" fmla="*/ 28 w 119"/>
                  <a:gd name="T7" fmla="*/ 29 h 50"/>
                  <a:gd name="T8" fmla="*/ 18 w 119"/>
                  <a:gd name="T9" fmla="*/ 13 h 50"/>
                  <a:gd name="T10" fmla="*/ 0 w 119"/>
                  <a:gd name="T11" fmla="*/ 0 h 50"/>
                  <a:gd name="T12" fmla="*/ 59 w 119"/>
                  <a:gd name="T13" fmla="*/ 3 h 50"/>
                  <a:gd name="T14" fmla="*/ 109 w 119"/>
                  <a:gd name="T15" fmla="*/ 29 h 50"/>
                  <a:gd name="T16" fmla="*/ 117 w 119"/>
                  <a:gd name="T17" fmla="*/ 38 h 50"/>
                  <a:gd name="T18" fmla="*/ 119 w 119"/>
                  <a:gd name="T19" fmla="*/ 50 h 50"/>
                  <a:gd name="T20" fmla="*/ 64 w 119"/>
                  <a:gd name="T21" fmla="*/ 47 h 50"/>
                  <a:gd name="T22" fmla="*/ 64 w 119"/>
                  <a:gd name="T23"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50">
                    <a:moveTo>
                      <a:pt x="64" y="47"/>
                    </a:moveTo>
                    <a:lnTo>
                      <a:pt x="52" y="38"/>
                    </a:lnTo>
                    <a:lnTo>
                      <a:pt x="28" y="41"/>
                    </a:lnTo>
                    <a:lnTo>
                      <a:pt x="28" y="29"/>
                    </a:lnTo>
                    <a:lnTo>
                      <a:pt x="18" y="13"/>
                    </a:lnTo>
                    <a:lnTo>
                      <a:pt x="0" y="0"/>
                    </a:lnTo>
                    <a:lnTo>
                      <a:pt x="59" y="3"/>
                    </a:lnTo>
                    <a:lnTo>
                      <a:pt x="109" y="29"/>
                    </a:lnTo>
                    <a:lnTo>
                      <a:pt x="117" y="38"/>
                    </a:lnTo>
                    <a:lnTo>
                      <a:pt x="119" y="50"/>
                    </a:lnTo>
                    <a:lnTo>
                      <a:pt x="64" y="47"/>
                    </a:lnTo>
                    <a:lnTo>
                      <a:pt x="64" y="4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500"/>
              <p:cNvSpPr>
                <a:spLocks/>
              </p:cNvSpPr>
              <p:nvPr/>
            </p:nvSpPr>
            <p:spPr bwMode="auto">
              <a:xfrm>
                <a:off x="6122988" y="2486025"/>
                <a:ext cx="198438" cy="96838"/>
              </a:xfrm>
              <a:custGeom>
                <a:avLst/>
                <a:gdLst>
                  <a:gd name="T0" fmla="*/ 0 w 125"/>
                  <a:gd name="T1" fmla="*/ 40 h 61"/>
                  <a:gd name="T2" fmla="*/ 5 w 125"/>
                  <a:gd name="T3" fmla="*/ 15 h 61"/>
                  <a:gd name="T4" fmla="*/ 21 w 125"/>
                  <a:gd name="T5" fmla="*/ 2 h 61"/>
                  <a:gd name="T6" fmla="*/ 34 w 125"/>
                  <a:gd name="T7" fmla="*/ 22 h 61"/>
                  <a:gd name="T8" fmla="*/ 43 w 125"/>
                  <a:gd name="T9" fmla="*/ 22 h 61"/>
                  <a:gd name="T10" fmla="*/ 49 w 125"/>
                  <a:gd name="T11" fmla="*/ 15 h 61"/>
                  <a:gd name="T12" fmla="*/ 49 w 125"/>
                  <a:gd name="T13" fmla="*/ 2 h 61"/>
                  <a:gd name="T14" fmla="*/ 60 w 125"/>
                  <a:gd name="T15" fmla="*/ 0 h 61"/>
                  <a:gd name="T16" fmla="*/ 82 w 125"/>
                  <a:gd name="T17" fmla="*/ 6 h 61"/>
                  <a:gd name="T18" fmla="*/ 100 w 125"/>
                  <a:gd name="T19" fmla="*/ 0 h 61"/>
                  <a:gd name="T20" fmla="*/ 112 w 125"/>
                  <a:gd name="T21" fmla="*/ 2 h 61"/>
                  <a:gd name="T22" fmla="*/ 125 w 125"/>
                  <a:gd name="T23" fmla="*/ 18 h 61"/>
                  <a:gd name="T24" fmla="*/ 119 w 125"/>
                  <a:gd name="T25" fmla="*/ 45 h 61"/>
                  <a:gd name="T26" fmla="*/ 112 w 125"/>
                  <a:gd name="T27" fmla="*/ 52 h 61"/>
                  <a:gd name="T28" fmla="*/ 89 w 125"/>
                  <a:gd name="T29" fmla="*/ 61 h 61"/>
                  <a:gd name="T30" fmla="*/ 79 w 125"/>
                  <a:gd name="T31" fmla="*/ 56 h 61"/>
                  <a:gd name="T32" fmla="*/ 73 w 125"/>
                  <a:gd name="T33" fmla="*/ 49 h 61"/>
                  <a:gd name="T34" fmla="*/ 64 w 125"/>
                  <a:gd name="T35" fmla="*/ 43 h 61"/>
                  <a:gd name="T36" fmla="*/ 43 w 125"/>
                  <a:gd name="T37" fmla="*/ 38 h 61"/>
                  <a:gd name="T38" fmla="*/ 23 w 125"/>
                  <a:gd name="T39" fmla="*/ 38 h 61"/>
                  <a:gd name="T40" fmla="*/ 0 w 125"/>
                  <a:gd name="T41" fmla="*/ 40 h 61"/>
                  <a:gd name="T42" fmla="*/ 0 w 125"/>
                  <a:gd name="T43"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61">
                    <a:moveTo>
                      <a:pt x="0" y="40"/>
                    </a:moveTo>
                    <a:lnTo>
                      <a:pt x="5" y="15"/>
                    </a:lnTo>
                    <a:lnTo>
                      <a:pt x="21" y="2"/>
                    </a:lnTo>
                    <a:lnTo>
                      <a:pt x="34" y="22"/>
                    </a:lnTo>
                    <a:lnTo>
                      <a:pt x="43" y="22"/>
                    </a:lnTo>
                    <a:lnTo>
                      <a:pt x="49" y="15"/>
                    </a:lnTo>
                    <a:lnTo>
                      <a:pt x="49" y="2"/>
                    </a:lnTo>
                    <a:lnTo>
                      <a:pt x="60" y="0"/>
                    </a:lnTo>
                    <a:lnTo>
                      <a:pt x="82" y="6"/>
                    </a:lnTo>
                    <a:lnTo>
                      <a:pt x="100" y="0"/>
                    </a:lnTo>
                    <a:lnTo>
                      <a:pt x="112" y="2"/>
                    </a:lnTo>
                    <a:lnTo>
                      <a:pt x="125" y="18"/>
                    </a:lnTo>
                    <a:lnTo>
                      <a:pt x="119" y="45"/>
                    </a:lnTo>
                    <a:lnTo>
                      <a:pt x="112" y="52"/>
                    </a:lnTo>
                    <a:lnTo>
                      <a:pt x="89" y="61"/>
                    </a:lnTo>
                    <a:lnTo>
                      <a:pt x="79" y="56"/>
                    </a:lnTo>
                    <a:lnTo>
                      <a:pt x="73" y="49"/>
                    </a:lnTo>
                    <a:lnTo>
                      <a:pt x="64" y="43"/>
                    </a:lnTo>
                    <a:lnTo>
                      <a:pt x="43" y="38"/>
                    </a:lnTo>
                    <a:lnTo>
                      <a:pt x="23" y="38"/>
                    </a:lnTo>
                    <a:lnTo>
                      <a:pt x="0" y="40"/>
                    </a:lnTo>
                    <a:lnTo>
                      <a:pt x="0" y="4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501"/>
              <p:cNvSpPr>
                <a:spLocks/>
              </p:cNvSpPr>
              <p:nvPr/>
            </p:nvSpPr>
            <p:spPr bwMode="auto">
              <a:xfrm>
                <a:off x="6100763" y="2546350"/>
                <a:ext cx="163513" cy="101600"/>
              </a:xfrm>
              <a:custGeom>
                <a:avLst/>
                <a:gdLst>
                  <a:gd name="T0" fmla="*/ 63 w 103"/>
                  <a:gd name="T1" fmla="*/ 64 h 64"/>
                  <a:gd name="T2" fmla="*/ 50 w 103"/>
                  <a:gd name="T3" fmla="*/ 48 h 64"/>
                  <a:gd name="T4" fmla="*/ 0 w 103"/>
                  <a:gd name="T5" fmla="*/ 48 h 64"/>
                  <a:gd name="T6" fmla="*/ 10 w 103"/>
                  <a:gd name="T7" fmla="*/ 43 h 64"/>
                  <a:gd name="T8" fmla="*/ 0 w 103"/>
                  <a:gd name="T9" fmla="*/ 45 h 64"/>
                  <a:gd name="T10" fmla="*/ 0 w 103"/>
                  <a:gd name="T11" fmla="*/ 39 h 64"/>
                  <a:gd name="T12" fmla="*/ 21 w 103"/>
                  <a:gd name="T13" fmla="*/ 39 h 64"/>
                  <a:gd name="T14" fmla="*/ 14 w 103"/>
                  <a:gd name="T15" fmla="*/ 2 h 64"/>
                  <a:gd name="T16" fmla="*/ 37 w 103"/>
                  <a:gd name="T17" fmla="*/ 0 h 64"/>
                  <a:gd name="T18" fmla="*/ 57 w 103"/>
                  <a:gd name="T19" fmla="*/ 0 h 64"/>
                  <a:gd name="T20" fmla="*/ 78 w 103"/>
                  <a:gd name="T21" fmla="*/ 5 h 64"/>
                  <a:gd name="T22" fmla="*/ 87 w 103"/>
                  <a:gd name="T23" fmla="*/ 11 h 64"/>
                  <a:gd name="T24" fmla="*/ 93 w 103"/>
                  <a:gd name="T25" fmla="*/ 18 h 64"/>
                  <a:gd name="T26" fmla="*/ 103 w 103"/>
                  <a:gd name="T27" fmla="*/ 23 h 64"/>
                  <a:gd name="T28" fmla="*/ 99 w 103"/>
                  <a:gd name="T29" fmla="*/ 43 h 64"/>
                  <a:gd name="T30" fmla="*/ 84 w 103"/>
                  <a:gd name="T31" fmla="*/ 55 h 64"/>
                  <a:gd name="T32" fmla="*/ 63 w 103"/>
                  <a:gd name="T33" fmla="*/ 64 h 64"/>
                  <a:gd name="T34" fmla="*/ 63 w 103"/>
                  <a:gd name="T3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64">
                    <a:moveTo>
                      <a:pt x="63" y="64"/>
                    </a:moveTo>
                    <a:lnTo>
                      <a:pt x="50" y="48"/>
                    </a:lnTo>
                    <a:lnTo>
                      <a:pt x="0" y="48"/>
                    </a:lnTo>
                    <a:lnTo>
                      <a:pt x="10" y="43"/>
                    </a:lnTo>
                    <a:lnTo>
                      <a:pt x="0" y="45"/>
                    </a:lnTo>
                    <a:lnTo>
                      <a:pt x="0" y="39"/>
                    </a:lnTo>
                    <a:lnTo>
                      <a:pt x="21" y="39"/>
                    </a:lnTo>
                    <a:lnTo>
                      <a:pt x="14" y="2"/>
                    </a:lnTo>
                    <a:lnTo>
                      <a:pt x="37" y="0"/>
                    </a:lnTo>
                    <a:lnTo>
                      <a:pt x="57" y="0"/>
                    </a:lnTo>
                    <a:lnTo>
                      <a:pt x="78" y="5"/>
                    </a:lnTo>
                    <a:lnTo>
                      <a:pt x="87" y="11"/>
                    </a:lnTo>
                    <a:lnTo>
                      <a:pt x="93" y="18"/>
                    </a:lnTo>
                    <a:lnTo>
                      <a:pt x="103" y="23"/>
                    </a:lnTo>
                    <a:lnTo>
                      <a:pt x="99" y="43"/>
                    </a:lnTo>
                    <a:lnTo>
                      <a:pt x="84" y="55"/>
                    </a:lnTo>
                    <a:lnTo>
                      <a:pt x="63" y="64"/>
                    </a:lnTo>
                    <a:lnTo>
                      <a:pt x="63" y="6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502"/>
              <p:cNvSpPr>
                <a:spLocks/>
              </p:cNvSpPr>
              <p:nvPr/>
            </p:nvSpPr>
            <p:spPr bwMode="auto">
              <a:xfrm>
                <a:off x="6238876" y="1266825"/>
                <a:ext cx="3668713" cy="1806575"/>
              </a:xfrm>
              <a:custGeom>
                <a:avLst/>
                <a:gdLst>
                  <a:gd name="T0" fmla="*/ 184 w 2311"/>
                  <a:gd name="T1" fmla="*/ 497 h 1138"/>
                  <a:gd name="T2" fmla="*/ 132 w 2311"/>
                  <a:gd name="T3" fmla="*/ 556 h 1138"/>
                  <a:gd name="T4" fmla="*/ 203 w 2311"/>
                  <a:gd name="T5" fmla="*/ 453 h 1138"/>
                  <a:gd name="T6" fmla="*/ 332 w 2311"/>
                  <a:gd name="T7" fmla="*/ 447 h 1138"/>
                  <a:gd name="T8" fmla="*/ 391 w 2311"/>
                  <a:gd name="T9" fmla="*/ 442 h 1138"/>
                  <a:gd name="T10" fmla="*/ 533 w 2311"/>
                  <a:gd name="T11" fmla="*/ 401 h 1138"/>
                  <a:gd name="T12" fmla="*/ 509 w 2311"/>
                  <a:gd name="T13" fmla="*/ 321 h 1138"/>
                  <a:gd name="T14" fmla="*/ 601 w 2311"/>
                  <a:gd name="T15" fmla="*/ 469 h 1138"/>
                  <a:gd name="T16" fmla="*/ 705 w 2311"/>
                  <a:gd name="T17" fmla="*/ 426 h 1138"/>
                  <a:gd name="T18" fmla="*/ 576 w 2311"/>
                  <a:gd name="T19" fmla="*/ 281 h 1138"/>
                  <a:gd name="T20" fmla="*/ 678 w 2311"/>
                  <a:gd name="T21" fmla="*/ 300 h 1138"/>
                  <a:gd name="T22" fmla="*/ 724 w 2311"/>
                  <a:gd name="T23" fmla="*/ 340 h 1138"/>
                  <a:gd name="T24" fmla="*/ 721 w 2311"/>
                  <a:gd name="T25" fmla="*/ 228 h 1138"/>
                  <a:gd name="T26" fmla="*/ 700 w 2311"/>
                  <a:gd name="T27" fmla="*/ 176 h 1138"/>
                  <a:gd name="T28" fmla="*/ 798 w 2311"/>
                  <a:gd name="T29" fmla="*/ 130 h 1138"/>
                  <a:gd name="T30" fmla="*/ 826 w 2311"/>
                  <a:gd name="T31" fmla="*/ 78 h 1138"/>
                  <a:gd name="T32" fmla="*/ 872 w 2311"/>
                  <a:gd name="T33" fmla="*/ 57 h 1138"/>
                  <a:gd name="T34" fmla="*/ 1005 w 2311"/>
                  <a:gd name="T35" fmla="*/ 80 h 1138"/>
                  <a:gd name="T36" fmla="*/ 958 w 2311"/>
                  <a:gd name="T37" fmla="*/ 173 h 1138"/>
                  <a:gd name="T38" fmla="*/ 1020 w 2311"/>
                  <a:gd name="T39" fmla="*/ 155 h 1138"/>
                  <a:gd name="T40" fmla="*/ 1088 w 2311"/>
                  <a:gd name="T41" fmla="*/ 146 h 1138"/>
                  <a:gd name="T42" fmla="*/ 1177 w 2311"/>
                  <a:gd name="T43" fmla="*/ 114 h 1138"/>
                  <a:gd name="T44" fmla="*/ 1301 w 2311"/>
                  <a:gd name="T45" fmla="*/ 152 h 1138"/>
                  <a:gd name="T46" fmla="*/ 1431 w 2311"/>
                  <a:gd name="T47" fmla="*/ 118 h 1138"/>
                  <a:gd name="T48" fmla="*/ 1506 w 2311"/>
                  <a:gd name="T49" fmla="*/ 59 h 1138"/>
                  <a:gd name="T50" fmla="*/ 1550 w 2311"/>
                  <a:gd name="T51" fmla="*/ 59 h 1138"/>
                  <a:gd name="T52" fmla="*/ 1790 w 2311"/>
                  <a:gd name="T53" fmla="*/ 89 h 1138"/>
                  <a:gd name="T54" fmla="*/ 1904 w 2311"/>
                  <a:gd name="T55" fmla="*/ 44 h 1138"/>
                  <a:gd name="T56" fmla="*/ 2154 w 2311"/>
                  <a:gd name="T57" fmla="*/ 31 h 1138"/>
                  <a:gd name="T58" fmla="*/ 2237 w 2311"/>
                  <a:gd name="T59" fmla="*/ 37 h 1138"/>
                  <a:gd name="T60" fmla="*/ 2311 w 2311"/>
                  <a:gd name="T61" fmla="*/ 148 h 1138"/>
                  <a:gd name="T62" fmla="*/ 2191 w 2311"/>
                  <a:gd name="T63" fmla="*/ 130 h 1138"/>
                  <a:gd name="T64" fmla="*/ 2139 w 2311"/>
                  <a:gd name="T65" fmla="*/ 173 h 1138"/>
                  <a:gd name="T66" fmla="*/ 2209 w 2311"/>
                  <a:gd name="T67" fmla="*/ 226 h 1138"/>
                  <a:gd name="T68" fmla="*/ 2179 w 2311"/>
                  <a:gd name="T69" fmla="*/ 340 h 1138"/>
                  <a:gd name="T70" fmla="*/ 2114 w 2311"/>
                  <a:gd name="T71" fmla="*/ 401 h 1138"/>
                  <a:gd name="T72" fmla="*/ 2089 w 2311"/>
                  <a:gd name="T73" fmla="*/ 506 h 1138"/>
                  <a:gd name="T74" fmla="*/ 2132 w 2311"/>
                  <a:gd name="T75" fmla="*/ 626 h 1138"/>
                  <a:gd name="T76" fmla="*/ 2009 w 2311"/>
                  <a:gd name="T77" fmla="*/ 570 h 1138"/>
                  <a:gd name="T78" fmla="*/ 2039 w 2311"/>
                  <a:gd name="T79" fmla="*/ 333 h 1138"/>
                  <a:gd name="T80" fmla="*/ 1989 w 2311"/>
                  <a:gd name="T81" fmla="*/ 408 h 1138"/>
                  <a:gd name="T82" fmla="*/ 1916 w 2311"/>
                  <a:gd name="T83" fmla="*/ 501 h 1138"/>
                  <a:gd name="T84" fmla="*/ 1839 w 2311"/>
                  <a:gd name="T85" fmla="*/ 510 h 1138"/>
                  <a:gd name="T86" fmla="*/ 1747 w 2311"/>
                  <a:gd name="T87" fmla="*/ 719 h 1138"/>
                  <a:gd name="T88" fmla="*/ 1821 w 2311"/>
                  <a:gd name="T89" fmla="*/ 728 h 1138"/>
                  <a:gd name="T90" fmla="*/ 1756 w 2311"/>
                  <a:gd name="T91" fmla="*/ 1045 h 1138"/>
                  <a:gd name="T92" fmla="*/ 1747 w 2311"/>
                  <a:gd name="T93" fmla="*/ 892 h 1138"/>
                  <a:gd name="T94" fmla="*/ 1584 w 2311"/>
                  <a:gd name="T95" fmla="*/ 768 h 1138"/>
                  <a:gd name="T96" fmla="*/ 1500 w 2311"/>
                  <a:gd name="T97" fmla="*/ 851 h 1138"/>
                  <a:gd name="T98" fmla="*/ 1328 w 2311"/>
                  <a:gd name="T99" fmla="*/ 885 h 1138"/>
                  <a:gd name="T100" fmla="*/ 1171 w 2311"/>
                  <a:gd name="T101" fmla="*/ 901 h 1138"/>
                  <a:gd name="T102" fmla="*/ 1013 w 2311"/>
                  <a:gd name="T103" fmla="*/ 925 h 1138"/>
                  <a:gd name="T104" fmla="*/ 551 w 2311"/>
                  <a:gd name="T105" fmla="*/ 836 h 1138"/>
                  <a:gd name="T106" fmla="*/ 364 w 2311"/>
                  <a:gd name="T107" fmla="*/ 1070 h 1138"/>
                  <a:gd name="T108" fmla="*/ 243 w 2311"/>
                  <a:gd name="T109" fmla="*/ 1088 h 1138"/>
                  <a:gd name="T110" fmla="*/ 213 w 2311"/>
                  <a:gd name="T111" fmla="*/ 965 h 1138"/>
                  <a:gd name="T112" fmla="*/ 52 w 2311"/>
                  <a:gd name="T113" fmla="*/ 786 h 1138"/>
                  <a:gd name="T114" fmla="*/ 37 w 2311"/>
                  <a:gd name="T115" fmla="*/ 704 h 1138"/>
                  <a:gd name="T116" fmla="*/ 34 w 2311"/>
                  <a:gd name="T117" fmla="*/ 570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1" h="1138">
                    <a:moveTo>
                      <a:pt x="18" y="442"/>
                    </a:moveTo>
                    <a:lnTo>
                      <a:pt x="25" y="442"/>
                    </a:lnTo>
                    <a:lnTo>
                      <a:pt x="27" y="442"/>
                    </a:lnTo>
                    <a:lnTo>
                      <a:pt x="27" y="438"/>
                    </a:lnTo>
                    <a:lnTo>
                      <a:pt x="55" y="438"/>
                    </a:lnTo>
                    <a:lnTo>
                      <a:pt x="46" y="442"/>
                    </a:lnTo>
                    <a:lnTo>
                      <a:pt x="61" y="447"/>
                    </a:lnTo>
                    <a:lnTo>
                      <a:pt x="65" y="453"/>
                    </a:lnTo>
                    <a:lnTo>
                      <a:pt x="68" y="447"/>
                    </a:lnTo>
                    <a:lnTo>
                      <a:pt x="93" y="447"/>
                    </a:lnTo>
                    <a:lnTo>
                      <a:pt x="161" y="474"/>
                    </a:lnTo>
                    <a:lnTo>
                      <a:pt x="184" y="497"/>
                    </a:lnTo>
                    <a:lnTo>
                      <a:pt x="170" y="522"/>
                    </a:lnTo>
                    <a:lnTo>
                      <a:pt x="148" y="531"/>
                    </a:lnTo>
                    <a:lnTo>
                      <a:pt x="55" y="503"/>
                    </a:lnTo>
                    <a:lnTo>
                      <a:pt x="102" y="540"/>
                    </a:lnTo>
                    <a:lnTo>
                      <a:pt x="98" y="556"/>
                    </a:lnTo>
                    <a:lnTo>
                      <a:pt x="111" y="583"/>
                    </a:lnTo>
                    <a:lnTo>
                      <a:pt x="148" y="599"/>
                    </a:lnTo>
                    <a:lnTo>
                      <a:pt x="157" y="592"/>
                    </a:lnTo>
                    <a:lnTo>
                      <a:pt x="148" y="580"/>
                    </a:lnTo>
                    <a:lnTo>
                      <a:pt x="141" y="580"/>
                    </a:lnTo>
                    <a:lnTo>
                      <a:pt x="127" y="567"/>
                    </a:lnTo>
                    <a:lnTo>
                      <a:pt x="132" y="556"/>
                    </a:lnTo>
                    <a:lnTo>
                      <a:pt x="154" y="567"/>
                    </a:lnTo>
                    <a:lnTo>
                      <a:pt x="154" y="570"/>
                    </a:lnTo>
                    <a:lnTo>
                      <a:pt x="187" y="570"/>
                    </a:lnTo>
                    <a:lnTo>
                      <a:pt x="173" y="544"/>
                    </a:lnTo>
                    <a:lnTo>
                      <a:pt x="184" y="531"/>
                    </a:lnTo>
                    <a:lnTo>
                      <a:pt x="200" y="512"/>
                    </a:lnTo>
                    <a:lnTo>
                      <a:pt x="218" y="512"/>
                    </a:lnTo>
                    <a:lnTo>
                      <a:pt x="230" y="524"/>
                    </a:lnTo>
                    <a:lnTo>
                      <a:pt x="230" y="501"/>
                    </a:lnTo>
                    <a:lnTo>
                      <a:pt x="218" y="490"/>
                    </a:lnTo>
                    <a:lnTo>
                      <a:pt x="216" y="460"/>
                    </a:lnTo>
                    <a:lnTo>
                      <a:pt x="203" y="453"/>
                    </a:lnTo>
                    <a:lnTo>
                      <a:pt x="241" y="457"/>
                    </a:lnTo>
                    <a:lnTo>
                      <a:pt x="256" y="472"/>
                    </a:lnTo>
                    <a:lnTo>
                      <a:pt x="237" y="478"/>
                    </a:lnTo>
                    <a:lnTo>
                      <a:pt x="234" y="485"/>
                    </a:lnTo>
                    <a:lnTo>
                      <a:pt x="259" y="501"/>
                    </a:lnTo>
                    <a:lnTo>
                      <a:pt x="273" y="494"/>
                    </a:lnTo>
                    <a:lnTo>
                      <a:pt x="273" y="478"/>
                    </a:lnTo>
                    <a:lnTo>
                      <a:pt x="287" y="474"/>
                    </a:lnTo>
                    <a:lnTo>
                      <a:pt x="280" y="469"/>
                    </a:lnTo>
                    <a:lnTo>
                      <a:pt x="323" y="444"/>
                    </a:lnTo>
                    <a:lnTo>
                      <a:pt x="330" y="453"/>
                    </a:lnTo>
                    <a:lnTo>
                      <a:pt x="332" y="447"/>
                    </a:lnTo>
                    <a:lnTo>
                      <a:pt x="326" y="444"/>
                    </a:lnTo>
                    <a:lnTo>
                      <a:pt x="345" y="432"/>
                    </a:lnTo>
                    <a:lnTo>
                      <a:pt x="351" y="432"/>
                    </a:lnTo>
                    <a:lnTo>
                      <a:pt x="342" y="435"/>
                    </a:lnTo>
                    <a:lnTo>
                      <a:pt x="348" y="447"/>
                    </a:lnTo>
                    <a:lnTo>
                      <a:pt x="342" y="460"/>
                    </a:lnTo>
                    <a:lnTo>
                      <a:pt x="345" y="463"/>
                    </a:lnTo>
                    <a:lnTo>
                      <a:pt x="357" y="451"/>
                    </a:lnTo>
                    <a:lnTo>
                      <a:pt x="364" y="453"/>
                    </a:lnTo>
                    <a:lnTo>
                      <a:pt x="364" y="444"/>
                    </a:lnTo>
                    <a:lnTo>
                      <a:pt x="376" y="438"/>
                    </a:lnTo>
                    <a:lnTo>
                      <a:pt x="391" y="442"/>
                    </a:lnTo>
                    <a:lnTo>
                      <a:pt x="416" y="426"/>
                    </a:lnTo>
                    <a:lnTo>
                      <a:pt x="421" y="442"/>
                    </a:lnTo>
                    <a:lnTo>
                      <a:pt x="432" y="442"/>
                    </a:lnTo>
                    <a:lnTo>
                      <a:pt x="432" y="432"/>
                    </a:lnTo>
                    <a:lnTo>
                      <a:pt x="441" y="426"/>
                    </a:lnTo>
                    <a:lnTo>
                      <a:pt x="421" y="408"/>
                    </a:lnTo>
                    <a:lnTo>
                      <a:pt x="428" y="398"/>
                    </a:lnTo>
                    <a:lnTo>
                      <a:pt x="489" y="408"/>
                    </a:lnTo>
                    <a:lnTo>
                      <a:pt x="526" y="417"/>
                    </a:lnTo>
                    <a:lnTo>
                      <a:pt x="551" y="432"/>
                    </a:lnTo>
                    <a:lnTo>
                      <a:pt x="551" y="412"/>
                    </a:lnTo>
                    <a:lnTo>
                      <a:pt x="533" y="401"/>
                    </a:lnTo>
                    <a:lnTo>
                      <a:pt x="530" y="392"/>
                    </a:lnTo>
                    <a:lnTo>
                      <a:pt x="512" y="392"/>
                    </a:lnTo>
                    <a:lnTo>
                      <a:pt x="509" y="383"/>
                    </a:lnTo>
                    <a:lnTo>
                      <a:pt x="512" y="385"/>
                    </a:lnTo>
                    <a:lnTo>
                      <a:pt x="516" y="380"/>
                    </a:lnTo>
                    <a:lnTo>
                      <a:pt x="505" y="358"/>
                    </a:lnTo>
                    <a:lnTo>
                      <a:pt x="496" y="364"/>
                    </a:lnTo>
                    <a:lnTo>
                      <a:pt x="496" y="353"/>
                    </a:lnTo>
                    <a:lnTo>
                      <a:pt x="493" y="355"/>
                    </a:lnTo>
                    <a:lnTo>
                      <a:pt x="493" y="346"/>
                    </a:lnTo>
                    <a:lnTo>
                      <a:pt x="505" y="340"/>
                    </a:lnTo>
                    <a:lnTo>
                      <a:pt x="509" y="321"/>
                    </a:lnTo>
                    <a:lnTo>
                      <a:pt x="503" y="290"/>
                    </a:lnTo>
                    <a:lnTo>
                      <a:pt x="548" y="290"/>
                    </a:lnTo>
                    <a:lnTo>
                      <a:pt x="557" y="305"/>
                    </a:lnTo>
                    <a:lnTo>
                      <a:pt x="555" y="330"/>
                    </a:lnTo>
                    <a:lnTo>
                      <a:pt x="576" y="346"/>
                    </a:lnTo>
                    <a:lnTo>
                      <a:pt x="605" y="405"/>
                    </a:lnTo>
                    <a:lnTo>
                      <a:pt x="619" y="414"/>
                    </a:lnTo>
                    <a:lnTo>
                      <a:pt x="616" y="419"/>
                    </a:lnTo>
                    <a:lnTo>
                      <a:pt x="622" y="435"/>
                    </a:lnTo>
                    <a:lnTo>
                      <a:pt x="607" y="457"/>
                    </a:lnTo>
                    <a:lnTo>
                      <a:pt x="614" y="463"/>
                    </a:lnTo>
                    <a:lnTo>
                      <a:pt x="601" y="469"/>
                    </a:lnTo>
                    <a:lnTo>
                      <a:pt x="585" y="463"/>
                    </a:lnTo>
                    <a:lnTo>
                      <a:pt x="569" y="469"/>
                    </a:lnTo>
                    <a:lnTo>
                      <a:pt x="598" y="474"/>
                    </a:lnTo>
                    <a:lnTo>
                      <a:pt x="628" y="474"/>
                    </a:lnTo>
                    <a:lnTo>
                      <a:pt x="626" y="465"/>
                    </a:lnTo>
                    <a:lnTo>
                      <a:pt x="641" y="451"/>
                    </a:lnTo>
                    <a:lnTo>
                      <a:pt x="644" y="432"/>
                    </a:lnTo>
                    <a:lnTo>
                      <a:pt x="628" y="405"/>
                    </a:lnTo>
                    <a:lnTo>
                      <a:pt x="653" y="396"/>
                    </a:lnTo>
                    <a:lnTo>
                      <a:pt x="669" y="401"/>
                    </a:lnTo>
                    <a:lnTo>
                      <a:pt x="678" y="426"/>
                    </a:lnTo>
                    <a:lnTo>
                      <a:pt x="705" y="426"/>
                    </a:lnTo>
                    <a:lnTo>
                      <a:pt x="684" y="422"/>
                    </a:lnTo>
                    <a:lnTo>
                      <a:pt x="681" y="414"/>
                    </a:lnTo>
                    <a:lnTo>
                      <a:pt x="684" y="412"/>
                    </a:lnTo>
                    <a:lnTo>
                      <a:pt x="671" y="392"/>
                    </a:lnTo>
                    <a:lnTo>
                      <a:pt x="637" y="389"/>
                    </a:lnTo>
                    <a:lnTo>
                      <a:pt x="616" y="398"/>
                    </a:lnTo>
                    <a:lnTo>
                      <a:pt x="605" y="374"/>
                    </a:lnTo>
                    <a:lnTo>
                      <a:pt x="598" y="346"/>
                    </a:lnTo>
                    <a:lnTo>
                      <a:pt x="573" y="330"/>
                    </a:lnTo>
                    <a:lnTo>
                      <a:pt x="573" y="315"/>
                    </a:lnTo>
                    <a:lnTo>
                      <a:pt x="585" y="309"/>
                    </a:lnTo>
                    <a:lnTo>
                      <a:pt x="576" y="281"/>
                    </a:lnTo>
                    <a:lnTo>
                      <a:pt x="594" y="300"/>
                    </a:lnTo>
                    <a:lnTo>
                      <a:pt x="594" y="312"/>
                    </a:lnTo>
                    <a:lnTo>
                      <a:pt x="605" y="324"/>
                    </a:lnTo>
                    <a:lnTo>
                      <a:pt x="616" y="328"/>
                    </a:lnTo>
                    <a:lnTo>
                      <a:pt x="660" y="333"/>
                    </a:lnTo>
                    <a:lnTo>
                      <a:pt x="605" y="309"/>
                    </a:lnTo>
                    <a:lnTo>
                      <a:pt x="610" y="303"/>
                    </a:lnTo>
                    <a:lnTo>
                      <a:pt x="635" y="303"/>
                    </a:lnTo>
                    <a:lnTo>
                      <a:pt x="619" y="296"/>
                    </a:lnTo>
                    <a:lnTo>
                      <a:pt x="628" y="287"/>
                    </a:lnTo>
                    <a:lnTo>
                      <a:pt x="641" y="287"/>
                    </a:lnTo>
                    <a:lnTo>
                      <a:pt x="678" y="300"/>
                    </a:lnTo>
                    <a:lnTo>
                      <a:pt x="703" y="300"/>
                    </a:lnTo>
                    <a:lnTo>
                      <a:pt x="703" y="309"/>
                    </a:lnTo>
                    <a:lnTo>
                      <a:pt x="696" y="312"/>
                    </a:lnTo>
                    <a:lnTo>
                      <a:pt x="700" y="321"/>
                    </a:lnTo>
                    <a:lnTo>
                      <a:pt x="709" y="333"/>
                    </a:lnTo>
                    <a:lnTo>
                      <a:pt x="712" y="324"/>
                    </a:lnTo>
                    <a:lnTo>
                      <a:pt x="721" y="346"/>
                    </a:lnTo>
                    <a:lnTo>
                      <a:pt x="733" y="349"/>
                    </a:lnTo>
                    <a:lnTo>
                      <a:pt x="753" y="358"/>
                    </a:lnTo>
                    <a:lnTo>
                      <a:pt x="758" y="353"/>
                    </a:lnTo>
                    <a:lnTo>
                      <a:pt x="733" y="346"/>
                    </a:lnTo>
                    <a:lnTo>
                      <a:pt x="724" y="340"/>
                    </a:lnTo>
                    <a:lnTo>
                      <a:pt x="730" y="330"/>
                    </a:lnTo>
                    <a:lnTo>
                      <a:pt x="712" y="315"/>
                    </a:lnTo>
                    <a:lnTo>
                      <a:pt x="705" y="296"/>
                    </a:lnTo>
                    <a:lnTo>
                      <a:pt x="691" y="294"/>
                    </a:lnTo>
                    <a:lnTo>
                      <a:pt x="681" y="281"/>
                    </a:lnTo>
                    <a:lnTo>
                      <a:pt x="660" y="281"/>
                    </a:lnTo>
                    <a:lnTo>
                      <a:pt x="641" y="262"/>
                    </a:lnTo>
                    <a:lnTo>
                      <a:pt x="637" y="247"/>
                    </a:lnTo>
                    <a:lnTo>
                      <a:pt x="712" y="222"/>
                    </a:lnTo>
                    <a:lnTo>
                      <a:pt x="715" y="226"/>
                    </a:lnTo>
                    <a:lnTo>
                      <a:pt x="709" y="231"/>
                    </a:lnTo>
                    <a:lnTo>
                      <a:pt x="721" y="228"/>
                    </a:lnTo>
                    <a:lnTo>
                      <a:pt x="709" y="216"/>
                    </a:lnTo>
                    <a:lnTo>
                      <a:pt x="717" y="220"/>
                    </a:lnTo>
                    <a:lnTo>
                      <a:pt x="717" y="214"/>
                    </a:lnTo>
                    <a:lnTo>
                      <a:pt x="687" y="207"/>
                    </a:lnTo>
                    <a:lnTo>
                      <a:pt x="700" y="201"/>
                    </a:lnTo>
                    <a:lnTo>
                      <a:pt x="684" y="198"/>
                    </a:lnTo>
                    <a:lnTo>
                      <a:pt x="684" y="192"/>
                    </a:lnTo>
                    <a:lnTo>
                      <a:pt x="694" y="192"/>
                    </a:lnTo>
                    <a:lnTo>
                      <a:pt x="694" y="182"/>
                    </a:lnTo>
                    <a:lnTo>
                      <a:pt x="700" y="182"/>
                    </a:lnTo>
                    <a:lnTo>
                      <a:pt x="684" y="180"/>
                    </a:lnTo>
                    <a:lnTo>
                      <a:pt x="700" y="176"/>
                    </a:lnTo>
                    <a:lnTo>
                      <a:pt x="703" y="158"/>
                    </a:lnTo>
                    <a:lnTo>
                      <a:pt x="709" y="161"/>
                    </a:lnTo>
                    <a:lnTo>
                      <a:pt x="715" y="155"/>
                    </a:lnTo>
                    <a:lnTo>
                      <a:pt x="739" y="148"/>
                    </a:lnTo>
                    <a:lnTo>
                      <a:pt x="739" y="142"/>
                    </a:lnTo>
                    <a:lnTo>
                      <a:pt x="762" y="133"/>
                    </a:lnTo>
                    <a:lnTo>
                      <a:pt x="746" y="130"/>
                    </a:lnTo>
                    <a:lnTo>
                      <a:pt x="764" y="121"/>
                    </a:lnTo>
                    <a:lnTo>
                      <a:pt x="785" y="121"/>
                    </a:lnTo>
                    <a:lnTo>
                      <a:pt x="783" y="130"/>
                    </a:lnTo>
                    <a:lnTo>
                      <a:pt x="794" y="121"/>
                    </a:lnTo>
                    <a:lnTo>
                      <a:pt x="798" y="130"/>
                    </a:lnTo>
                    <a:lnTo>
                      <a:pt x="805" y="118"/>
                    </a:lnTo>
                    <a:lnTo>
                      <a:pt x="807" y="121"/>
                    </a:lnTo>
                    <a:lnTo>
                      <a:pt x="810" y="103"/>
                    </a:lnTo>
                    <a:lnTo>
                      <a:pt x="813" y="109"/>
                    </a:lnTo>
                    <a:lnTo>
                      <a:pt x="823" y="109"/>
                    </a:lnTo>
                    <a:lnTo>
                      <a:pt x="798" y="89"/>
                    </a:lnTo>
                    <a:lnTo>
                      <a:pt x="813" y="89"/>
                    </a:lnTo>
                    <a:lnTo>
                      <a:pt x="826" y="83"/>
                    </a:lnTo>
                    <a:lnTo>
                      <a:pt x="851" y="87"/>
                    </a:lnTo>
                    <a:lnTo>
                      <a:pt x="851" y="72"/>
                    </a:lnTo>
                    <a:lnTo>
                      <a:pt x="838" y="83"/>
                    </a:lnTo>
                    <a:lnTo>
                      <a:pt x="826" y="78"/>
                    </a:lnTo>
                    <a:lnTo>
                      <a:pt x="817" y="66"/>
                    </a:lnTo>
                    <a:lnTo>
                      <a:pt x="810" y="28"/>
                    </a:lnTo>
                    <a:lnTo>
                      <a:pt x="817" y="23"/>
                    </a:lnTo>
                    <a:lnTo>
                      <a:pt x="832" y="28"/>
                    </a:lnTo>
                    <a:lnTo>
                      <a:pt x="842" y="34"/>
                    </a:lnTo>
                    <a:lnTo>
                      <a:pt x="828" y="44"/>
                    </a:lnTo>
                    <a:lnTo>
                      <a:pt x="844" y="50"/>
                    </a:lnTo>
                    <a:lnTo>
                      <a:pt x="848" y="44"/>
                    </a:lnTo>
                    <a:lnTo>
                      <a:pt x="853" y="50"/>
                    </a:lnTo>
                    <a:lnTo>
                      <a:pt x="857" y="59"/>
                    </a:lnTo>
                    <a:lnTo>
                      <a:pt x="862" y="53"/>
                    </a:lnTo>
                    <a:lnTo>
                      <a:pt x="872" y="57"/>
                    </a:lnTo>
                    <a:lnTo>
                      <a:pt x="874" y="78"/>
                    </a:lnTo>
                    <a:lnTo>
                      <a:pt x="885" y="72"/>
                    </a:lnTo>
                    <a:lnTo>
                      <a:pt x="885" y="62"/>
                    </a:lnTo>
                    <a:lnTo>
                      <a:pt x="907" y="53"/>
                    </a:lnTo>
                    <a:lnTo>
                      <a:pt x="917" y="57"/>
                    </a:lnTo>
                    <a:lnTo>
                      <a:pt x="917" y="50"/>
                    </a:lnTo>
                    <a:lnTo>
                      <a:pt x="940" y="44"/>
                    </a:lnTo>
                    <a:lnTo>
                      <a:pt x="976" y="53"/>
                    </a:lnTo>
                    <a:lnTo>
                      <a:pt x="983" y="62"/>
                    </a:lnTo>
                    <a:lnTo>
                      <a:pt x="983" y="57"/>
                    </a:lnTo>
                    <a:lnTo>
                      <a:pt x="1001" y="66"/>
                    </a:lnTo>
                    <a:lnTo>
                      <a:pt x="1005" y="80"/>
                    </a:lnTo>
                    <a:lnTo>
                      <a:pt x="985" y="74"/>
                    </a:lnTo>
                    <a:lnTo>
                      <a:pt x="996" y="89"/>
                    </a:lnTo>
                    <a:lnTo>
                      <a:pt x="1001" y="83"/>
                    </a:lnTo>
                    <a:lnTo>
                      <a:pt x="1013" y="89"/>
                    </a:lnTo>
                    <a:lnTo>
                      <a:pt x="1013" y="112"/>
                    </a:lnTo>
                    <a:lnTo>
                      <a:pt x="1017" y="118"/>
                    </a:lnTo>
                    <a:lnTo>
                      <a:pt x="1008" y="118"/>
                    </a:lnTo>
                    <a:lnTo>
                      <a:pt x="1005" y="139"/>
                    </a:lnTo>
                    <a:lnTo>
                      <a:pt x="985" y="142"/>
                    </a:lnTo>
                    <a:lnTo>
                      <a:pt x="996" y="142"/>
                    </a:lnTo>
                    <a:lnTo>
                      <a:pt x="970" y="171"/>
                    </a:lnTo>
                    <a:lnTo>
                      <a:pt x="958" y="173"/>
                    </a:lnTo>
                    <a:lnTo>
                      <a:pt x="965" y="176"/>
                    </a:lnTo>
                    <a:lnTo>
                      <a:pt x="961" y="205"/>
                    </a:lnTo>
                    <a:lnTo>
                      <a:pt x="980" y="198"/>
                    </a:lnTo>
                    <a:lnTo>
                      <a:pt x="970" y="195"/>
                    </a:lnTo>
                    <a:lnTo>
                      <a:pt x="985" y="180"/>
                    </a:lnTo>
                    <a:lnTo>
                      <a:pt x="992" y="185"/>
                    </a:lnTo>
                    <a:lnTo>
                      <a:pt x="989" y="180"/>
                    </a:lnTo>
                    <a:lnTo>
                      <a:pt x="1008" y="176"/>
                    </a:lnTo>
                    <a:lnTo>
                      <a:pt x="1005" y="168"/>
                    </a:lnTo>
                    <a:lnTo>
                      <a:pt x="1020" y="173"/>
                    </a:lnTo>
                    <a:lnTo>
                      <a:pt x="1035" y="155"/>
                    </a:lnTo>
                    <a:lnTo>
                      <a:pt x="1020" y="155"/>
                    </a:lnTo>
                    <a:lnTo>
                      <a:pt x="1008" y="161"/>
                    </a:lnTo>
                    <a:lnTo>
                      <a:pt x="1001" y="158"/>
                    </a:lnTo>
                    <a:lnTo>
                      <a:pt x="1008" y="146"/>
                    </a:lnTo>
                    <a:lnTo>
                      <a:pt x="1035" y="142"/>
                    </a:lnTo>
                    <a:lnTo>
                      <a:pt x="1035" y="148"/>
                    </a:lnTo>
                    <a:lnTo>
                      <a:pt x="1051" y="152"/>
                    </a:lnTo>
                    <a:lnTo>
                      <a:pt x="1051" y="142"/>
                    </a:lnTo>
                    <a:lnTo>
                      <a:pt x="1065" y="148"/>
                    </a:lnTo>
                    <a:lnTo>
                      <a:pt x="1078" y="171"/>
                    </a:lnTo>
                    <a:lnTo>
                      <a:pt x="1081" y="161"/>
                    </a:lnTo>
                    <a:lnTo>
                      <a:pt x="1072" y="155"/>
                    </a:lnTo>
                    <a:lnTo>
                      <a:pt x="1088" y="146"/>
                    </a:lnTo>
                    <a:lnTo>
                      <a:pt x="1128" y="137"/>
                    </a:lnTo>
                    <a:lnTo>
                      <a:pt x="1133" y="139"/>
                    </a:lnTo>
                    <a:lnTo>
                      <a:pt x="1124" y="142"/>
                    </a:lnTo>
                    <a:lnTo>
                      <a:pt x="1131" y="152"/>
                    </a:lnTo>
                    <a:lnTo>
                      <a:pt x="1156" y="152"/>
                    </a:lnTo>
                    <a:lnTo>
                      <a:pt x="1153" y="146"/>
                    </a:lnTo>
                    <a:lnTo>
                      <a:pt x="1161" y="142"/>
                    </a:lnTo>
                    <a:lnTo>
                      <a:pt x="1181" y="139"/>
                    </a:lnTo>
                    <a:lnTo>
                      <a:pt x="1192" y="126"/>
                    </a:lnTo>
                    <a:lnTo>
                      <a:pt x="1171" y="121"/>
                    </a:lnTo>
                    <a:lnTo>
                      <a:pt x="1174" y="112"/>
                    </a:lnTo>
                    <a:lnTo>
                      <a:pt x="1177" y="114"/>
                    </a:lnTo>
                    <a:lnTo>
                      <a:pt x="1177" y="105"/>
                    </a:lnTo>
                    <a:lnTo>
                      <a:pt x="1186" y="99"/>
                    </a:lnTo>
                    <a:lnTo>
                      <a:pt x="1201" y="109"/>
                    </a:lnTo>
                    <a:lnTo>
                      <a:pt x="1263" y="103"/>
                    </a:lnTo>
                    <a:lnTo>
                      <a:pt x="1266" y="112"/>
                    </a:lnTo>
                    <a:lnTo>
                      <a:pt x="1256" y="118"/>
                    </a:lnTo>
                    <a:lnTo>
                      <a:pt x="1256" y="123"/>
                    </a:lnTo>
                    <a:lnTo>
                      <a:pt x="1249" y="139"/>
                    </a:lnTo>
                    <a:lnTo>
                      <a:pt x="1260" y="152"/>
                    </a:lnTo>
                    <a:lnTo>
                      <a:pt x="1266" y="152"/>
                    </a:lnTo>
                    <a:lnTo>
                      <a:pt x="1254" y="142"/>
                    </a:lnTo>
                    <a:lnTo>
                      <a:pt x="1301" y="152"/>
                    </a:lnTo>
                    <a:lnTo>
                      <a:pt x="1297" y="142"/>
                    </a:lnTo>
                    <a:lnTo>
                      <a:pt x="1309" y="152"/>
                    </a:lnTo>
                    <a:lnTo>
                      <a:pt x="1304" y="155"/>
                    </a:lnTo>
                    <a:lnTo>
                      <a:pt x="1356" y="176"/>
                    </a:lnTo>
                    <a:lnTo>
                      <a:pt x="1361" y="173"/>
                    </a:lnTo>
                    <a:lnTo>
                      <a:pt x="1359" y="155"/>
                    </a:lnTo>
                    <a:lnTo>
                      <a:pt x="1347" y="130"/>
                    </a:lnTo>
                    <a:lnTo>
                      <a:pt x="1374" y="142"/>
                    </a:lnTo>
                    <a:lnTo>
                      <a:pt x="1387" y="139"/>
                    </a:lnTo>
                    <a:lnTo>
                      <a:pt x="1396" y="123"/>
                    </a:lnTo>
                    <a:lnTo>
                      <a:pt x="1436" y="133"/>
                    </a:lnTo>
                    <a:lnTo>
                      <a:pt x="1431" y="118"/>
                    </a:lnTo>
                    <a:lnTo>
                      <a:pt x="1433" y="114"/>
                    </a:lnTo>
                    <a:lnTo>
                      <a:pt x="1446" y="121"/>
                    </a:lnTo>
                    <a:lnTo>
                      <a:pt x="1451" y="112"/>
                    </a:lnTo>
                    <a:lnTo>
                      <a:pt x="1433" y="103"/>
                    </a:lnTo>
                    <a:lnTo>
                      <a:pt x="1436" y="99"/>
                    </a:lnTo>
                    <a:lnTo>
                      <a:pt x="1431" y="96"/>
                    </a:lnTo>
                    <a:lnTo>
                      <a:pt x="1420" y="99"/>
                    </a:lnTo>
                    <a:lnTo>
                      <a:pt x="1417" y="87"/>
                    </a:lnTo>
                    <a:lnTo>
                      <a:pt x="1433" y="80"/>
                    </a:lnTo>
                    <a:lnTo>
                      <a:pt x="1417" y="68"/>
                    </a:lnTo>
                    <a:lnTo>
                      <a:pt x="1417" y="66"/>
                    </a:lnTo>
                    <a:lnTo>
                      <a:pt x="1506" y="59"/>
                    </a:lnTo>
                    <a:lnTo>
                      <a:pt x="1513" y="66"/>
                    </a:lnTo>
                    <a:lnTo>
                      <a:pt x="1495" y="62"/>
                    </a:lnTo>
                    <a:lnTo>
                      <a:pt x="1492" y="74"/>
                    </a:lnTo>
                    <a:lnTo>
                      <a:pt x="1504" y="68"/>
                    </a:lnTo>
                    <a:lnTo>
                      <a:pt x="1509" y="74"/>
                    </a:lnTo>
                    <a:lnTo>
                      <a:pt x="1500" y="78"/>
                    </a:lnTo>
                    <a:lnTo>
                      <a:pt x="1516" y="89"/>
                    </a:lnTo>
                    <a:lnTo>
                      <a:pt x="1520" y="57"/>
                    </a:lnTo>
                    <a:lnTo>
                      <a:pt x="1552" y="53"/>
                    </a:lnTo>
                    <a:lnTo>
                      <a:pt x="1565" y="57"/>
                    </a:lnTo>
                    <a:lnTo>
                      <a:pt x="1565" y="62"/>
                    </a:lnTo>
                    <a:lnTo>
                      <a:pt x="1550" y="59"/>
                    </a:lnTo>
                    <a:lnTo>
                      <a:pt x="1552" y="66"/>
                    </a:lnTo>
                    <a:lnTo>
                      <a:pt x="1588" y="68"/>
                    </a:lnTo>
                    <a:lnTo>
                      <a:pt x="1590" y="80"/>
                    </a:lnTo>
                    <a:lnTo>
                      <a:pt x="1595" y="72"/>
                    </a:lnTo>
                    <a:lnTo>
                      <a:pt x="1624" y="78"/>
                    </a:lnTo>
                    <a:lnTo>
                      <a:pt x="1618" y="80"/>
                    </a:lnTo>
                    <a:lnTo>
                      <a:pt x="1640" y="83"/>
                    </a:lnTo>
                    <a:lnTo>
                      <a:pt x="1677" y="53"/>
                    </a:lnTo>
                    <a:lnTo>
                      <a:pt x="1707" y="50"/>
                    </a:lnTo>
                    <a:lnTo>
                      <a:pt x="1741" y="59"/>
                    </a:lnTo>
                    <a:lnTo>
                      <a:pt x="1763" y="83"/>
                    </a:lnTo>
                    <a:lnTo>
                      <a:pt x="1790" y="89"/>
                    </a:lnTo>
                    <a:lnTo>
                      <a:pt x="1790" y="83"/>
                    </a:lnTo>
                    <a:lnTo>
                      <a:pt x="1800" y="89"/>
                    </a:lnTo>
                    <a:lnTo>
                      <a:pt x="1800" y="78"/>
                    </a:lnTo>
                    <a:lnTo>
                      <a:pt x="1824" y="66"/>
                    </a:lnTo>
                    <a:lnTo>
                      <a:pt x="1836" y="68"/>
                    </a:lnTo>
                    <a:lnTo>
                      <a:pt x="1868" y="62"/>
                    </a:lnTo>
                    <a:lnTo>
                      <a:pt x="1870" y="50"/>
                    </a:lnTo>
                    <a:lnTo>
                      <a:pt x="1891" y="62"/>
                    </a:lnTo>
                    <a:lnTo>
                      <a:pt x="1938" y="68"/>
                    </a:lnTo>
                    <a:lnTo>
                      <a:pt x="1932" y="53"/>
                    </a:lnTo>
                    <a:lnTo>
                      <a:pt x="1914" y="41"/>
                    </a:lnTo>
                    <a:lnTo>
                      <a:pt x="1904" y="44"/>
                    </a:lnTo>
                    <a:lnTo>
                      <a:pt x="1904" y="31"/>
                    </a:lnTo>
                    <a:lnTo>
                      <a:pt x="1889" y="20"/>
                    </a:lnTo>
                    <a:lnTo>
                      <a:pt x="1936" y="20"/>
                    </a:lnTo>
                    <a:lnTo>
                      <a:pt x="1966" y="4"/>
                    </a:lnTo>
                    <a:lnTo>
                      <a:pt x="1979" y="7"/>
                    </a:lnTo>
                    <a:lnTo>
                      <a:pt x="1972" y="0"/>
                    </a:lnTo>
                    <a:lnTo>
                      <a:pt x="2055" y="13"/>
                    </a:lnTo>
                    <a:lnTo>
                      <a:pt x="2061" y="7"/>
                    </a:lnTo>
                    <a:lnTo>
                      <a:pt x="2089" y="20"/>
                    </a:lnTo>
                    <a:lnTo>
                      <a:pt x="2141" y="28"/>
                    </a:lnTo>
                    <a:lnTo>
                      <a:pt x="2160" y="41"/>
                    </a:lnTo>
                    <a:lnTo>
                      <a:pt x="2154" y="31"/>
                    </a:lnTo>
                    <a:lnTo>
                      <a:pt x="2182" y="41"/>
                    </a:lnTo>
                    <a:lnTo>
                      <a:pt x="2203" y="66"/>
                    </a:lnTo>
                    <a:lnTo>
                      <a:pt x="2221" y="74"/>
                    </a:lnTo>
                    <a:lnTo>
                      <a:pt x="2225" y="68"/>
                    </a:lnTo>
                    <a:lnTo>
                      <a:pt x="2230" y="78"/>
                    </a:lnTo>
                    <a:lnTo>
                      <a:pt x="2225" y="62"/>
                    </a:lnTo>
                    <a:lnTo>
                      <a:pt x="2196" y="46"/>
                    </a:lnTo>
                    <a:lnTo>
                      <a:pt x="2207" y="44"/>
                    </a:lnTo>
                    <a:lnTo>
                      <a:pt x="2221" y="50"/>
                    </a:lnTo>
                    <a:lnTo>
                      <a:pt x="2228" y="46"/>
                    </a:lnTo>
                    <a:lnTo>
                      <a:pt x="2218" y="41"/>
                    </a:lnTo>
                    <a:lnTo>
                      <a:pt x="2237" y="37"/>
                    </a:lnTo>
                    <a:lnTo>
                      <a:pt x="2292" y="59"/>
                    </a:lnTo>
                    <a:lnTo>
                      <a:pt x="2289" y="74"/>
                    </a:lnTo>
                    <a:lnTo>
                      <a:pt x="2296" y="87"/>
                    </a:lnTo>
                    <a:lnTo>
                      <a:pt x="2277" y="78"/>
                    </a:lnTo>
                    <a:lnTo>
                      <a:pt x="2292" y="96"/>
                    </a:lnTo>
                    <a:lnTo>
                      <a:pt x="2264" y="93"/>
                    </a:lnTo>
                    <a:lnTo>
                      <a:pt x="2280" y="103"/>
                    </a:lnTo>
                    <a:lnTo>
                      <a:pt x="2283" y="109"/>
                    </a:lnTo>
                    <a:lnTo>
                      <a:pt x="2280" y="112"/>
                    </a:lnTo>
                    <a:lnTo>
                      <a:pt x="2292" y="118"/>
                    </a:lnTo>
                    <a:lnTo>
                      <a:pt x="2287" y="137"/>
                    </a:lnTo>
                    <a:lnTo>
                      <a:pt x="2311" y="148"/>
                    </a:lnTo>
                    <a:lnTo>
                      <a:pt x="2298" y="146"/>
                    </a:lnTo>
                    <a:lnTo>
                      <a:pt x="2302" y="158"/>
                    </a:lnTo>
                    <a:lnTo>
                      <a:pt x="2289" y="146"/>
                    </a:lnTo>
                    <a:lnTo>
                      <a:pt x="2292" y="158"/>
                    </a:lnTo>
                    <a:lnTo>
                      <a:pt x="2264" y="139"/>
                    </a:lnTo>
                    <a:lnTo>
                      <a:pt x="2259" y="146"/>
                    </a:lnTo>
                    <a:lnTo>
                      <a:pt x="2243" y="139"/>
                    </a:lnTo>
                    <a:lnTo>
                      <a:pt x="2228" y="121"/>
                    </a:lnTo>
                    <a:lnTo>
                      <a:pt x="2209" y="121"/>
                    </a:lnTo>
                    <a:lnTo>
                      <a:pt x="2209" y="114"/>
                    </a:lnTo>
                    <a:lnTo>
                      <a:pt x="2207" y="123"/>
                    </a:lnTo>
                    <a:lnTo>
                      <a:pt x="2191" y="130"/>
                    </a:lnTo>
                    <a:lnTo>
                      <a:pt x="2173" y="112"/>
                    </a:lnTo>
                    <a:lnTo>
                      <a:pt x="2164" y="89"/>
                    </a:lnTo>
                    <a:lnTo>
                      <a:pt x="2164" y="103"/>
                    </a:lnTo>
                    <a:lnTo>
                      <a:pt x="2154" y="99"/>
                    </a:lnTo>
                    <a:lnTo>
                      <a:pt x="2160" y="105"/>
                    </a:lnTo>
                    <a:lnTo>
                      <a:pt x="2154" y="109"/>
                    </a:lnTo>
                    <a:lnTo>
                      <a:pt x="2179" y="137"/>
                    </a:lnTo>
                    <a:lnTo>
                      <a:pt x="2184" y="173"/>
                    </a:lnTo>
                    <a:lnTo>
                      <a:pt x="2182" y="185"/>
                    </a:lnTo>
                    <a:lnTo>
                      <a:pt x="2179" y="180"/>
                    </a:lnTo>
                    <a:lnTo>
                      <a:pt x="2170" y="185"/>
                    </a:lnTo>
                    <a:lnTo>
                      <a:pt x="2139" y="173"/>
                    </a:lnTo>
                    <a:lnTo>
                      <a:pt x="2135" y="176"/>
                    </a:lnTo>
                    <a:lnTo>
                      <a:pt x="2148" y="176"/>
                    </a:lnTo>
                    <a:lnTo>
                      <a:pt x="2150" y="182"/>
                    </a:lnTo>
                    <a:lnTo>
                      <a:pt x="2139" y="182"/>
                    </a:lnTo>
                    <a:lnTo>
                      <a:pt x="2144" y="201"/>
                    </a:lnTo>
                    <a:lnTo>
                      <a:pt x="2154" y="185"/>
                    </a:lnTo>
                    <a:lnTo>
                      <a:pt x="2173" y="201"/>
                    </a:lnTo>
                    <a:lnTo>
                      <a:pt x="2179" y="195"/>
                    </a:lnTo>
                    <a:lnTo>
                      <a:pt x="2191" y="207"/>
                    </a:lnTo>
                    <a:lnTo>
                      <a:pt x="2191" y="210"/>
                    </a:lnTo>
                    <a:lnTo>
                      <a:pt x="2196" y="210"/>
                    </a:lnTo>
                    <a:lnTo>
                      <a:pt x="2209" y="226"/>
                    </a:lnTo>
                    <a:lnTo>
                      <a:pt x="2203" y="226"/>
                    </a:lnTo>
                    <a:lnTo>
                      <a:pt x="2203" y="231"/>
                    </a:lnTo>
                    <a:lnTo>
                      <a:pt x="2209" y="228"/>
                    </a:lnTo>
                    <a:lnTo>
                      <a:pt x="2243" y="257"/>
                    </a:lnTo>
                    <a:lnTo>
                      <a:pt x="2246" y="278"/>
                    </a:lnTo>
                    <a:lnTo>
                      <a:pt x="2216" y="266"/>
                    </a:lnTo>
                    <a:lnTo>
                      <a:pt x="2216" y="274"/>
                    </a:lnTo>
                    <a:lnTo>
                      <a:pt x="2194" y="300"/>
                    </a:lnTo>
                    <a:lnTo>
                      <a:pt x="2191" y="317"/>
                    </a:lnTo>
                    <a:lnTo>
                      <a:pt x="2182" y="324"/>
                    </a:lnTo>
                    <a:lnTo>
                      <a:pt x="2175" y="321"/>
                    </a:lnTo>
                    <a:lnTo>
                      <a:pt x="2179" y="340"/>
                    </a:lnTo>
                    <a:lnTo>
                      <a:pt x="2173" y="337"/>
                    </a:lnTo>
                    <a:lnTo>
                      <a:pt x="2179" y="342"/>
                    </a:lnTo>
                    <a:lnTo>
                      <a:pt x="2173" y="346"/>
                    </a:lnTo>
                    <a:lnTo>
                      <a:pt x="2175" y="353"/>
                    </a:lnTo>
                    <a:lnTo>
                      <a:pt x="2170" y="353"/>
                    </a:lnTo>
                    <a:lnTo>
                      <a:pt x="2175" y="358"/>
                    </a:lnTo>
                    <a:lnTo>
                      <a:pt x="2166" y="385"/>
                    </a:lnTo>
                    <a:lnTo>
                      <a:pt x="2170" y="408"/>
                    </a:lnTo>
                    <a:lnTo>
                      <a:pt x="2164" y="401"/>
                    </a:lnTo>
                    <a:lnTo>
                      <a:pt x="2139" y="385"/>
                    </a:lnTo>
                    <a:lnTo>
                      <a:pt x="2123" y="385"/>
                    </a:lnTo>
                    <a:lnTo>
                      <a:pt x="2114" y="401"/>
                    </a:lnTo>
                    <a:lnTo>
                      <a:pt x="2111" y="429"/>
                    </a:lnTo>
                    <a:lnTo>
                      <a:pt x="2098" y="401"/>
                    </a:lnTo>
                    <a:lnTo>
                      <a:pt x="2089" y="432"/>
                    </a:lnTo>
                    <a:lnTo>
                      <a:pt x="2080" y="422"/>
                    </a:lnTo>
                    <a:lnTo>
                      <a:pt x="2071" y="426"/>
                    </a:lnTo>
                    <a:lnTo>
                      <a:pt x="2068" y="435"/>
                    </a:lnTo>
                    <a:lnTo>
                      <a:pt x="2080" y="463"/>
                    </a:lnTo>
                    <a:lnTo>
                      <a:pt x="2073" y="460"/>
                    </a:lnTo>
                    <a:lnTo>
                      <a:pt x="2077" y="494"/>
                    </a:lnTo>
                    <a:lnTo>
                      <a:pt x="2086" y="512"/>
                    </a:lnTo>
                    <a:lnTo>
                      <a:pt x="2092" y="512"/>
                    </a:lnTo>
                    <a:lnTo>
                      <a:pt x="2089" y="506"/>
                    </a:lnTo>
                    <a:lnTo>
                      <a:pt x="2105" y="510"/>
                    </a:lnTo>
                    <a:lnTo>
                      <a:pt x="2111" y="544"/>
                    </a:lnTo>
                    <a:lnTo>
                      <a:pt x="2114" y="549"/>
                    </a:lnTo>
                    <a:lnTo>
                      <a:pt x="2123" y="546"/>
                    </a:lnTo>
                    <a:lnTo>
                      <a:pt x="2132" y="567"/>
                    </a:lnTo>
                    <a:lnTo>
                      <a:pt x="2127" y="570"/>
                    </a:lnTo>
                    <a:lnTo>
                      <a:pt x="2123" y="567"/>
                    </a:lnTo>
                    <a:lnTo>
                      <a:pt x="2120" y="553"/>
                    </a:lnTo>
                    <a:lnTo>
                      <a:pt x="2114" y="560"/>
                    </a:lnTo>
                    <a:lnTo>
                      <a:pt x="2123" y="605"/>
                    </a:lnTo>
                    <a:lnTo>
                      <a:pt x="2135" y="613"/>
                    </a:lnTo>
                    <a:lnTo>
                      <a:pt x="2132" y="626"/>
                    </a:lnTo>
                    <a:lnTo>
                      <a:pt x="2123" y="626"/>
                    </a:lnTo>
                    <a:lnTo>
                      <a:pt x="2114" y="638"/>
                    </a:lnTo>
                    <a:lnTo>
                      <a:pt x="2114" y="658"/>
                    </a:lnTo>
                    <a:lnTo>
                      <a:pt x="2127" y="676"/>
                    </a:lnTo>
                    <a:lnTo>
                      <a:pt x="2120" y="676"/>
                    </a:lnTo>
                    <a:lnTo>
                      <a:pt x="2111" y="688"/>
                    </a:lnTo>
                    <a:lnTo>
                      <a:pt x="2105" y="681"/>
                    </a:lnTo>
                    <a:lnTo>
                      <a:pt x="2114" y="715"/>
                    </a:lnTo>
                    <a:lnTo>
                      <a:pt x="2111" y="735"/>
                    </a:lnTo>
                    <a:lnTo>
                      <a:pt x="2102" y="756"/>
                    </a:lnTo>
                    <a:lnTo>
                      <a:pt x="2027" y="622"/>
                    </a:lnTo>
                    <a:lnTo>
                      <a:pt x="2009" y="570"/>
                    </a:lnTo>
                    <a:lnTo>
                      <a:pt x="2016" y="546"/>
                    </a:lnTo>
                    <a:lnTo>
                      <a:pt x="2005" y="524"/>
                    </a:lnTo>
                    <a:lnTo>
                      <a:pt x="2012" y="528"/>
                    </a:lnTo>
                    <a:lnTo>
                      <a:pt x="2012" y="522"/>
                    </a:lnTo>
                    <a:lnTo>
                      <a:pt x="2021" y="515"/>
                    </a:lnTo>
                    <a:lnTo>
                      <a:pt x="2034" y="451"/>
                    </a:lnTo>
                    <a:lnTo>
                      <a:pt x="2034" y="414"/>
                    </a:lnTo>
                    <a:lnTo>
                      <a:pt x="2052" y="392"/>
                    </a:lnTo>
                    <a:lnTo>
                      <a:pt x="2046" y="389"/>
                    </a:lnTo>
                    <a:lnTo>
                      <a:pt x="2048" y="380"/>
                    </a:lnTo>
                    <a:lnTo>
                      <a:pt x="2027" y="337"/>
                    </a:lnTo>
                    <a:lnTo>
                      <a:pt x="2039" y="333"/>
                    </a:lnTo>
                    <a:lnTo>
                      <a:pt x="2043" y="328"/>
                    </a:lnTo>
                    <a:lnTo>
                      <a:pt x="2025" y="321"/>
                    </a:lnTo>
                    <a:lnTo>
                      <a:pt x="2012" y="333"/>
                    </a:lnTo>
                    <a:lnTo>
                      <a:pt x="2025" y="364"/>
                    </a:lnTo>
                    <a:lnTo>
                      <a:pt x="2031" y="367"/>
                    </a:lnTo>
                    <a:lnTo>
                      <a:pt x="2027" y="374"/>
                    </a:lnTo>
                    <a:lnTo>
                      <a:pt x="2021" y="367"/>
                    </a:lnTo>
                    <a:lnTo>
                      <a:pt x="2016" y="370"/>
                    </a:lnTo>
                    <a:lnTo>
                      <a:pt x="2009" y="412"/>
                    </a:lnTo>
                    <a:lnTo>
                      <a:pt x="2003" y="417"/>
                    </a:lnTo>
                    <a:lnTo>
                      <a:pt x="2000" y="401"/>
                    </a:lnTo>
                    <a:lnTo>
                      <a:pt x="1989" y="408"/>
                    </a:lnTo>
                    <a:lnTo>
                      <a:pt x="1979" y="367"/>
                    </a:lnTo>
                    <a:lnTo>
                      <a:pt x="1972" y="380"/>
                    </a:lnTo>
                    <a:lnTo>
                      <a:pt x="1959" y="374"/>
                    </a:lnTo>
                    <a:lnTo>
                      <a:pt x="1950" y="385"/>
                    </a:lnTo>
                    <a:lnTo>
                      <a:pt x="1938" y="385"/>
                    </a:lnTo>
                    <a:lnTo>
                      <a:pt x="1929" y="465"/>
                    </a:lnTo>
                    <a:lnTo>
                      <a:pt x="1932" y="478"/>
                    </a:lnTo>
                    <a:lnTo>
                      <a:pt x="1944" y="474"/>
                    </a:lnTo>
                    <a:lnTo>
                      <a:pt x="1954" y="487"/>
                    </a:lnTo>
                    <a:lnTo>
                      <a:pt x="1927" y="490"/>
                    </a:lnTo>
                    <a:lnTo>
                      <a:pt x="1927" y="503"/>
                    </a:lnTo>
                    <a:lnTo>
                      <a:pt x="1916" y="501"/>
                    </a:lnTo>
                    <a:lnTo>
                      <a:pt x="1900" y="510"/>
                    </a:lnTo>
                    <a:lnTo>
                      <a:pt x="1895" y="503"/>
                    </a:lnTo>
                    <a:lnTo>
                      <a:pt x="1911" y="494"/>
                    </a:lnTo>
                    <a:lnTo>
                      <a:pt x="1891" y="487"/>
                    </a:lnTo>
                    <a:lnTo>
                      <a:pt x="1883" y="487"/>
                    </a:lnTo>
                    <a:lnTo>
                      <a:pt x="1883" y="494"/>
                    </a:lnTo>
                    <a:lnTo>
                      <a:pt x="1861" y="487"/>
                    </a:lnTo>
                    <a:lnTo>
                      <a:pt x="1855" y="494"/>
                    </a:lnTo>
                    <a:lnTo>
                      <a:pt x="1857" y="503"/>
                    </a:lnTo>
                    <a:lnTo>
                      <a:pt x="1852" y="506"/>
                    </a:lnTo>
                    <a:lnTo>
                      <a:pt x="1845" y="503"/>
                    </a:lnTo>
                    <a:lnTo>
                      <a:pt x="1839" y="510"/>
                    </a:lnTo>
                    <a:lnTo>
                      <a:pt x="1818" y="506"/>
                    </a:lnTo>
                    <a:lnTo>
                      <a:pt x="1815" y="518"/>
                    </a:lnTo>
                    <a:lnTo>
                      <a:pt x="1809" y="510"/>
                    </a:lnTo>
                    <a:lnTo>
                      <a:pt x="1768" y="522"/>
                    </a:lnTo>
                    <a:lnTo>
                      <a:pt x="1735" y="620"/>
                    </a:lnTo>
                    <a:lnTo>
                      <a:pt x="1735" y="626"/>
                    </a:lnTo>
                    <a:lnTo>
                      <a:pt x="1741" y="629"/>
                    </a:lnTo>
                    <a:lnTo>
                      <a:pt x="1732" y="635"/>
                    </a:lnTo>
                    <a:lnTo>
                      <a:pt x="1711" y="692"/>
                    </a:lnTo>
                    <a:lnTo>
                      <a:pt x="1725" y="697"/>
                    </a:lnTo>
                    <a:lnTo>
                      <a:pt x="1741" y="694"/>
                    </a:lnTo>
                    <a:lnTo>
                      <a:pt x="1747" y="719"/>
                    </a:lnTo>
                    <a:lnTo>
                      <a:pt x="1754" y="713"/>
                    </a:lnTo>
                    <a:lnTo>
                      <a:pt x="1750" y="706"/>
                    </a:lnTo>
                    <a:lnTo>
                      <a:pt x="1756" y="701"/>
                    </a:lnTo>
                    <a:lnTo>
                      <a:pt x="1763" y="722"/>
                    </a:lnTo>
                    <a:lnTo>
                      <a:pt x="1775" y="709"/>
                    </a:lnTo>
                    <a:lnTo>
                      <a:pt x="1775" y="722"/>
                    </a:lnTo>
                    <a:lnTo>
                      <a:pt x="1781" y="709"/>
                    </a:lnTo>
                    <a:lnTo>
                      <a:pt x="1772" y="697"/>
                    </a:lnTo>
                    <a:lnTo>
                      <a:pt x="1793" y="694"/>
                    </a:lnTo>
                    <a:lnTo>
                      <a:pt x="1827" y="722"/>
                    </a:lnTo>
                    <a:lnTo>
                      <a:pt x="1827" y="728"/>
                    </a:lnTo>
                    <a:lnTo>
                      <a:pt x="1821" y="728"/>
                    </a:lnTo>
                    <a:lnTo>
                      <a:pt x="1843" y="753"/>
                    </a:lnTo>
                    <a:lnTo>
                      <a:pt x="1839" y="777"/>
                    </a:lnTo>
                    <a:lnTo>
                      <a:pt x="1861" y="867"/>
                    </a:lnTo>
                    <a:lnTo>
                      <a:pt x="1848" y="906"/>
                    </a:lnTo>
                    <a:lnTo>
                      <a:pt x="1848" y="938"/>
                    </a:lnTo>
                    <a:lnTo>
                      <a:pt x="1824" y="1005"/>
                    </a:lnTo>
                    <a:lnTo>
                      <a:pt x="1805" y="1027"/>
                    </a:lnTo>
                    <a:lnTo>
                      <a:pt x="1793" y="1033"/>
                    </a:lnTo>
                    <a:lnTo>
                      <a:pt x="1781" y="1027"/>
                    </a:lnTo>
                    <a:lnTo>
                      <a:pt x="1779" y="1020"/>
                    </a:lnTo>
                    <a:lnTo>
                      <a:pt x="1766" y="1020"/>
                    </a:lnTo>
                    <a:lnTo>
                      <a:pt x="1756" y="1045"/>
                    </a:lnTo>
                    <a:lnTo>
                      <a:pt x="1754" y="1045"/>
                    </a:lnTo>
                    <a:lnTo>
                      <a:pt x="1756" y="1036"/>
                    </a:lnTo>
                    <a:lnTo>
                      <a:pt x="1759" y="1018"/>
                    </a:lnTo>
                    <a:lnTo>
                      <a:pt x="1743" y="977"/>
                    </a:lnTo>
                    <a:lnTo>
                      <a:pt x="1754" y="965"/>
                    </a:lnTo>
                    <a:lnTo>
                      <a:pt x="1772" y="971"/>
                    </a:lnTo>
                    <a:lnTo>
                      <a:pt x="1775" y="916"/>
                    </a:lnTo>
                    <a:lnTo>
                      <a:pt x="1775" y="909"/>
                    </a:lnTo>
                    <a:lnTo>
                      <a:pt x="1775" y="892"/>
                    </a:lnTo>
                    <a:lnTo>
                      <a:pt x="1779" y="879"/>
                    </a:lnTo>
                    <a:lnTo>
                      <a:pt x="1763" y="882"/>
                    </a:lnTo>
                    <a:lnTo>
                      <a:pt x="1747" y="892"/>
                    </a:lnTo>
                    <a:lnTo>
                      <a:pt x="1741" y="901"/>
                    </a:lnTo>
                    <a:lnTo>
                      <a:pt x="1725" y="904"/>
                    </a:lnTo>
                    <a:lnTo>
                      <a:pt x="1720" y="904"/>
                    </a:lnTo>
                    <a:lnTo>
                      <a:pt x="1700" y="872"/>
                    </a:lnTo>
                    <a:lnTo>
                      <a:pt x="1677" y="857"/>
                    </a:lnTo>
                    <a:lnTo>
                      <a:pt x="1667" y="857"/>
                    </a:lnTo>
                    <a:lnTo>
                      <a:pt x="1652" y="857"/>
                    </a:lnTo>
                    <a:lnTo>
                      <a:pt x="1643" y="851"/>
                    </a:lnTo>
                    <a:lnTo>
                      <a:pt x="1640" y="842"/>
                    </a:lnTo>
                    <a:lnTo>
                      <a:pt x="1627" y="824"/>
                    </a:lnTo>
                    <a:lnTo>
                      <a:pt x="1615" y="808"/>
                    </a:lnTo>
                    <a:lnTo>
                      <a:pt x="1584" y="768"/>
                    </a:lnTo>
                    <a:lnTo>
                      <a:pt x="1578" y="761"/>
                    </a:lnTo>
                    <a:lnTo>
                      <a:pt x="1568" y="758"/>
                    </a:lnTo>
                    <a:lnTo>
                      <a:pt x="1550" y="756"/>
                    </a:lnTo>
                    <a:lnTo>
                      <a:pt x="1538" y="756"/>
                    </a:lnTo>
                    <a:lnTo>
                      <a:pt x="1529" y="758"/>
                    </a:lnTo>
                    <a:lnTo>
                      <a:pt x="1500" y="768"/>
                    </a:lnTo>
                    <a:lnTo>
                      <a:pt x="1495" y="786"/>
                    </a:lnTo>
                    <a:lnTo>
                      <a:pt x="1500" y="786"/>
                    </a:lnTo>
                    <a:lnTo>
                      <a:pt x="1506" y="793"/>
                    </a:lnTo>
                    <a:lnTo>
                      <a:pt x="1509" y="802"/>
                    </a:lnTo>
                    <a:lnTo>
                      <a:pt x="1504" y="833"/>
                    </a:lnTo>
                    <a:lnTo>
                      <a:pt x="1500" y="851"/>
                    </a:lnTo>
                    <a:lnTo>
                      <a:pt x="1506" y="861"/>
                    </a:lnTo>
                    <a:lnTo>
                      <a:pt x="1488" y="879"/>
                    </a:lnTo>
                    <a:lnTo>
                      <a:pt x="1479" y="876"/>
                    </a:lnTo>
                    <a:lnTo>
                      <a:pt x="1470" y="872"/>
                    </a:lnTo>
                    <a:lnTo>
                      <a:pt x="1451" y="872"/>
                    </a:lnTo>
                    <a:lnTo>
                      <a:pt x="1424" y="863"/>
                    </a:lnTo>
                    <a:lnTo>
                      <a:pt x="1411" y="888"/>
                    </a:lnTo>
                    <a:lnTo>
                      <a:pt x="1377" y="901"/>
                    </a:lnTo>
                    <a:lnTo>
                      <a:pt x="1356" y="901"/>
                    </a:lnTo>
                    <a:lnTo>
                      <a:pt x="1344" y="901"/>
                    </a:lnTo>
                    <a:lnTo>
                      <a:pt x="1331" y="895"/>
                    </a:lnTo>
                    <a:lnTo>
                      <a:pt x="1328" y="885"/>
                    </a:lnTo>
                    <a:lnTo>
                      <a:pt x="1301" y="879"/>
                    </a:lnTo>
                    <a:lnTo>
                      <a:pt x="1288" y="872"/>
                    </a:lnTo>
                    <a:lnTo>
                      <a:pt x="1256" y="885"/>
                    </a:lnTo>
                    <a:lnTo>
                      <a:pt x="1239" y="882"/>
                    </a:lnTo>
                    <a:lnTo>
                      <a:pt x="1217" y="857"/>
                    </a:lnTo>
                    <a:lnTo>
                      <a:pt x="1165" y="845"/>
                    </a:lnTo>
                    <a:lnTo>
                      <a:pt x="1165" y="854"/>
                    </a:lnTo>
                    <a:lnTo>
                      <a:pt x="1158" y="861"/>
                    </a:lnTo>
                    <a:lnTo>
                      <a:pt x="1156" y="867"/>
                    </a:lnTo>
                    <a:lnTo>
                      <a:pt x="1161" y="882"/>
                    </a:lnTo>
                    <a:lnTo>
                      <a:pt x="1167" y="892"/>
                    </a:lnTo>
                    <a:lnTo>
                      <a:pt x="1171" y="901"/>
                    </a:lnTo>
                    <a:lnTo>
                      <a:pt x="1144" y="904"/>
                    </a:lnTo>
                    <a:lnTo>
                      <a:pt x="1122" y="904"/>
                    </a:lnTo>
                    <a:lnTo>
                      <a:pt x="1109" y="901"/>
                    </a:lnTo>
                    <a:lnTo>
                      <a:pt x="1103" y="892"/>
                    </a:lnTo>
                    <a:lnTo>
                      <a:pt x="1085" y="895"/>
                    </a:lnTo>
                    <a:lnTo>
                      <a:pt x="1078" y="888"/>
                    </a:lnTo>
                    <a:lnTo>
                      <a:pt x="1056" y="888"/>
                    </a:lnTo>
                    <a:lnTo>
                      <a:pt x="1048" y="897"/>
                    </a:lnTo>
                    <a:lnTo>
                      <a:pt x="1044" y="901"/>
                    </a:lnTo>
                    <a:lnTo>
                      <a:pt x="1035" y="909"/>
                    </a:lnTo>
                    <a:lnTo>
                      <a:pt x="1035" y="916"/>
                    </a:lnTo>
                    <a:lnTo>
                      <a:pt x="1013" y="925"/>
                    </a:lnTo>
                    <a:lnTo>
                      <a:pt x="1010" y="931"/>
                    </a:lnTo>
                    <a:lnTo>
                      <a:pt x="999" y="935"/>
                    </a:lnTo>
                    <a:lnTo>
                      <a:pt x="970" y="929"/>
                    </a:lnTo>
                    <a:lnTo>
                      <a:pt x="942" y="916"/>
                    </a:lnTo>
                    <a:lnTo>
                      <a:pt x="896" y="909"/>
                    </a:lnTo>
                    <a:lnTo>
                      <a:pt x="860" y="872"/>
                    </a:lnTo>
                    <a:lnTo>
                      <a:pt x="805" y="836"/>
                    </a:lnTo>
                    <a:lnTo>
                      <a:pt x="753" y="845"/>
                    </a:lnTo>
                    <a:lnTo>
                      <a:pt x="717" y="817"/>
                    </a:lnTo>
                    <a:lnTo>
                      <a:pt x="671" y="827"/>
                    </a:lnTo>
                    <a:lnTo>
                      <a:pt x="622" y="827"/>
                    </a:lnTo>
                    <a:lnTo>
                      <a:pt x="551" y="836"/>
                    </a:lnTo>
                    <a:lnTo>
                      <a:pt x="535" y="904"/>
                    </a:lnTo>
                    <a:lnTo>
                      <a:pt x="551" y="935"/>
                    </a:lnTo>
                    <a:lnTo>
                      <a:pt x="441" y="920"/>
                    </a:lnTo>
                    <a:lnTo>
                      <a:pt x="403" y="909"/>
                    </a:lnTo>
                    <a:lnTo>
                      <a:pt x="370" y="916"/>
                    </a:lnTo>
                    <a:lnTo>
                      <a:pt x="348" y="975"/>
                    </a:lnTo>
                    <a:lnTo>
                      <a:pt x="364" y="977"/>
                    </a:lnTo>
                    <a:lnTo>
                      <a:pt x="385" y="1030"/>
                    </a:lnTo>
                    <a:lnTo>
                      <a:pt x="400" y="1033"/>
                    </a:lnTo>
                    <a:lnTo>
                      <a:pt x="389" y="1043"/>
                    </a:lnTo>
                    <a:lnTo>
                      <a:pt x="373" y="1045"/>
                    </a:lnTo>
                    <a:lnTo>
                      <a:pt x="364" y="1070"/>
                    </a:lnTo>
                    <a:lnTo>
                      <a:pt x="373" y="1073"/>
                    </a:lnTo>
                    <a:lnTo>
                      <a:pt x="364" y="1077"/>
                    </a:lnTo>
                    <a:lnTo>
                      <a:pt x="373" y="1083"/>
                    </a:lnTo>
                    <a:lnTo>
                      <a:pt x="378" y="1088"/>
                    </a:lnTo>
                    <a:lnTo>
                      <a:pt x="378" y="1103"/>
                    </a:lnTo>
                    <a:lnTo>
                      <a:pt x="389" y="1116"/>
                    </a:lnTo>
                    <a:lnTo>
                      <a:pt x="403" y="1138"/>
                    </a:lnTo>
                    <a:lnTo>
                      <a:pt x="376" y="1138"/>
                    </a:lnTo>
                    <a:lnTo>
                      <a:pt x="368" y="1129"/>
                    </a:lnTo>
                    <a:lnTo>
                      <a:pt x="318" y="1103"/>
                    </a:lnTo>
                    <a:lnTo>
                      <a:pt x="259" y="1100"/>
                    </a:lnTo>
                    <a:lnTo>
                      <a:pt x="243" y="1088"/>
                    </a:lnTo>
                    <a:lnTo>
                      <a:pt x="228" y="1079"/>
                    </a:lnTo>
                    <a:lnTo>
                      <a:pt x="207" y="1067"/>
                    </a:lnTo>
                    <a:lnTo>
                      <a:pt x="207" y="1061"/>
                    </a:lnTo>
                    <a:lnTo>
                      <a:pt x="228" y="1030"/>
                    </a:lnTo>
                    <a:lnTo>
                      <a:pt x="241" y="1030"/>
                    </a:lnTo>
                    <a:lnTo>
                      <a:pt x="241" y="1018"/>
                    </a:lnTo>
                    <a:lnTo>
                      <a:pt x="237" y="1011"/>
                    </a:lnTo>
                    <a:lnTo>
                      <a:pt x="218" y="1018"/>
                    </a:lnTo>
                    <a:lnTo>
                      <a:pt x="213" y="1011"/>
                    </a:lnTo>
                    <a:lnTo>
                      <a:pt x="252" y="999"/>
                    </a:lnTo>
                    <a:lnTo>
                      <a:pt x="237" y="965"/>
                    </a:lnTo>
                    <a:lnTo>
                      <a:pt x="213" y="965"/>
                    </a:lnTo>
                    <a:lnTo>
                      <a:pt x="182" y="944"/>
                    </a:lnTo>
                    <a:lnTo>
                      <a:pt x="145" y="938"/>
                    </a:lnTo>
                    <a:lnTo>
                      <a:pt x="111" y="929"/>
                    </a:lnTo>
                    <a:lnTo>
                      <a:pt x="111" y="909"/>
                    </a:lnTo>
                    <a:lnTo>
                      <a:pt x="102" y="892"/>
                    </a:lnTo>
                    <a:lnTo>
                      <a:pt x="111" y="888"/>
                    </a:lnTo>
                    <a:lnTo>
                      <a:pt x="120" y="892"/>
                    </a:lnTo>
                    <a:lnTo>
                      <a:pt x="114" y="872"/>
                    </a:lnTo>
                    <a:lnTo>
                      <a:pt x="102" y="857"/>
                    </a:lnTo>
                    <a:lnTo>
                      <a:pt x="86" y="824"/>
                    </a:lnTo>
                    <a:lnTo>
                      <a:pt x="46" y="813"/>
                    </a:lnTo>
                    <a:lnTo>
                      <a:pt x="52" y="786"/>
                    </a:lnTo>
                    <a:lnTo>
                      <a:pt x="39" y="770"/>
                    </a:lnTo>
                    <a:lnTo>
                      <a:pt x="27" y="768"/>
                    </a:lnTo>
                    <a:lnTo>
                      <a:pt x="18" y="753"/>
                    </a:lnTo>
                    <a:lnTo>
                      <a:pt x="16" y="740"/>
                    </a:lnTo>
                    <a:lnTo>
                      <a:pt x="9" y="728"/>
                    </a:lnTo>
                    <a:lnTo>
                      <a:pt x="12" y="724"/>
                    </a:lnTo>
                    <a:lnTo>
                      <a:pt x="22" y="724"/>
                    </a:lnTo>
                    <a:lnTo>
                      <a:pt x="25" y="719"/>
                    </a:lnTo>
                    <a:lnTo>
                      <a:pt x="39" y="713"/>
                    </a:lnTo>
                    <a:lnTo>
                      <a:pt x="55" y="713"/>
                    </a:lnTo>
                    <a:lnTo>
                      <a:pt x="50" y="704"/>
                    </a:lnTo>
                    <a:lnTo>
                      <a:pt x="37" y="704"/>
                    </a:lnTo>
                    <a:lnTo>
                      <a:pt x="30" y="688"/>
                    </a:lnTo>
                    <a:lnTo>
                      <a:pt x="18" y="697"/>
                    </a:lnTo>
                    <a:lnTo>
                      <a:pt x="55" y="658"/>
                    </a:lnTo>
                    <a:lnTo>
                      <a:pt x="71" y="622"/>
                    </a:lnTo>
                    <a:lnTo>
                      <a:pt x="61" y="617"/>
                    </a:lnTo>
                    <a:lnTo>
                      <a:pt x="55" y="613"/>
                    </a:lnTo>
                    <a:lnTo>
                      <a:pt x="43" y="605"/>
                    </a:lnTo>
                    <a:lnTo>
                      <a:pt x="46" y="590"/>
                    </a:lnTo>
                    <a:lnTo>
                      <a:pt x="37" y="583"/>
                    </a:lnTo>
                    <a:lnTo>
                      <a:pt x="39" y="577"/>
                    </a:lnTo>
                    <a:lnTo>
                      <a:pt x="39" y="570"/>
                    </a:lnTo>
                    <a:lnTo>
                      <a:pt x="34" y="570"/>
                    </a:lnTo>
                    <a:lnTo>
                      <a:pt x="34" y="565"/>
                    </a:lnTo>
                    <a:lnTo>
                      <a:pt x="34" y="562"/>
                    </a:lnTo>
                    <a:lnTo>
                      <a:pt x="37" y="544"/>
                    </a:lnTo>
                    <a:lnTo>
                      <a:pt x="16" y="510"/>
                    </a:lnTo>
                    <a:lnTo>
                      <a:pt x="25" y="490"/>
                    </a:lnTo>
                    <a:lnTo>
                      <a:pt x="16" y="485"/>
                    </a:lnTo>
                    <a:lnTo>
                      <a:pt x="6" y="478"/>
                    </a:lnTo>
                    <a:lnTo>
                      <a:pt x="2" y="469"/>
                    </a:lnTo>
                    <a:lnTo>
                      <a:pt x="0" y="460"/>
                    </a:lnTo>
                    <a:lnTo>
                      <a:pt x="18" y="442"/>
                    </a:lnTo>
                    <a:lnTo>
                      <a:pt x="18" y="44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503"/>
              <p:cNvSpPr>
                <a:spLocks/>
              </p:cNvSpPr>
              <p:nvPr/>
            </p:nvSpPr>
            <p:spPr bwMode="auto">
              <a:xfrm>
                <a:off x="6180138" y="2735263"/>
                <a:ext cx="458788" cy="250825"/>
              </a:xfrm>
              <a:custGeom>
                <a:avLst/>
                <a:gdLst>
                  <a:gd name="T0" fmla="*/ 221 w 289"/>
                  <a:gd name="T1" fmla="*/ 108 h 158"/>
                  <a:gd name="T2" fmla="*/ 219 w 289"/>
                  <a:gd name="T3" fmla="*/ 111 h 158"/>
                  <a:gd name="T4" fmla="*/ 203 w 289"/>
                  <a:gd name="T5" fmla="*/ 132 h 158"/>
                  <a:gd name="T6" fmla="*/ 237 w 289"/>
                  <a:gd name="T7" fmla="*/ 142 h 158"/>
                  <a:gd name="T8" fmla="*/ 219 w 289"/>
                  <a:gd name="T9" fmla="*/ 142 h 158"/>
                  <a:gd name="T10" fmla="*/ 194 w 289"/>
                  <a:gd name="T11" fmla="*/ 158 h 158"/>
                  <a:gd name="T12" fmla="*/ 185 w 289"/>
                  <a:gd name="T13" fmla="*/ 142 h 158"/>
                  <a:gd name="T14" fmla="*/ 169 w 289"/>
                  <a:gd name="T15" fmla="*/ 136 h 158"/>
                  <a:gd name="T16" fmla="*/ 185 w 289"/>
                  <a:gd name="T17" fmla="*/ 124 h 158"/>
                  <a:gd name="T18" fmla="*/ 157 w 289"/>
                  <a:gd name="T19" fmla="*/ 118 h 158"/>
                  <a:gd name="T20" fmla="*/ 157 w 289"/>
                  <a:gd name="T21" fmla="*/ 111 h 158"/>
                  <a:gd name="T22" fmla="*/ 157 w 289"/>
                  <a:gd name="T23" fmla="*/ 102 h 158"/>
                  <a:gd name="T24" fmla="*/ 151 w 289"/>
                  <a:gd name="T25" fmla="*/ 108 h 158"/>
                  <a:gd name="T26" fmla="*/ 139 w 289"/>
                  <a:gd name="T27" fmla="*/ 111 h 158"/>
                  <a:gd name="T28" fmla="*/ 123 w 289"/>
                  <a:gd name="T29" fmla="*/ 136 h 158"/>
                  <a:gd name="T30" fmla="*/ 102 w 289"/>
                  <a:gd name="T31" fmla="*/ 136 h 158"/>
                  <a:gd name="T32" fmla="*/ 111 w 289"/>
                  <a:gd name="T33" fmla="*/ 118 h 158"/>
                  <a:gd name="T34" fmla="*/ 119 w 289"/>
                  <a:gd name="T35" fmla="*/ 105 h 158"/>
                  <a:gd name="T36" fmla="*/ 105 w 289"/>
                  <a:gd name="T37" fmla="*/ 84 h 158"/>
                  <a:gd name="T38" fmla="*/ 76 w 289"/>
                  <a:gd name="T39" fmla="*/ 74 h 158"/>
                  <a:gd name="T40" fmla="*/ 46 w 289"/>
                  <a:gd name="T41" fmla="*/ 86 h 158"/>
                  <a:gd name="T42" fmla="*/ 9 w 289"/>
                  <a:gd name="T43" fmla="*/ 80 h 158"/>
                  <a:gd name="T44" fmla="*/ 3 w 289"/>
                  <a:gd name="T45" fmla="*/ 56 h 158"/>
                  <a:gd name="T46" fmla="*/ 7 w 289"/>
                  <a:gd name="T47" fmla="*/ 43 h 158"/>
                  <a:gd name="T48" fmla="*/ 21 w 289"/>
                  <a:gd name="T49" fmla="*/ 4 h 158"/>
                  <a:gd name="T50" fmla="*/ 37 w 289"/>
                  <a:gd name="T51" fmla="*/ 6 h 158"/>
                  <a:gd name="T52" fmla="*/ 96 w 289"/>
                  <a:gd name="T53" fmla="*/ 10 h 158"/>
                  <a:gd name="T54" fmla="*/ 123 w 289"/>
                  <a:gd name="T55" fmla="*/ 10 h 158"/>
                  <a:gd name="T56" fmla="*/ 148 w 289"/>
                  <a:gd name="T57" fmla="*/ 4 h 158"/>
                  <a:gd name="T58" fmla="*/ 219 w 289"/>
                  <a:gd name="T59" fmla="*/ 19 h 158"/>
                  <a:gd name="T60" fmla="*/ 274 w 289"/>
                  <a:gd name="T61" fmla="*/ 40 h 158"/>
                  <a:gd name="T62" fmla="*/ 250 w 289"/>
                  <a:gd name="T63" fmla="*/ 86 h 158"/>
                  <a:gd name="T64" fmla="*/ 255 w 289"/>
                  <a:gd name="T65" fmla="*/ 9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158">
                    <a:moveTo>
                      <a:pt x="255" y="93"/>
                    </a:moveTo>
                    <a:lnTo>
                      <a:pt x="221" y="108"/>
                    </a:lnTo>
                    <a:lnTo>
                      <a:pt x="224" y="124"/>
                    </a:lnTo>
                    <a:lnTo>
                      <a:pt x="219" y="111"/>
                    </a:lnTo>
                    <a:lnTo>
                      <a:pt x="200" y="120"/>
                    </a:lnTo>
                    <a:lnTo>
                      <a:pt x="203" y="132"/>
                    </a:lnTo>
                    <a:lnTo>
                      <a:pt x="235" y="139"/>
                    </a:lnTo>
                    <a:lnTo>
                      <a:pt x="237" y="142"/>
                    </a:lnTo>
                    <a:lnTo>
                      <a:pt x="231" y="142"/>
                    </a:lnTo>
                    <a:lnTo>
                      <a:pt x="219" y="142"/>
                    </a:lnTo>
                    <a:lnTo>
                      <a:pt x="210" y="148"/>
                    </a:lnTo>
                    <a:lnTo>
                      <a:pt x="194" y="158"/>
                    </a:lnTo>
                    <a:lnTo>
                      <a:pt x="185" y="154"/>
                    </a:lnTo>
                    <a:lnTo>
                      <a:pt x="185" y="142"/>
                    </a:lnTo>
                    <a:lnTo>
                      <a:pt x="176" y="139"/>
                    </a:lnTo>
                    <a:lnTo>
                      <a:pt x="169" y="136"/>
                    </a:lnTo>
                    <a:lnTo>
                      <a:pt x="172" y="132"/>
                    </a:lnTo>
                    <a:lnTo>
                      <a:pt x="185" y="124"/>
                    </a:lnTo>
                    <a:lnTo>
                      <a:pt x="185" y="120"/>
                    </a:lnTo>
                    <a:lnTo>
                      <a:pt x="157" y="118"/>
                    </a:lnTo>
                    <a:lnTo>
                      <a:pt x="155" y="111"/>
                    </a:lnTo>
                    <a:lnTo>
                      <a:pt x="157" y="111"/>
                    </a:lnTo>
                    <a:lnTo>
                      <a:pt x="164" y="111"/>
                    </a:lnTo>
                    <a:lnTo>
                      <a:pt x="157" y="102"/>
                    </a:lnTo>
                    <a:lnTo>
                      <a:pt x="155" y="108"/>
                    </a:lnTo>
                    <a:lnTo>
                      <a:pt x="151" y="108"/>
                    </a:lnTo>
                    <a:lnTo>
                      <a:pt x="148" y="105"/>
                    </a:lnTo>
                    <a:lnTo>
                      <a:pt x="139" y="111"/>
                    </a:lnTo>
                    <a:lnTo>
                      <a:pt x="130" y="124"/>
                    </a:lnTo>
                    <a:lnTo>
                      <a:pt x="123" y="136"/>
                    </a:lnTo>
                    <a:lnTo>
                      <a:pt x="105" y="139"/>
                    </a:lnTo>
                    <a:lnTo>
                      <a:pt x="102" y="136"/>
                    </a:lnTo>
                    <a:lnTo>
                      <a:pt x="105" y="124"/>
                    </a:lnTo>
                    <a:lnTo>
                      <a:pt x="111" y="118"/>
                    </a:lnTo>
                    <a:lnTo>
                      <a:pt x="132" y="115"/>
                    </a:lnTo>
                    <a:lnTo>
                      <a:pt x="119" y="105"/>
                    </a:lnTo>
                    <a:lnTo>
                      <a:pt x="114" y="99"/>
                    </a:lnTo>
                    <a:lnTo>
                      <a:pt x="105" y="84"/>
                    </a:lnTo>
                    <a:lnTo>
                      <a:pt x="96" y="80"/>
                    </a:lnTo>
                    <a:lnTo>
                      <a:pt x="76" y="74"/>
                    </a:lnTo>
                    <a:lnTo>
                      <a:pt x="62" y="80"/>
                    </a:lnTo>
                    <a:lnTo>
                      <a:pt x="46" y="86"/>
                    </a:lnTo>
                    <a:lnTo>
                      <a:pt x="19" y="80"/>
                    </a:lnTo>
                    <a:lnTo>
                      <a:pt x="9" y="80"/>
                    </a:lnTo>
                    <a:lnTo>
                      <a:pt x="0" y="72"/>
                    </a:lnTo>
                    <a:lnTo>
                      <a:pt x="3" y="56"/>
                    </a:lnTo>
                    <a:lnTo>
                      <a:pt x="9" y="52"/>
                    </a:lnTo>
                    <a:lnTo>
                      <a:pt x="7" y="43"/>
                    </a:lnTo>
                    <a:lnTo>
                      <a:pt x="28" y="13"/>
                    </a:lnTo>
                    <a:lnTo>
                      <a:pt x="21" y="4"/>
                    </a:lnTo>
                    <a:lnTo>
                      <a:pt x="28" y="0"/>
                    </a:lnTo>
                    <a:lnTo>
                      <a:pt x="37" y="6"/>
                    </a:lnTo>
                    <a:lnTo>
                      <a:pt x="96" y="4"/>
                    </a:lnTo>
                    <a:lnTo>
                      <a:pt x="96" y="10"/>
                    </a:lnTo>
                    <a:lnTo>
                      <a:pt x="126" y="13"/>
                    </a:lnTo>
                    <a:lnTo>
                      <a:pt x="123" y="10"/>
                    </a:lnTo>
                    <a:lnTo>
                      <a:pt x="132" y="4"/>
                    </a:lnTo>
                    <a:lnTo>
                      <a:pt x="148" y="4"/>
                    </a:lnTo>
                    <a:lnTo>
                      <a:pt x="182" y="13"/>
                    </a:lnTo>
                    <a:lnTo>
                      <a:pt x="219" y="19"/>
                    </a:lnTo>
                    <a:lnTo>
                      <a:pt x="250" y="40"/>
                    </a:lnTo>
                    <a:lnTo>
                      <a:pt x="274" y="40"/>
                    </a:lnTo>
                    <a:lnTo>
                      <a:pt x="289" y="74"/>
                    </a:lnTo>
                    <a:lnTo>
                      <a:pt x="250" y="86"/>
                    </a:lnTo>
                    <a:lnTo>
                      <a:pt x="255" y="93"/>
                    </a:lnTo>
                    <a:lnTo>
                      <a:pt x="255" y="9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504"/>
              <p:cNvSpPr>
                <a:spLocks/>
              </p:cNvSpPr>
              <p:nvPr/>
            </p:nvSpPr>
            <p:spPr bwMode="auto">
              <a:xfrm>
                <a:off x="5965826" y="2901950"/>
                <a:ext cx="80963" cy="42863"/>
              </a:xfrm>
              <a:custGeom>
                <a:avLst/>
                <a:gdLst>
                  <a:gd name="T0" fmla="*/ 3 w 51"/>
                  <a:gd name="T1" fmla="*/ 10 h 27"/>
                  <a:gd name="T2" fmla="*/ 17 w 51"/>
                  <a:gd name="T3" fmla="*/ 10 h 27"/>
                  <a:gd name="T4" fmla="*/ 33 w 51"/>
                  <a:gd name="T5" fmla="*/ 6 h 27"/>
                  <a:gd name="T6" fmla="*/ 40 w 51"/>
                  <a:gd name="T7" fmla="*/ 6 h 27"/>
                  <a:gd name="T8" fmla="*/ 40 w 51"/>
                  <a:gd name="T9" fmla="*/ 3 h 27"/>
                  <a:gd name="T10" fmla="*/ 46 w 51"/>
                  <a:gd name="T11" fmla="*/ 0 h 27"/>
                  <a:gd name="T12" fmla="*/ 46 w 51"/>
                  <a:gd name="T13" fmla="*/ 6 h 27"/>
                  <a:gd name="T14" fmla="*/ 51 w 51"/>
                  <a:gd name="T15" fmla="*/ 10 h 27"/>
                  <a:gd name="T16" fmla="*/ 51 w 51"/>
                  <a:gd name="T17" fmla="*/ 15 h 27"/>
                  <a:gd name="T18" fmla="*/ 40 w 51"/>
                  <a:gd name="T19" fmla="*/ 22 h 27"/>
                  <a:gd name="T20" fmla="*/ 33 w 51"/>
                  <a:gd name="T21" fmla="*/ 27 h 27"/>
                  <a:gd name="T22" fmla="*/ 21 w 51"/>
                  <a:gd name="T23" fmla="*/ 27 h 27"/>
                  <a:gd name="T24" fmla="*/ 8 w 51"/>
                  <a:gd name="T25" fmla="*/ 27 h 27"/>
                  <a:gd name="T26" fmla="*/ 6 w 51"/>
                  <a:gd name="T27" fmla="*/ 24 h 27"/>
                  <a:gd name="T28" fmla="*/ 0 w 51"/>
                  <a:gd name="T29" fmla="*/ 15 h 27"/>
                  <a:gd name="T30" fmla="*/ 3 w 51"/>
                  <a:gd name="T31" fmla="*/ 10 h 27"/>
                  <a:gd name="T32" fmla="*/ 3 w 51"/>
                  <a:gd name="T33"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7">
                    <a:moveTo>
                      <a:pt x="3" y="10"/>
                    </a:moveTo>
                    <a:lnTo>
                      <a:pt x="17" y="10"/>
                    </a:lnTo>
                    <a:lnTo>
                      <a:pt x="33" y="6"/>
                    </a:lnTo>
                    <a:lnTo>
                      <a:pt x="40" y="6"/>
                    </a:lnTo>
                    <a:lnTo>
                      <a:pt x="40" y="3"/>
                    </a:lnTo>
                    <a:lnTo>
                      <a:pt x="46" y="0"/>
                    </a:lnTo>
                    <a:lnTo>
                      <a:pt x="46" y="6"/>
                    </a:lnTo>
                    <a:lnTo>
                      <a:pt x="51" y="10"/>
                    </a:lnTo>
                    <a:lnTo>
                      <a:pt x="51" y="15"/>
                    </a:lnTo>
                    <a:lnTo>
                      <a:pt x="40" y="22"/>
                    </a:lnTo>
                    <a:lnTo>
                      <a:pt x="33" y="27"/>
                    </a:lnTo>
                    <a:lnTo>
                      <a:pt x="21" y="27"/>
                    </a:lnTo>
                    <a:lnTo>
                      <a:pt x="8" y="27"/>
                    </a:lnTo>
                    <a:lnTo>
                      <a:pt x="6" y="24"/>
                    </a:lnTo>
                    <a:lnTo>
                      <a:pt x="0" y="15"/>
                    </a:lnTo>
                    <a:lnTo>
                      <a:pt x="3" y="10"/>
                    </a:lnTo>
                    <a:lnTo>
                      <a:pt x="3" y="1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505"/>
              <p:cNvSpPr>
                <a:spLocks/>
              </p:cNvSpPr>
              <p:nvPr/>
            </p:nvSpPr>
            <p:spPr bwMode="auto">
              <a:xfrm>
                <a:off x="5965826" y="2925763"/>
                <a:ext cx="141288" cy="112713"/>
              </a:xfrm>
              <a:custGeom>
                <a:avLst/>
                <a:gdLst>
                  <a:gd name="T0" fmla="*/ 51 w 89"/>
                  <a:gd name="T1" fmla="*/ 0 h 71"/>
                  <a:gd name="T2" fmla="*/ 51 w 89"/>
                  <a:gd name="T3" fmla="*/ 4 h 71"/>
                  <a:gd name="T4" fmla="*/ 61 w 89"/>
                  <a:gd name="T5" fmla="*/ 9 h 71"/>
                  <a:gd name="T6" fmla="*/ 76 w 89"/>
                  <a:gd name="T7" fmla="*/ 12 h 71"/>
                  <a:gd name="T8" fmla="*/ 76 w 89"/>
                  <a:gd name="T9" fmla="*/ 9 h 71"/>
                  <a:gd name="T10" fmla="*/ 83 w 89"/>
                  <a:gd name="T11" fmla="*/ 7 h 71"/>
                  <a:gd name="T12" fmla="*/ 85 w 89"/>
                  <a:gd name="T13" fmla="*/ 16 h 71"/>
                  <a:gd name="T14" fmla="*/ 89 w 89"/>
                  <a:gd name="T15" fmla="*/ 28 h 71"/>
                  <a:gd name="T16" fmla="*/ 79 w 89"/>
                  <a:gd name="T17" fmla="*/ 28 h 71"/>
                  <a:gd name="T18" fmla="*/ 65 w 89"/>
                  <a:gd name="T19" fmla="*/ 25 h 71"/>
                  <a:gd name="T20" fmla="*/ 42 w 89"/>
                  <a:gd name="T21" fmla="*/ 28 h 71"/>
                  <a:gd name="T22" fmla="*/ 49 w 89"/>
                  <a:gd name="T23" fmla="*/ 47 h 71"/>
                  <a:gd name="T24" fmla="*/ 65 w 89"/>
                  <a:gd name="T25" fmla="*/ 62 h 71"/>
                  <a:gd name="T26" fmla="*/ 65 w 89"/>
                  <a:gd name="T27" fmla="*/ 71 h 71"/>
                  <a:gd name="T28" fmla="*/ 54 w 89"/>
                  <a:gd name="T29" fmla="*/ 62 h 71"/>
                  <a:gd name="T30" fmla="*/ 46 w 89"/>
                  <a:gd name="T31" fmla="*/ 58 h 71"/>
                  <a:gd name="T32" fmla="*/ 40 w 89"/>
                  <a:gd name="T33" fmla="*/ 62 h 71"/>
                  <a:gd name="T34" fmla="*/ 24 w 89"/>
                  <a:gd name="T35" fmla="*/ 47 h 71"/>
                  <a:gd name="T36" fmla="*/ 31 w 89"/>
                  <a:gd name="T37" fmla="*/ 43 h 71"/>
                  <a:gd name="T38" fmla="*/ 21 w 89"/>
                  <a:gd name="T39" fmla="*/ 34 h 71"/>
                  <a:gd name="T40" fmla="*/ 17 w 89"/>
                  <a:gd name="T41" fmla="*/ 28 h 71"/>
                  <a:gd name="T42" fmla="*/ 8 w 89"/>
                  <a:gd name="T43" fmla="*/ 22 h 71"/>
                  <a:gd name="T44" fmla="*/ 6 w 89"/>
                  <a:gd name="T45" fmla="*/ 32 h 71"/>
                  <a:gd name="T46" fmla="*/ 0 w 89"/>
                  <a:gd name="T47" fmla="*/ 16 h 71"/>
                  <a:gd name="T48" fmla="*/ 6 w 89"/>
                  <a:gd name="T49" fmla="*/ 19 h 71"/>
                  <a:gd name="T50" fmla="*/ 8 w 89"/>
                  <a:gd name="T51" fmla="*/ 12 h 71"/>
                  <a:gd name="T52" fmla="*/ 21 w 89"/>
                  <a:gd name="T53" fmla="*/ 12 h 71"/>
                  <a:gd name="T54" fmla="*/ 33 w 89"/>
                  <a:gd name="T55" fmla="*/ 12 h 71"/>
                  <a:gd name="T56" fmla="*/ 40 w 89"/>
                  <a:gd name="T57" fmla="*/ 7 h 71"/>
                  <a:gd name="T58" fmla="*/ 51 w 89"/>
                  <a:gd name="T59" fmla="*/ 0 h 71"/>
                  <a:gd name="T60" fmla="*/ 51 w 89"/>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9" h="71">
                    <a:moveTo>
                      <a:pt x="51" y="0"/>
                    </a:moveTo>
                    <a:lnTo>
                      <a:pt x="51" y="4"/>
                    </a:lnTo>
                    <a:lnTo>
                      <a:pt x="61" y="9"/>
                    </a:lnTo>
                    <a:lnTo>
                      <a:pt x="76" y="12"/>
                    </a:lnTo>
                    <a:lnTo>
                      <a:pt x="76" y="9"/>
                    </a:lnTo>
                    <a:lnTo>
                      <a:pt x="83" y="7"/>
                    </a:lnTo>
                    <a:lnTo>
                      <a:pt x="85" y="16"/>
                    </a:lnTo>
                    <a:lnTo>
                      <a:pt x="89" y="28"/>
                    </a:lnTo>
                    <a:lnTo>
                      <a:pt x="79" y="28"/>
                    </a:lnTo>
                    <a:lnTo>
                      <a:pt x="65" y="25"/>
                    </a:lnTo>
                    <a:lnTo>
                      <a:pt x="42" y="28"/>
                    </a:lnTo>
                    <a:lnTo>
                      <a:pt x="49" y="47"/>
                    </a:lnTo>
                    <a:lnTo>
                      <a:pt x="65" y="62"/>
                    </a:lnTo>
                    <a:lnTo>
                      <a:pt x="65" y="71"/>
                    </a:lnTo>
                    <a:lnTo>
                      <a:pt x="54" y="62"/>
                    </a:lnTo>
                    <a:lnTo>
                      <a:pt x="46" y="58"/>
                    </a:lnTo>
                    <a:lnTo>
                      <a:pt x="40" y="62"/>
                    </a:lnTo>
                    <a:lnTo>
                      <a:pt x="24" y="47"/>
                    </a:lnTo>
                    <a:lnTo>
                      <a:pt x="31" y="43"/>
                    </a:lnTo>
                    <a:lnTo>
                      <a:pt x="21" y="34"/>
                    </a:lnTo>
                    <a:lnTo>
                      <a:pt x="17" y="28"/>
                    </a:lnTo>
                    <a:lnTo>
                      <a:pt x="8" y="22"/>
                    </a:lnTo>
                    <a:lnTo>
                      <a:pt x="6" y="32"/>
                    </a:lnTo>
                    <a:lnTo>
                      <a:pt x="0" y="16"/>
                    </a:lnTo>
                    <a:lnTo>
                      <a:pt x="6" y="19"/>
                    </a:lnTo>
                    <a:lnTo>
                      <a:pt x="8" y="12"/>
                    </a:lnTo>
                    <a:lnTo>
                      <a:pt x="21" y="12"/>
                    </a:lnTo>
                    <a:lnTo>
                      <a:pt x="33" y="12"/>
                    </a:lnTo>
                    <a:lnTo>
                      <a:pt x="40" y="7"/>
                    </a:lnTo>
                    <a:lnTo>
                      <a:pt x="51" y="0"/>
                    </a:lnTo>
                    <a:lnTo>
                      <a:pt x="5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506"/>
              <p:cNvSpPr>
                <a:spLocks/>
              </p:cNvSpPr>
              <p:nvPr/>
            </p:nvSpPr>
            <p:spPr bwMode="auto">
              <a:xfrm>
                <a:off x="6032501" y="2965450"/>
                <a:ext cx="90488" cy="87313"/>
              </a:xfrm>
              <a:custGeom>
                <a:avLst/>
                <a:gdLst>
                  <a:gd name="T0" fmla="*/ 41 w 57"/>
                  <a:gd name="T1" fmla="*/ 55 h 55"/>
                  <a:gd name="T2" fmla="*/ 32 w 57"/>
                  <a:gd name="T3" fmla="*/ 52 h 55"/>
                  <a:gd name="T4" fmla="*/ 19 w 57"/>
                  <a:gd name="T5" fmla="*/ 46 h 55"/>
                  <a:gd name="T6" fmla="*/ 19 w 57"/>
                  <a:gd name="T7" fmla="*/ 43 h 55"/>
                  <a:gd name="T8" fmla="*/ 23 w 57"/>
                  <a:gd name="T9" fmla="*/ 46 h 55"/>
                  <a:gd name="T10" fmla="*/ 23 w 57"/>
                  <a:gd name="T11" fmla="*/ 37 h 55"/>
                  <a:gd name="T12" fmla="*/ 7 w 57"/>
                  <a:gd name="T13" fmla="*/ 22 h 55"/>
                  <a:gd name="T14" fmla="*/ 0 w 57"/>
                  <a:gd name="T15" fmla="*/ 3 h 55"/>
                  <a:gd name="T16" fmla="*/ 23 w 57"/>
                  <a:gd name="T17" fmla="*/ 0 h 55"/>
                  <a:gd name="T18" fmla="*/ 37 w 57"/>
                  <a:gd name="T19" fmla="*/ 3 h 55"/>
                  <a:gd name="T20" fmla="*/ 47 w 57"/>
                  <a:gd name="T21" fmla="*/ 3 h 55"/>
                  <a:gd name="T22" fmla="*/ 57 w 57"/>
                  <a:gd name="T23" fmla="*/ 0 h 55"/>
                  <a:gd name="T24" fmla="*/ 53 w 57"/>
                  <a:gd name="T25" fmla="*/ 16 h 55"/>
                  <a:gd name="T26" fmla="*/ 57 w 57"/>
                  <a:gd name="T27" fmla="*/ 25 h 55"/>
                  <a:gd name="T28" fmla="*/ 57 w 57"/>
                  <a:gd name="T29" fmla="*/ 37 h 55"/>
                  <a:gd name="T30" fmla="*/ 47 w 57"/>
                  <a:gd name="T31" fmla="*/ 46 h 55"/>
                  <a:gd name="T32" fmla="*/ 41 w 57"/>
                  <a:gd name="T33" fmla="*/ 55 h 55"/>
                  <a:gd name="T34" fmla="*/ 41 w 57"/>
                  <a:gd name="T3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5">
                    <a:moveTo>
                      <a:pt x="41" y="55"/>
                    </a:moveTo>
                    <a:lnTo>
                      <a:pt x="32" y="52"/>
                    </a:lnTo>
                    <a:lnTo>
                      <a:pt x="19" y="46"/>
                    </a:lnTo>
                    <a:lnTo>
                      <a:pt x="19" y="43"/>
                    </a:lnTo>
                    <a:lnTo>
                      <a:pt x="23" y="46"/>
                    </a:lnTo>
                    <a:lnTo>
                      <a:pt x="23" y="37"/>
                    </a:lnTo>
                    <a:lnTo>
                      <a:pt x="7" y="22"/>
                    </a:lnTo>
                    <a:lnTo>
                      <a:pt x="0" y="3"/>
                    </a:lnTo>
                    <a:lnTo>
                      <a:pt x="23" y="0"/>
                    </a:lnTo>
                    <a:lnTo>
                      <a:pt x="37" y="3"/>
                    </a:lnTo>
                    <a:lnTo>
                      <a:pt x="47" y="3"/>
                    </a:lnTo>
                    <a:lnTo>
                      <a:pt x="57" y="0"/>
                    </a:lnTo>
                    <a:lnTo>
                      <a:pt x="53" y="16"/>
                    </a:lnTo>
                    <a:lnTo>
                      <a:pt x="57" y="25"/>
                    </a:lnTo>
                    <a:lnTo>
                      <a:pt x="57" y="37"/>
                    </a:lnTo>
                    <a:lnTo>
                      <a:pt x="47" y="46"/>
                    </a:lnTo>
                    <a:lnTo>
                      <a:pt x="41" y="55"/>
                    </a:lnTo>
                    <a:lnTo>
                      <a:pt x="41" y="5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507"/>
              <p:cNvSpPr>
                <a:spLocks/>
              </p:cNvSpPr>
              <p:nvPr/>
            </p:nvSpPr>
            <p:spPr bwMode="auto">
              <a:xfrm>
                <a:off x="6097588" y="2925763"/>
                <a:ext cx="73025" cy="44450"/>
              </a:xfrm>
              <a:custGeom>
                <a:avLst/>
                <a:gdLst>
                  <a:gd name="T0" fmla="*/ 0 w 46"/>
                  <a:gd name="T1" fmla="*/ 7 h 28"/>
                  <a:gd name="T2" fmla="*/ 12 w 46"/>
                  <a:gd name="T3" fmla="*/ 4 h 28"/>
                  <a:gd name="T4" fmla="*/ 16 w 46"/>
                  <a:gd name="T5" fmla="*/ 0 h 28"/>
                  <a:gd name="T6" fmla="*/ 27 w 46"/>
                  <a:gd name="T7" fmla="*/ 0 h 28"/>
                  <a:gd name="T8" fmla="*/ 34 w 46"/>
                  <a:gd name="T9" fmla="*/ 9 h 28"/>
                  <a:gd name="T10" fmla="*/ 34 w 46"/>
                  <a:gd name="T11" fmla="*/ 16 h 28"/>
                  <a:gd name="T12" fmla="*/ 46 w 46"/>
                  <a:gd name="T13" fmla="*/ 22 h 28"/>
                  <a:gd name="T14" fmla="*/ 46 w 46"/>
                  <a:gd name="T15" fmla="*/ 28 h 28"/>
                  <a:gd name="T16" fmla="*/ 37 w 46"/>
                  <a:gd name="T17" fmla="*/ 28 h 28"/>
                  <a:gd name="T18" fmla="*/ 27 w 46"/>
                  <a:gd name="T19" fmla="*/ 25 h 28"/>
                  <a:gd name="T20" fmla="*/ 16 w 46"/>
                  <a:gd name="T21" fmla="*/ 25 h 28"/>
                  <a:gd name="T22" fmla="*/ 6 w 46"/>
                  <a:gd name="T23" fmla="*/ 28 h 28"/>
                  <a:gd name="T24" fmla="*/ 2 w 46"/>
                  <a:gd name="T25" fmla="*/ 16 h 28"/>
                  <a:gd name="T26" fmla="*/ 0 w 46"/>
                  <a:gd name="T27" fmla="*/ 7 h 28"/>
                  <a:gd name="T28" fmla="*/ 0 w 46"/>
                  <a:gd name="T29"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28">
                    <a:moveTo>
                      <a:pt x="0" y="7"/>
                    </a:moveTo>
                    <a:lnTo>
                      <a:pt x="12" y="4"/>
                    </a:lnTo>
                    <a:lnTo>
                      <a:pt x="16" y="0"/>
                    </a:lnTo>
                    <a:lnTo>
                      <a:pt x="27" y="0"/>
                    </a:lnTo>
                    <a:lnTo>
                      <a:pt x="34" y="9"/>
                    </a:lnTo>
                    <a:lnTo>
                      <a:pt x="34" y="16"/>
                    </a:lnTo>
                    <a:lnTo>
                      <a:pt x="46" y="22"/>
                    </a:lnTo>
                    <a:lnTo>
                      <a:pt x="46" y="28"/>
                    </a:lnTo>
                    <a:lnTo>
                      <a:pt x="37" y="28"/>
                    </a:lnTo>
                    <a:lnTo>
                      <a:pt x="27" y="25"/>
                    </a:lnTo>
                    <a:lnTo>
                      <a:pt x="16" y="25"/>
                    </a:lnTo>
                    <a:lnTo>
                      <a:pt x="6" y="28"/>
                    </a:lnTo>
                    <a:lnTo>
                      <a:pt x="2" y="16"/>
                    </a:lnTo>
                    <a:lnTo>
                      <a:pt x="0" y="7"/>
                    </a:lnTo>
                    <a:lnTo>
                      <a:pt x="0"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508"/>
              <p:cNvSpPr>
                <a:spLocks/>
              </p:cNvSpPr>
              <p:nvPr/>
            </p:nvSpPr>
            <p:spPr bwMode="auto">
              <a:xfrm>
                <a:off x="6116638" y="2965450"/>
                <a:ext cx="93663" cy="98425"/>
              </a:xfrm>
              <a:custGeom>
                <a:avLst/>
                <a:gdLst>
                  <a:gd name="T0" fmla="*/ 34 w 59"/>
                  <a:gd name="T1" fmla="*/ 3 h 62"/>
                  <a:gd name="T2" fmla="*/ 31 w 59"/>
                  <a:gd name="T3" fmla="*/ 7 h 62"/>
                  <a:gd name="T4" fmla="*/ 38 w 59"/>
                  <a:gd name="T5" fmla="*/ 9 h 62"/>
                  <a:gd name="T6" fmla="*/ 43 w 59"/>
                  <a:gd name="T7" fmla="*/ 13 h 62"/>
                  <a:gd name="T8" fmla="*/ 47 w 59"/>
                  <a:gd name="T9" fmla="*/ 9 h 62"/>
                  <a:gd name="T10" fmla="*/ 49 w 59"/>
                  <a:gd name="T11" fmla="*/ 9 h 62"/>
                  <a:gd name="T12" fmla="*/ 49 w 59"/>
                  <a:gd name="T13" fmla="*/ 13 h 62"/>
                  <a:gd name="T14" fmla="*/ 53 w 59"/>
                  <a:gd name="T15" fmla="*/ 18 h 62"/>
                  <a:gd name="T16" fmla="*/ 49 w 59"/>
                  <a:gd name="T17" fmla="*/ 30 h 62"/>
                  <a:gd name="T18" fmla="*/ 56 w 59"/>
                  <a:gd name="T19" fmla="*/ 37 h 62"/>
                  <a:gd name="T20" fmla="*/ 59 w 59"/>
                  <a:gd name="T21" fmla="*/ 39 h 62"/>
                  <a:gd name="T22" fmla="*/ 56 w 59"/>
                  <a:gd name="T23" fmla="*/ 46 h 62"/>
                  <a:gd name="T24" fmla="*/ 49 w 59"/>
                  <a:gd name="T25" fmla="*/ 46 h 62"/>
                  <a:gd name="T26" fmla="*/ 53 w 59"/>
                  <a:gd name="T27" fmla="*/ 52 h 62"/>
                  <a:gd name="T28" fmla="*/ 56 w 59"/>
                  <a:gd name="T29" fmla="*/ 52 h 62"/>
                  <a:gd name="T30" fmla="*/ 56 w 59"/>
                  <a:gd name="T31" fmla="*/ 55 h 62"/>
                  <a:gd name="T32" fmla="*/ 49 w 59"/>
                  <a:gd name="T33" fmla="*/ 59 h 62"/>
                  <a:gd name="T34" fmla="*/ 38 w 59"/>
                  <a:gd name="T35" fmla="*/ 62 h 62"/>
                  <a:gd name="T36" fmla="*/ 43 w 59"/>
                  <a:gd name="T37" fmla="*/ 52 h 62"/>
                  <a:gd name="T38" fmla="*/ 38 w 59"/>
                  <a:gd name="T39" fmla="*/ 46 h 62"/>
                  <a:gd name="T40" fmla="*/ 25 w 59"/>
                  <a:gd name="T41" fmla="*/ 43 h 62"/>
                  <a:gd name="T42" fmla="*/ 22 w 59"/>
                  <a:gd name="T43" fmla="*/ 46 h 62"/>
                  <a:gd name="T44" fmla="*/ 11 w 59"/>
                  <a:gd name="T45" fmla="*/ 39 h 62"/>
                  <a:gd name="T46" fmla="*/ 4 w 59"/>
                  <a:gd name="T47" fmla="*/ 37 h 62"/>
                  <a:gd name="T48" fmla="*/ 4 w 59"/>
                  <a:gd name="T49" fmla="*/ 25 h 62"/>
                  <a:gd name="T50" fmla="*/ 0 w 59"/>
                  <a:gd name="T51" fmla="*/ 16 h 62"/>
                  <a:gd name="T52" fmla="*/ 4 w 59"/>
                  <a:gd name="T53" fmla="*/ 0 h 62"/>
                  <a:gd name="T54" fmla="*/ 15 w 59"/>
                  <a:gd name="T55" fmla="*/ 0 h 62"/>
                  <a:gd name="T56" fmla="*/ 25 w 59"/>
                  <a:gd name="T57" fmla="*/ 3 h 62"/>
                  <a:gd name="T58" fmla="*/ 34 w 59"/>
                  <a:gd name="T59" fmla="*/ 3 h 62"/>
                  <a:gd name="T60" fmla="*/ 34 w 59"/>
                  <a:gd name="T61"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62">
                    <a:moveTo>
                      <a:pt x="34" y="3"/>
                    </a:moveTo>
                    <a:lnTo>
                      <a:pt x="31" y="7"/>
                    </a:lnTo>
                    <a:lnTo>
                      <a:pt x="38" y="9"/>
                    </a:lnTo>
                    <a:lnTo>
                      <a:pt x="43" y="13"/>
                    </a:lnTo>
                    <a:lnTo>
                      <a:pt x="47" y="9"/>
                    </a:lnTo>
                    <a:lnTo>
                      <a:pt x="49" y="9"/>
                    </a:lnTo>
                    <a:lnTo>
                      <a:pt x="49" y="13"/>
                    </a:lnTo>
                    <a:lnTo>
                      <a:pt x="53" y="18"/>
                    </a:lnTo>
                    <a:lnTo>
                      <a:pt x="49" y="30"/>
                    </a:lnTo>
                    <a:lnTo>
                      <a:pt x="56" y="37"/>
                    </a:lnTo>
                    <a:lnTo>
                      <a:pt x="59" y="39"/>
                    </a:lnTo>
                    <a:lnTo>
                      <a:pt x="56" y="46"/>
                    </a:lnTo>
                    <a:lnTo>
                      <a:pt x="49" y="46"/>
                    </a:lnTo>
                    <a:lnTo>
                      <a:pt x="53" y="52"/>
                    </a:lnTo>
                    <a:lnTo>
                      <a:pt x="56" y="52"/>
                    </a:lnTo>
                    <a:lnTo>
                      <a:pt x="56" y="55"/>
                    </a:lnTo>
                    <a:lnTo>
                      <a:pt x="49" y="59"/>
                    </a:lnTo>
                    <a:lnTo>
                      <a:pt x="38" y="62"/>
                    </a:lnTo>
                    <a:lnTo>
                      <a:pt x="43" y="52"/>
                    </a:lnTo>
                    <a:lnTo>
                      <a:pt x="38" y="46"/>
                    </a:lnTo>
                    <a:lnTo>
                      <a:pt x="25" y="43"/>
                    </a:lnTo>
                    <a:lnTo>
                      <a:pt x="22" y="46"/>
                    </a:lnTo>
                    <a:lnTo>
                      <a:pt x="11" y="39"/>
                    </a:lnTo>
                    <a:lnTo>
                      <a:pt x="4" y="37"/>
                    </a:lnTo>
                    <a:lnTo>
                      <a:pt x="4" y="25"/>
                    </a:lnTo>
                    <a:lnTo>
                      <a:pt x="0" y="16"/>
                    </a:lnTo>
                    <a:lnTo>
                      <a:pt x="4" y="0"/>
                    </a:lnTo>
                    <a:lnTo>
                      <a:pt x="15" y="0"/>
                    </a:lnTo>
                    <a:lnTo>
                      <a:pt x="25" y="3"/>
                    </a:lnTo>
                    <a:lnTo>
                      <a:pt x="34" y="3"/>
                    </a:lnTo>
                    <a:lnTo>
                      <a:pt x="34"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509"/>
              <p:cNvSpPr>
                <a:spLocks/>
              </p:cNvSpPr>
              <p:nvPr/>
            </p:nvSpPr>
            <p:spPr bwMode="auto">
              <a:xfrm>
                <a:off x="6097588" y="3024188"/>
                <a:ext cx="53975" cy="49213"/>
              </a:xfrm>
              <a:custGeom>
                <a:avLst/>
                <a:gdLst>
                  <a:gd name="T0" fmla="*/ 21 w 34"/>
                  <a:gd name="T1" fmla="*/ 15 h 31"/>
                  <a:gd name="T2" fmla="*/ 16 w 34"/>
                  <a:gd name="T3" fmla="*/ 22 h 31"/>
                  <a:gd name="T4" fmla="*/ 9 w 34"/>
                  <a:gd name="T5" fmla="*/ 31 h 31"/>
                  <a:gd name="T6" fmla="*/ 0 w 34"/>
                  <a:gd name="T7" fmla="*/ 18 h 31"/>
                  <a:gd name="T8" fmla="*/ 6 w 34"/>
                  <a:gd name="T9" fmla="*/ 9 h 31"/>
                  <a:gd name="T10" fmla="*/ 16 w 34"/>
                  <a:gd name="T11" fmla="*/ 0 h 31"/>
                  <a:gd name="T12" fmla="*/ 23 w 34"/>
                  <a:gd name="T13" fmla="*/ 2 h 31"/>
                  <a:gd name="T14" fmla="*/ 34 w 34"/>
                  <a:gd name="T15" fmla="*/ 9 h 31"/>
                  <a:gd name="T16" fmla="*/ 30 w 34"/>
                  <a:gd name="T17" fmla="*/ 15 h 31"/>
                  <a:gd name="T18" fmla="*/ 21 w 34"/>
                  <a:gd name="T19" fmla="*/ 15 h 31"/>
                  <a:gd name="T20" fmla="*/ 21 w 34"/>
                  <a:gd name="T21"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1">
                    <a:moveTo>
                      <a:pt x="21" y="15"/>
                    </a:moveTo>
                    <a:lnTo>
                      <a:pt x="16" y="22"/>
                    </a:lnTo>
                    <a:lnTo>
                      <a:pt x="9" y="31"/>
                    </a:lnTo>
                    <a:lnTo>
                      <a:pt x="0" y="18"/>
                    </a:lnTo>
                    <a:lnTo>
                      <a:pt x="6" y="9"/>
                    </a:lnTo>
                    <a:lnTo>
                      <a:pt x="16" y="0"/>
                    </a:lnTo>
                    <a:lnTo>
                      <a:pt x="23" y="2"/>
                    </a:lnTo>
                    <a:lnTo>
                      <a:pt x="34" y="9"/>
                    </a:lnTo>
                    <a:lnTo>
                      <a:pt x="30" y="15"/>
                    </a:lnTo>
                    <a:lnTo>
                      <a:pt x="21" y="15"/>
                    </a:lnTo>
                    <a:lnTo>
                      <a:pt x="21" y="1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510"/>
              <p:cNvSpPr>
                <a:spLocks/>
              </p:cNvSpPr>
              <p:nvPr/>
            </p:nvSpPr>
            <p:spPr bwMode="auto">
              <a:xfrm>
                <a:off x="6130926" y="3033713"/>
                <a:ext cx="53975" cy="44450"/>
              </a:xfrm>
              <a:custGeom>
                <a:avLst/>
                <a:gdLst>
                  <a:gd name="T0" fmla="*/ 29 w 34"/>
                  <a:gd name="T1" fmla="*/ 19 h 28"/>
                  <a:gd name="T2" fmla="*/ 13 w 34"/>
                  <a:gd name="T3" fmla="*/ 28 h 28"/>
                  <a:gd name="T4" fmla="*/ 13 w 34"/>
                  <a:gd name="T5" fmla="*/ 25 h 28"/>
                  <a:gd name="T6" fmla="*/ 13 w 34"/>
                  <a:gd name="T7" fmla="*/ 19 h 28"/>
                  <a:gd name="T8" fmla="*/ 0 w 34"/>
                  <a:gd name="T9" fmla="*/ 9 h 28"/>
                  <a:gd name="T10" fmla="*/ 9 w 34"/>
                  <a:gd name="T11" fmla="*/ 9 h 28"/>
                  <a:gd name="T12" fmla="*/ 13 w 34"/>
                  <a:gd name="T13" fmla="*/ 3 h 28"/>
                  <a:gd name="T14" fmla="*/ 16 w 34"/>
                  <a:gd name="T15" fmla="*/ 0 h 28"/>
                  <a:gd name="T16" fmla="*/ 29 w 34"/>
                  <a:gd name="T17" fmla="*/ 3 h 28"/>
                  <a:gd name="T18" fmla="*/ 34 w 34"/>
                  <a:gd name="T19" fmla="*/ 9 h 28"/>
                  <a:gd name="T20" fmla="*/ 29 w 34"/>
                  <a:gd name="T21" fmla="*/ 19 h 28"/>
                  <a:gd name="T22" fmla="*/ 29 w 34"/>
                  <a:gd name="T23"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8">
                    <a:moveTo>
                      <a:pt x="29" y="19"/>
                    </a:moveTo>
                    <a:lnTo>
                      <a:pt x="13" y="28"/>
                    </a:lnTo>
                    <a:lnTo>
                      <a:pt x="13" y="25"/>
                    </a:lnTo>
                    <a:lnTo>
                      <a:pt x="13" y="19"/>
                    </a:lnTo>
                    <a:lnTo>
                      <a:pt x="0" y="9"/>
                    </a:lnTo>
                    <a:lnTo>
                      <a:pt x="9" y="9"/>
                    </a:lnTo>
                    <a:lnTo>
                      <a:pt x="13" y="3"/>
                    </a:lnTo>
                    <a:lnTo>
                      <a:pt x="16" y="0"/>
                    </a:lnTo>
                    <a:lnTo>
                      <a:pt x="29" y="3"/>
                    </a:lnTo>
                    <a:lnTo>
                      <a:pt x="34" y="9"/>
                    </a:lnTo>
                    <a:lnTo>
                      <a:pt x="29" y="19"/>
                    </a:lnTo>
                    <a:lnTo>
                      <a:pt x="29" y="1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511"/>
              <p:cNvSpPr>
                <a:spLocks/>
              </p:cNvSpPr>
              <p:nvPr/>
            </p:nvSpPr>
            <p:spPr bwMode="auto">
              <a:xfrm>
                <a:off x="6151563" y="3059113"/>
                <a:ext cx="61913" cy="52388"/>
              </a:xfrm>
              <a:custGeom>
                <a:avLst/>
                <a:gdLst>
                  <a:gd name="T0" fmla="*/ 27 w 39"/>
                  <a:gd name="T1" fmla="*/ 0 h 33"/>
                  <a:gd name="T2" fmla="*/ 39 w 39"/>
                  <a:gd name="T3" fmla="*/ 9 h 33"/>
                  <a:gd name="T4" fmla="*/ 39 w 39"/>
                  <a:gd name="T5" fmla="*/ 18 h 33"/>
                  <a:gd name="T6" fmla="*/ 34 w 39"/>
                  <a:gd name="T7" fmla="*/ 24 h 33"/>
                  <a:gd name="T8" fmla="*/ 25 w 39"/>
                  <a:gd name="T9" fmla="*/ 21 h 33"/>
                  <a:gd name="T10" fmla="*/ 21 w 39"/>
                  <a:gd name="T11" fmla="*/ 30 h 33"/>
                  <a:gd name="T12" fmla="*/ 12 w 39"/>
                  <a:gd name="T13" fmla="*/ 28 h 33"/>
                  <a:gd name="T14" fmla="*/ 9 w 39"/>
                  <a:gd name="T15" fmla="*/ 33 h 33"/>
                  <a:gd name="T16" fmla="*/ 3 w 39"/>
                  <a:gd name="T17" fmla="*/ 28 h 33"/>
                  <a:gd name="T18" fmla="*/ 0 w 39"/>
                  <a:gd name="T19" fmla="*/ 18 h 33"/>
                  <a:gd name="T20" fmla="*/ 0 w 39"/>
                  <a:gd name="T21" fmla="*/ 12 h 33"/>
                  <a:gd name="T22" fmla="*/ 16 w 39"/>
                  <a:gd name="T23" fmla="*/ 3 h 33"/>
                  <a:gd name="T24" fmla="*/ 27 w 39"/>
                  <a:gd name="T25" fmla="*/ 0 h 33"/>
                  <a:gd name="T26" fmla="*/ 27 w 39"/>
                  <a:gd name="T2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3">
                    <a:moveTo>
                      <a:pt x="27" y="0"/>
                    </a:moveTo>
                    <a:lnTo>
                      <a:pt x="39" y="9"/>
                    </a:lnTo>
                    <a:lnTo>
                      <a:pt x="39" y="18"/>
                    </a:lnTo>
                    <a:lnTo>
                      <a:pt x="34" y="24"/>
                    </a:lnTo>
                    <a:lnTo>
                      <a:pt x="25" y="21"/>
                    </a:lnTo>
                    <a:lnTo>
                      <a:pt x="21" y="30"/>
                    </a:lnTo>
                    <a:lnTo>
                      <a:pt x="12" y="28"/>
                    </a:lnTo>
                    <a:lnTo>
                      <a:pt x="9" y="33"/>
                    </a:lnTo>
                    <a:lnTo>
                      <a:pt x="3" y="28"/>
                    </a:lnTo>
                    <a:lnTo>
                      <a:pt x="0" y="18"/>
                    </a:lnTo>
                    <a:lnTo>
                      <a:pt x="0" y="12"/>
                    </a:lnTo>
                    <a:lnTo>
                      <a:pt x="16" y="3"/>
                    </a:lnTo>
                    <a:lnTo>
                      <a:pt x="27" y="0"/>
                    </a:lnTo>
                    <a:lnTo>
                      <a:pt x="2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512"/>
              <p:cNvSpPr>
                <a:spLocks/>
              </p:cNvSpPr>
              <p:nvPr/>
            </p:nvSpPr>
            <p:spPr bwMode="auto">
              <a:xfrm>
                <a:off x="6046788" y="2798763"/>
                <a:ext cx="138113" cy="73025"/>
              </a:xfrm>
              <a:custGeom>
                <a:avLst/>
                <a:gdLst>
                  <a:gd name="T0" fmla="*/ 25 w 87"/>
                  <a:gd name="T1" fmla="*/ 0 h 46"/>
                  <a:gd name="T2" fmla="*/ 32 w 87"/>
                  <a:gd name="T3" fmla="*/ 6 h 46"/>
                  <a:gd name="T4" fmla="*/ 38 w 87"/>
                  <a:gd name="T5" fmla="*/ 3 h 46"/>
                  <a:gd name="T6" fmla="*/ 44 w 87"/>
                  <a:gd name="T7" fmla="*/ 10 h 46"/>
                  <a:gd name="T8" fmla="*/ 48 w 87"/>
                  <a:gd name="T9" fmla="*/ 12 h 46"/>
                  <a:gd name="T10" fmla="*/ 55 w 87"/>
                  <a:gd name="T11" fmla="*/ 10 h 46"/>
                  <a:gd name="T12" fmla="*/ 62 w 87"/>
                  <a:gd name="T13" fmla="*/ 12 h 46"/>
                  <a:gd name="T14" fmla="*/ 69 w 87"/>
                  <a:gd name="T15" fmla="*/ 6 h 46"/>
                  <a:gd name="T16" fmla="*/ 78 w 87"/>
                  <a:gd name="T17" fmla="*/ 10 h 46"/>
                  <a:gd name="T18" fmla="*/ 84 w 87"/>
                  <a:gd name="T19" fmla="*/ 16 h 46"/>
                  <a:gd name="T20" fmla="*/ 87 w 87"/>
                  <a:gd name="T21" fmla="*/ 16 h 46"/>
                  <a:gd name="T22" fmla="*/ 84 w 87"/>
                  <a:gd name="T23" fmla="*/ 32 h 46"/>
                  <a:gd name="T24" fmla="*/ 78 w 87"/>
                  <a:gd name="T25" fmla="*/ 32 h 46"/>
                  <a:gd name="T26" fmla="*/ 71 w 87"/>
                  <a:gd name="T27" fmla="*/ 28 h 46"/>
                  <a:gd name="T28" fmla="*/ 66 w 87"/>
                  <a:gd name="T29" fmla="*/ 32 h 46"/>
                  <a:gd name="T30" fmla="*/ 59 w 87"/>
                  <a:gd name="T31" fmla="*/ 28 h 46"/>
                  <a:gd name="T32" fmla="*/ 48 w 87"/>
                  <a:gd name="T33" fmla="*/ 34 h 46"/>
                  <a:gd name="T34" fmla="*/ 44 w 87"/>
                  <a:gd name="T35" fmla="*/ 37 h 46"/>
                  <a:gd name="T36" fmla="*/ 32 w 87"/>
                  <a:gd name="T37" fmla="*/ 44 h 46"/>
                  <a:gd name="T38" fmla="*/ 23 w 87"/>
                  <a:gd name="T39" fmla="*/ 46 h 46"/>
                  <a:gd name="T40" fmla="*/ 10 w 87"/>
                  <a:gd name="T41" fmla="*/ 46 h 46"/>
                  <a:gd name="T42" fmla="*/ 3 w 87"/>
                  <a:gd name="T43" fmla="*/ 44 h 46"/>
                  <a:gd name="T44" fmla="*/ 0 w 87"/>
                  <a:gd name="T45" fmla="*/ 37 h 46"/>
                  <a:gd name="T46" fmla="*/ 0 w 87"/>
                  <a:gd name="T47" fmla="*/ 28 h 46"/>
                  <a:gd name="T48" fmla="*/ 25 w 87"/>
                  <a:gd name="T49" fmla="*/ 0 h 46"/>
                  <a:gd name="T50" fmla="*/ 25 w 87"/>
                  <a:gd name="T5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46">
                    <a:moveTo>
                      <a:pt x="25" y="0"/>
                    </a:moveTo>
                    <a:lnTo>
                      <a:pt x="32" y="6"/>
                    </a:lnTo>
                    <a:lnTo>
                      <a:pt x="38" y="3"/>
                    </a:lnTo>
                    <a:lnTo>
                      <a:pt x="44" y="10"/>
                    </a:lnTo>
                    <a:lnTo>
                      <a:pt x="48" y="12"/>
                    </a:lnTo>
                    <a:lnTo>
                      <a:pt x="55" y="10"/>
                    </a:lnTo>
                    <a:lnTo>
                      <a:pt x="62" y="12"/>
                    </a:lnTo>
                    <a:lnTo>
                      <a:pt x="69" y="6"/>
                    </a:lnTo>
                    <a:lnTo>
                      <a:pt x="78" y="10"/>
                    </a:lnTo>
                    <a:lnTo>
                      <a:pt x="84" y="16"/>
                    </a:lnTo>
                    <a:lnTo>
                      <a:pt x="87" y="16"/>
                    </a:lnTo>
                    <a:lnTo>
                      <a:pt x="84" y="32"/>
                    </a:lnTo>
                    <a:lnTo>
                      <a:pt x="78" y="32"/>
                    </a:lnTo>
                    <a:lnTo>
                      <a:pt x="71" y="28"/>
                    </a:lnTo>
                    <a:lnTo>
                      <a:pt x="66" y="32"/>
                    </a:lnTo>
                    <a:lnTo>
                      <a:pt x="59" y="28"/>
                    </a:lnTo>
                    <a:lnTo>
                      <a:pt x="48" y="34"/>
                    </a:lnTo>
                    <a:lnTo>
                      <a:pt x="44" y="37"/>
                    </a:lnTo>
                    <a:lnTo>
                      <a:pt x="32" y="44"/>
                    </a:lnTo>
                    <a:lnTo>
                      <a:pt x="23" y="46"/>
                    </a:lnTo>
                    <a:lnTo>
                      <a:pt x="10" y="46"/>
                    </a:lnTo>
                    <a:lnTo>
                      <a:pt x="3" y="44"/>
                    </a:lnTo>
                    <a:lnTo>
                      <a:pt x="0" y="37"/>
                    </a:lnTo>
                    <a:lnTo>
                      <a:pt x="0" y="28"/>
                    </a:lnTo>
                    <a:lnTo>
                      <a:pt x="25" y="0"/>
                    </a:lnTo>
                    <a:lnTo>
                      <a:pt x="2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513"/>
              <p:cNvSpPr>
                <a:spLocks/>
              </p:cNvSpPr>
              <p:nvPr/>
            </p:nvSpPr>
            <p:spPr bwMode="auto">
              <a:xfrm>
                <a:off x="5927726" y="2755900"/>
                <a:ext cx="158750" cy="87313"/>
              </a:xfrm>
              <a:custGeom>
                <a:avLst/>
                <a:gdLst>
                  <a:gd name="T0" fmla="*/ 32 w 100"/>
                  <a:gd name="T1" fmla="*/ 0 h 55"/>
                  <a:gd name="T2" fmla="*/ 41 w 100"/>
                  <a:gd name="T3" fmla="*/ 2 h 55"/>
                  <a:gd name="T4" fmla="*/ 45 w 100"/>
                  <a:gd name="T5" fmla="*/ 2 h 55"/>
                  <a:gd name="T6" fmla="*/ 48 w 100"/>
                  <a:gd name="T7" fmla="*/ 2 h 55"/>
                  <a:gd name="T8" fmla="*/ 48 w 100"/>
                  <a:gd name="T9" fmla="*/ 6 h 55"/>
                  <a:gd name="T10" fmla="*/ 57 w 100"/>
                  <a:gd name="T11" fmla="*/ 9 h 55"/>
                  <a:gd name="T12" fmla="*/ 64 w 100"/>
                  <a:gd name="T13" fmla="*/ 9 h 55"/>
                  <a:gd name="T14" fmla="*/ 64 w 100"/>
                  <a:gd name="T15" fmla="*/ 13 h 55"/>
                  <a:gd name="T16" fmla="*/ 70 w 100"/>
                  <a:gd name="T17" fmla="*/ 18 h 55"/>
                  <a:gd name="T18" fmla="*/ 75 w 100"/>
                  <a:gd name="T19" fmla="*/ 18 h 55"/>
                  <a:gd name="T20" fmla="*/ 78 w 100"/>
                  <a:gd name="T21" fmla="*/ 16 h 55"/>
                  <a:gd name="T22" fmla="*/ 85 w 100"/>
                  <a:gd name="T23" fmla="*/ 18 h 55"/>
                  <a:gd name="T24" fmla="*/ 85 w 100"/>
                  <a:gd name="T25" fmla="*/ 21 h 55"/>
                  <a:gd name="T26" fmla="*/ 100 w 100"/>
                  <a:gd name="T27" fmla="*/ 23 h 55"/>
                  <a:gd name="T28" fmla="*/ 100 w 100"/>
                  <a:gd name="T29" fmla="*/ 27 h 55"/>
                  <a:gd name="T30" fmla="*/ 75 w 100"/>
                  <a:gd name="T31" fmla="*/ 55 h 55"/>
                  <a:gd name="T32" fmla="*/ 57 w 100"/>
                  <a:gd name="T33" fmla="*/ 52 h 55"/>
                  <a:gd name="T34" fmla="*/ 48 w 100"/>
                  <a:gd name="T35" fmla="*/ 46 h 55"/>
                  <a:gd name="T36" fmla="*/ 41 w 100"/>
                  <a:gd name="T37" fmla="*/ 55 h 55"/>
                  <a:gd name="T38" fmla="*/ 32 w 100"/>
                  <a:gd name="T39" fmla="*/ 55 h 55"/>
                  <a:gd name="T40" fmla="*/ 24 w 100"/>
                  <a:gd name="T41" fmla="*/ 55 h 55"/>
                  <a:gd name="T42" fmla="*/ 24 w 100"/>
                  <a:gd name="T43" fmla="*/ 48 h 55"/>
                  <a:gd name="T44" fmla="*/ 22 w 100"/>
                  <a:gd name="T45" fmla="*/ 43 h 55"/>
                  <a:gd name="T46" fmla="*/ 15 w 100"/>
                  <a:gd name="T47" fmla="*/ 39 h 55"/>
                  <a:gd name="T48" fmla="*/ 6 w 100"/>
                  <a:gd name="T49" fmla="*/ 33 h 55"/>
                  <a:gd name="T50" fmla="*/ 6 w 100"/>
                  <a:gd name="T51" fmla="*/ 23 h 55"/>
                  <a:gd name="T52" fmla="*/ 0 w 100"/>
                  <a:gd name="T53" fmla="*/ 21 h 55"/>
                  <a:gd name="T54" fmla="*/ 0 w 100"/>
                  <a:gd name="T55" fmla="*/ 18 h 55"/>
                  <a:gd name="T56" fmla="*/ 0 w 100"/>
                  <a:gd name="T57" fmla="*/ 16 h 55"/>
                  <a:gd name="T58" fmla="*/ 2 w 100"/>
                  <a:gd name="T59" fmla="*/ 18 h 55"/>
                  <a:gd name="T60" fmla="*/ 30 w 100"/>
                  <a:gd name="T61" fmla="*/ 6 h 55"/>
                  <a:gd name="T62" fmla="*/ 32 w 100"/>
                  <a:gd name="T63" fmla="*/ 0 h 55"/>
                  <a:gd name="T64" fmla="*/ 32 w 100"/>
                  <a:gd name="T6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55">
                    <a:moveTo>
                      <a:pt x="32" y="0"/>
                    </a:moveTo>
                    <a:lnTo>
                      <a:pt x="41" y="2"/>
                    </a:lnTo>
                    <a:lnTo>
                      <a:pt x="45" y="2"/>
                    </a:lnTo>
                    <a:lnTo>
                      <a:pt x="48" y="2"/>
                    </a:lnTo>
                    <a:lnTo>
                      <a:pt x="48" y="6"/>
                    </a:lnTo>
                    <a:lnTo>
                      <a:pt x="57" y="9"/>
                    </a:lnTo>
                    <a:lnTo>
                      <a:pt x="64" y="9"/>
                    </a:lnTo>
                    <a:lnTo>
                      <a:pt x="64" y="13"/>
                    </a:lnTo>
                    <a:lnTo>
                      <a:pt x="70" y="18"/>
                    </a:lnTo>
                    <a:lnTo>
                      <a:pt x="75" y="18"/>
                    </a:lnTo>
                    <a:lnTo>
                      <a:pt x="78" y="16"/>
                    </a:lnTo>
                    <a:lnTo>
                      <a:pt x="85" y="18"/>
                    </a:lnTo>
                    <a:lnTo>
                      <a:pt x="85" y="21"/>
                    </a:lnTo>
                    <a:lnTo>
                      <a:pt x="100" y="23"/>
                    </a:lnTo>
                    <a:lnTo>
                      <a:pt x="100" y="27"/>
                    </a:lnTo>
                    <a:lnTo>
                      <a:pt x="75" y="55"/>
                    </a:lnTo>
                    <a:lnTo>
                      <a:pt x="57" y="52"/>
                    </a:lnTo>
                    <a:lnTo>
                      <a:pt x="48" y="46"/>
                    </a:lnTo>
                    <a:lnTo>
                      <a:pt x="41" y="55"/>
                    </a:lnTo>
                    <a:lnTo>
                      <a:pt x="32" y="55"/>
                    </a:lnTo>
                    <a:lnTo>
                      <a:pt x="24" y="55"/>
                    </a:lnTo>
                    <a:lnTo>
                      <a:pt x="24" y="48"/>
                    </a:lnTo>
                    <a:lnTo>
                      <a:pt x="22" y="43"/>
                    </a:lnTo>
                    <a:lnTo>
                      <a:pt x="15" y="39"/>
                    </a:lnTo>
                    <a:lnTo>
                      <a:pt x="6" y="33"/>
                    </a:lnTo>
                    <a:lnTo>
                      <a:pt x="6" y="23"/>
                    </a:lnTo>
                    <a:lnTo>
                      <a:pt x="0" y="21"/>
                    </a:lnTo>
                    <a:lnTo>
                      <a:pt x="0" y="18"/>
                    </a:lnTo>
                    <a:lnTo>
                      <a:pt x="0" y="16"/>
                    </a:lnTo>
                    <a:lnTo>
                      <a:pt x="2" y="18"/>
                    </a:lnTo>
                    <a:lnTo>
                      <a:pt x="30" y="6"/>
                    </a:lnTo>
                    <a:lnTo>
                      <a:pt x="32" y="0"/>
                    </a:lnTo>
                    <a:lnTo>
                      <a:pt x="3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514"/>
              <p:cNvSpPr>
                <a:spLocks/>
              </p:cNvSpPr>
              <p:nvPr/>
            </p:nvSpPr>
            <p:spPr bwMode="auto">
              <a:xfrm>
                <a:off x="7226301" y="3160713"/>
                <a:ext cx="363538" cy="300038"/>
              </a:xfrm>
              <a:custGeom>
                <a:avLst/>
                <a:gdLst>
                  <a:gd name="T0" fmla="*/ 167 w 229"/>
                  <a:gd name="T1" fmla="*/ 7 h 189"/>
                  <a:gd name="T2" fmla="*/ 176 w 229"/>
                  <a:gd name="T3" fmla="*/ 37 h 189"/>
                  <a:gd name="T4" fmla="*/ 197 w 229"/>
                  <a:gd name="T5" fmla="*/ 25 h 189"/>
                  <a:gd name="T6" fmla="*/ 220 w 229"/>
                  <a:gd name="T7" fmla="*/ 22 h 189"/>
                  <a:gd name="T8" fmla="*/ 222 w 229"/>
                  <a:gd name="T9" fmla="*/ 25 h 189"/>
                  <a:gd name="T10" fmla="*/ 229 w 229"/>
                  <a:gd name="T11" fmla="*/ 32 h 189"/>
                  <a:gd name="T12" fmla="*/ 195 w 229"/>
                  <a:gd name="T13" fmla="*/ 34 h 189"/>
                  <a:gd name="T14" fmla="*/ 179 w 229"/>
                  <a:gd name="T15" fmla="*/ 47 h 189"/>
                  <a:gd name="T16" fmla="*/ 179 w 229"/>
                  <a:gd name="T17" fmla="*/ 77 h 189"/>
                  <a:gd name="T18" fmla="*/ 179 w 229"/>
                  <a:gd name="T19" fmla="*/ 93 h 189"/>
                  <a:gd name="T20" fmla="*/ 158 w 229"/>
                  <a:gd name="T21" fmla="*/ 93 h 189"/>
                  <a:gd name="T22" fmla="*/ 167 w 229"/>
                  <a:gd name="T23" fmla="*/ 108 h 189"/>
                  <a:gd name="T24" fmla="*/ 154 w 229"/>
                  <a:gd name="T25" fmla="*/ 123 h 189"/>
                  <a:gd name="T26" fmla="*/ 154 w 229"/>
                  <a:gd name="T27" fmla="*/ 139 h 189"/>
                  <a:gd name="T28" fmla="*/ 142 w 229"/>
                  <a:gd name="T29" fmla="*/ 143 h 189"/>
                  <a:gd name="T30" fmla="*/ 136 w 229"/>
                  <a:gd name="T31" fmla="*/ 139 h 189"/>
                  <a:gd name="T32" fmla="*/ 127 w 229"/>
                  <a:gd name="T33" fmla="*/ 148 h 189"/>
                  <a:gd name="T34" fmla="*/ 115 w 229"/>
                  <a:gd name="T35" fmla="*/ 148 h 189"/>
                  <a:gd name="T36" fmla="*/ 108 w 229"/>
                  <a:gd name="T37" fmla="*/ 155 h 189"/>
                  <a:gd name="T38" fmla="*/ 87 w 229"/>
                  <a:gd name="T39" fmla="*/ 182 h 189"/>
                  <a:gd name="T40" fmla="*/ 65 w 229"/>
                  <a:gd name="T41" fmla="*/ 189 h 189"/>
                  <a:gd name="T42" fmla="*/ 43 w 229"/>
                  <a:gd name="T43" fmla="*/ 189 h 189"/>
                  <a:gd name="T44" fmla="*/ 22 w 229"/>
                  <a:gd name="T45" fmla="*/ 169 h 189"/>
                  <a:gd name="T46" fmla="*/ 26 w 229"/>
                  <a:gd name="T47" fmla="*/ 148 h 189"/>
                  <a:gd name="T48" fmla="*/ 10 w 229"/>
                  <a:gd name="T49" fmla="*/ 130 h 189"/>
                  <a:gd name="T50" fmla="*/ 6 w 229"/>
                  <a:gd name="T51" fmla="*/ 108 h 189"/>
                  <a:gd name="T52" fmla="*/ 0 w 229"/>
                  <a:gd name="T53" fmla="*/ 93 h 189"/>
                  <a:gd name="T54" fmla="*/ 4 w 229"/>
                  <a:gd name="T55" fmla="*/ 87 h 189"/>
                  <a:gd name="T56" fmla="*/ 6 w 229"/>
                  <a:gd name="T57" fmla="*/ 62 h 189"/>
                  <a:gd name="T58" fmla="*/ 28 w 229"/>
                  <a:gd name="T59" fmla="*/ 75 h 189"/>
                  <a:gd name="T60" fmla="*/ 40 w 229"/>
                  <a:gd name="T61" fmla="*/ 55 h 189"/>
                  <a:gd name="T62" fmla="*/ 65 w 229"/>
                  <a:gd name="T63" fmla="*/ 32 h 189"/>
                  <a:gd name="T64" fmla="*/ 90 w 229"/>
                  <a:gd name="T65" fmla="*/ 28 h 189"/>
                  <a:gd name="T66" fmla="*/ 131 w 229"/>
                  <a:gd name="T67" fmla="*/ 25 h 189"/>
                  <a:gd name="T68" fmla="*/ 136 w 229"/>
                  <a:gd name="T69" fmla="*/ 22 h 189"/>
                  <a:gd name="T70" fmla="*/ 148 w 229"/>
                  <a:gd name="T71" fmla="*/ 12 h 189"/>
                  <a:gd name="T72" fmla="*/ 158 w 229"/>
                  <a:gd name="T7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9" h="189">
                    <a:moveTo>
                      <a:pt x="158" y="0"/>
                    </a:moveTo>
                    <a:lnTo>
                      <a:pt x="167" y="7"/>
                    </a:lnTo>
                    <a:lnTo>
                      <a:pt x="170" y="9"/>
                    </a:lnTo>
                    <a:lnTo>
                      <a:pt x="176" y="37"/>
                    </a:lnTo>
                    <a:lnTo>
                      <a:pt x="185" y="32"/>
                    </a:lnTo>
                    <a:lnTo>
                      <a:pt x="197" y="25"/>
                    </a:lnTo>
                    <a:lnTo>
                      <a:pt x="206" y="19"/>
                    </a:lnTo>
                    <a:lnTo>
                      <a:pt x="220" y="22"/>
                    </a:lnTo>
                    <a:lnTo>
                      <a:pt x="229" y="25"/>
                    </a:lnTo>
                    <a:lnTo>
                      <a:pt x="222" y="25"/>
                    </a:lnTo>
                    <a:lnTo>
                      <a:pt x="226" y="28"/>
                    </a:lnTo>
                    <a:lnTo>
                      <a:pt x="229" y="32"/>
                    </a:lnTo>
                    <a:lnTo>
                      <a:pt x="204" y="34"/>
                    </a:lnTo>
                    <a:lnTo>
                      <a:pt x="195" y="34"/>
                    </a:lnTo>
                    <a:lnTo>
                      <a:pt x="183" y="43"/>
                    </a:lnTo>
                    <a:lnTo>
                      <a:pt x="179" y="47"/>
                    </a:lnTo>
                    <a:lnTo>
                      <a:pt x="183" y="66"/>
                    </a:lnTo>
                    <a:lnTo>
                      <a:pt x="179" y="77"/>
                    </a:lnTo>
                    <a:lnTo>
                      <a:pt x="176" y="84"/>
                    </a:lnTo>
                    <a:lnTo>
                      <a:pt x="179" y="93"/>
                    </a:lnTo>
                    <a:lnTo>
                      <a:pt x="167" y="96"/>
                    </a:lnTo>
                    <a:lnTo>
                      <a:pt x="158" y="93"/>
                    </a:lnTo>
                    <a:lnTo>
                      <a:pt x="161" y="100"/>
                    </a:lnTo>
                    <a:lnTo>
                      <a:pt x="167" y="108"/>
                    </a:lnTo>
                    <a:lnTo>
                      <a:pt x="158" y="111"/>
                    </a:lnTo>
                    <a:lnTo>
                      <a:pt x="154" y="123"/>
                    </a:lnTo>
                    <a:lnTo>
                      <a:pt x="151" y="130"/>
                    </a:lnTo>
                    <a:lnTo>
                      <a:pt x="154" y="139"/>
                    </a:lnTo>
                    <a:lnTo>
                      <a:pt x="148" y="146"/>
                    </a:lnTo>
                    <a:lnTo>
                      <a:pt x="142" y="143"/>
                    </a:lnTo>
                    <a:lnTo>
                      <a:pt x="140" y="143"/>
                    </a:lnTo>
                    <a:lnTo>
                      <a:pt x="136" y="139"/>
                    </a:lnTo>
                    <a:lnTo>
                      <a:pt x="131" y="146"/>
                    </a:lnTo>
                    <a:lnTo>
                      <a:pt x="127" y="148"/>
                    </a:lnTo>
                    <a:lnTo>
                      <a:pt x="117" y="148"/>
                    </a:lnTo>
                    <a:lnTo>
                      <a:pt x="115" y="148"/>
                    </a:lnTo>
                    <a:lnTo>
                      <a:pt x="111" y="155"/>
                    </a:lnTo>
                    <a:lnTo>
                      <a:pt x="108" y="155"/>
                    </a:lnTo>
                    <a:lnTo>
                      <a:pt x="104" y="176"/>
                    </a:lnTo>
                    <a:lnTo>
                      <a:pt x="87" y="182"/>
                    </a:lnTo>
                    <a:lnTo>
                      <a:pt x="72" y="185"/>
                    </a:lnTo>
                    <a:lnTo>
                      <a:pt x="65" y="189"/>
                    </a:lnTo>
                    <a:lnTo>
                      <a:pt x="56" y="189"/>
                    </a:lnTo>
                    <a:lnTo>
                      <a:pt x="43" y="189"/>
                    </a:lnTo>
                    <a:lnTo>
                      <a:pt x="19" y="180"/>
                    </a:lnTo>
                    <a:lnTo>
                      <a:pt x="22" y="169"/>
                    </a:lnTo>
                    <a:lnTo>
                      <a:pt x="28" y="157"/>
                    </a:lnTo>
                    <a:lnTo>
                      <a:pt x="26" y="148"/>
                    </a:lnTo>
                    <a:lnTo>
                      <a:pt x="10" y="146"/>
                    </a:lnTo>
                    <a:lnTo>
                      <a:pt x="10" y="130"/>
                    </a:lnTo>
                    <a:lnTo>
                      <a:pt x="4" y="111"/>
                    </a:lnTo>
                    <a:lnTo>
                      <a:pt x="6" y="108"/>
                    </a:lnTo>
                    <a:lnTo>
                      <a:pt x="4" y="105"/>
                    </a:lnTo>
                    <a:lnTo>
                      <a:pt x="0" y="93"/>
                    </a:lnTo>
                    <a:lnTo>
                      <a:pt x="6" y="91"/>
                    </a:lnTo>
                    <a:lnTo>
                      <a:pt x="4" y="87"/>
                    </a:lnTo>
                    <a:lnTo>
                      <a:pt x="6" y="75"/>
                    </a:lnTo>
                    <a:lnTo>
                      <a:pt x="6" y="62"/>
                    </a:lnTo>
                    <a:lnTo>
                      <a:pt x="26" y="68"/>
                    </a:lnTo>
                    <a:lnTo>
                      <a:pt x="28" y="75"/>
                    </a:lnTo>
                    <a:lnTo>
                      <a:pt x="40" y="62"/>
                    </a:lnTo>
                    <a:lnTo>
                      <a:pt x="40" y="55"/>
                    </a:lnTo>
                    <a:lnTo>
                      <a:pt x="65" y="47"/>
                    </a:lnTo>
                    <a:lnTo>
                      <a:pt x="65" y="32"/>
                    </a:lnTo>
                    <a:lnTo>
                      <a:pt x="78" y="25"/>
                    </a:lnTo>
                    <a:lnTo>
                      <a:pt x="90" y="28"/>
                    </a:lnTo>
                    <a:lnTo>
                      <a:pt x="115" y="34"/>
                    </a:lnTo>
                    <a:lnTo>
                      <a:pt x="131" y="25"/>
                    </a:lnTo>
                    <a:lnTo>
                      <a:pt x="136" y="32"/>
                    </a:lnTo>
                    <a:lnTo>
                      <a:pt x="136" y="22"/>
                    </a:lnTo>
                    <a:lnTo>
                      <a:pt x="151" y="19"/>
                    </a:lnTo>
                    <a:lnTo>
                      <a:pt x="148" y="12"/>
                    </a:lnTo>
                    <a:lnTo>
                      <a:pt x="158" y="0"/>
                    </a:lnTo>
                    <a:lnTo>
                      <a:pt x="158"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515"/>
              <p:cNvSpPr>
                <a:spLocks/>
              </p:cNvSpPr>
              <p:nvPr/>
            </p:nvSpPr>
            <p:spPr bwMode="auto">
              <a:xfrm>
                <a:off x="6650038" y="3214688"/>
                <a:ext cx="257175" cy="255588"/>
              </a:xfrm>
              <a:custGeom>
                <a:avLst/>
                <a:gdLst>
                  <a:gd name="T0" fmla="*/ 52 w 162"/>
                  <a:gd name="T1" fmla="*/ 7 h 161"/>
                  <a:gd name="T2" fmla="*/ 62 w 162"/>
                  <a:gd name="T3" fmla="*/ 0 h 161"/>
                  <a:gd name="T4" fmla="*/ 71 w 162"/>
                  <a:gd name="T5" fmla="*/ 3 h 161"/>
                  <a:gd name="T6" fmla="*/ 86 w 162"/>
                  <a:gd name="T7" fmla="*/ 7 h 161"/>
                  <a:gd name="T8" fmla="*/ 92 w 162"/>
                  <a:gd name="T9" fmla="*/ 3 h 161"/>
                  <a:gd name="T10" fmla="*/ 96 w 162"/>
                  <a:gd name="T11" fmla="*/ 9 h 161"/>
                  <a:gd name="T12" fmla="*/ 102 w 162"/>
                  <a:gd name="T13" fmla="*/ 19 h 161"/>
                  <a:gd name="T14" fmla="*/ 109 w 162"/>
                  <a:gd name="T15" fmla="*/ 25 h 161"/>
                  <a:gd name="T16" fmla="*/ 111 w 162"/>
                  <a:gd name="T17" fmla="*/ 28 h 161"/>
                  <a:gd name="T18" fmla="*/ 117 w 162"/>
                  <a:gd name="T19" fmla="*/ 28 h 161"/>
                  <a:gd name="T20" fmla="*/ 119 w 162"/>
                  <a:gd name="T21" fmla="*/ 32 h 161"/>
                  <a:gd name="T22" fmla="*/ 117 w 162"/>
                  <a:gd name="T23" fmla="*/ 34 h 161"/>
                  <a:gd name="T24" fmla="*/ 117 w 162"/>
                  <a:gd name="T25" fmla="*/ 43 h 161"/>
                  <a:gd name="T26" fmla="*/ 114 w 162"/>
                  <a:gd name="T27" fmla="*/ 46 h 161"/>
                  <a:gd name="T28" fmla="*/ 114 w 162"/>
                  <a:gd name="T29" fmla="*/ 53 h 161"/>
                  <a:gd name="T30" fmla="*/ 109 w 162"/>
                  <a:gd name="T31" fmla="*/ 57 h 161"/>
                  <a:gd name="T32" fmla="*/ 111 w 162"/>
                  <a:gd name="T33" fmla="*/ 66 h 161"/>
                  <a:gd name="T34" fmla="*/ 119 w 162"/>
                  <a:gd name="T35" fmla="*/ 74 h 161"/>
                  <a:gd name="T36" fmla="*/ 123 w 162"/>
                  <a:gd name="T37" fmla="*/ 83 h 161"/>
                  <a:gd name="T38" fmla="*/ 135 w 162"/>
                  <a:gd name="T39" fmla="*/ 89 h 161"/>
                  <a:gd name="T40" fmla="*/ 144 w 162"/>
                  <a:gd name="T41" fmla="*/ 96 h 161"/>
                  <a:gd name="T42" fmla="*/ 151 w 162"/>
                  <a:gd name="T43" fmla="*/ 109 h 161"/>
                  <a:gd name="T44" fmla="*/ 151 w 162"/>
                  <a:gd name="T45" fmla="*/ 114 h 161"/>
                  <a:gd name="T46" fmla="*/ 154 w 162"/>
                  <a:gd name="T47" fmla="*/ 123 h 161"/>
                  <a:gd name="T48" fmla="*/ 157 w 162"/>
                  <a:gd name="T49" fmla="*/ 126 h 161"/>
                  <a:gd name="T50" fmla="*/ 157 w 162"/>
                  <a:gd name="T51" fmla="*/ 132 h 161"/>
                  <a:gd name="T52" fmla="*/ 162 w 162"/>
                  <a:gd name="T53" fmla="*/ 146 h 161"/>
                  <a:gd name="T54" fmla="*/ 160 w 162"/>
                  <a:gd name="T55" fmla="*/ 142 h 161"/>
                  <a:gd name="T56" fmla="*/ 154 w 162"/>
                  <a:gd name="T57" fmla="*/ 142 h 161"/>
                  <a:gd name="T58" fmla="*/ 144 w 162"/>
                  <a:gd name="T59" fmla="*/ 142 h 161"/>
                  <a:gd name="T60" fmla="*/ 141 w 162"/>
                  <a:gd name="T61" fmla="*/ 155 h 161"/>
                  <a:gd name="T62" fmla="*/ 139 w 162"/>
                  <a:gd name="T63" fmla="*/ 161 h 161"/>
                  <a:gd name="T64" fmla="*/ 109 w 162"/>
                  <a:gd name="T65" fmla="*/ 161 h 161"/>
                  <a:gd name="T66" fmla="*/ 86 w 162"/>
                  <a:gd name="T67" fmla="*/ 151 h 161"/>
                  <a:gd name="T68" fmla="*/ 86 w 162"/>
                  <a:gd name="T69" fmla="*/ 135 h 161"/>
                  <a:gd name="T70" fmla="*/ 76 w 162"/>
                  <a:gd name="T71" fmla="*/ 135 h 161"/>
                  <a:gd name="T72" fmla="*/ 73 w 162"/>
                  <a:gd name="T73" fmla="*/ 130 h 161"/>
                  <a:gd name="T74" fmla="*/ 62 w 162"/>
                  <a:gd name="T75" fmla="*/ 123 h 161"/>
                  <a:gd name="T76" fmla="*/ 25 w 162"/>
                  <a:gd name="T77" fmla="*/ 109 h 161"/>
                  <a:gd name="T78" fmla="*/ 7 w 162"/>
                  <a:gd name="T79" fmla="*/ 102 h 161"/>
                  <a:gd name="T80" fmla="*/ 0 w 162"/>
                  <a:gd name="T81" fmla="*/ 80 h 161"/>
                  <a:gd name="T82" fmla="*/ 21 w 162"/>
                  <a:gd name="T83" fmla="*/ 68 h 161"/>
                  <a:gd name="T84" fmla="*/ 34 w 162"/>
                  <a:gd name="T85" fmla="*/ 59 h 161"/>
                  <a:gd name="T86" fmla="*/ 37 w 162"/>
                  <a:gd name="T87" fmla="*/ 46 h 161"/>
                  <a:gd name="T88" fmla="*/ 41 w 162"/>
                  <a:gd name="T89" fmla="*/ 34 h 161"/>
                  <a:gd name="T90" fmla="*/ 37 w 162"/>
                  <a:gd name="T91" fmla="*/ 25 h 161"/>
                  <a:gd name="T92" fmla="*/ 37 w 162"/>
                  <a:gd name="T93" fmla="*/ 16 h 161"/>
                  <a:gd name="T94" fmla="*/ 46 w 162"/>
                  <a:gd name="T95" fmla="*/ 13 h 161"/>
                  <a:gd name="T96" fmla="*/ 52 w 162"/>
                  <a:gd name="T97" fmla="*/ 7 h 161"/>
                  <a:gd name="T98" fmla="*/ 52 w 162"/>
                  <a:gd name="T99" fmla="*/ 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 h="161">
                    <a:moveTo>
                      <a:pt x="52" y="7"/>
                    </a:moveTo>
                    <a:lnTo>
                      <a:pt x="62" y="0"/>
                    </a:lnTo>
                    <a:lnTo>
                      <a:pt x="71" y="3"/>
                    </a:lnTo>
                    <a:lnTo>
                      <a:pt x="86" y="7"/>
                    </a:lnTo>
                    <a:lnTo>
                      <a:pt x="92" y="3"/>
                    </a:lnTo>
                    <a:lnTo>
                      <a:pt x="96" y="9"/>
                    </a:lnTo>
                    <a:lnTo>
                      <a:pt x="102" y="19"/>
                    </a:lnTo>
                    <a:lnTo>
                      <a:pt x="109" y="25"/>
                    </a:lnTo>
                    <a:lnTo>
                      <a:pt x="111" y="28"/>
                    </a:lnTo>
                    <a:lnTo>
                      <a:pt x="117" y="28"/>
                    </a:lnTo>
                    <a:lnTo>
                      <a:pt x="119" y="32"/>
                    </a:lnTo>
                    <a:lnTo>
                      <a:pt x="117" y="34"/>
                    </a:lnTo>
                    <a:lnTo>
                      <a:pt x="117" y="43"/>
                    </a:lnTo>
                    <a:lnTo>
                      <a:pt x="114" y="46"/>
                    </a:lnTo>
                    <a:lnTo>
                      <a:pt x="114" y="53"/>
                    </a:lnTo>
                    <a:lnTo>
                      <a:pt x="109" y="57"/>
                    </a:lnTo>
                    <a:lnTo>
                      <a:pt x="111" y="66"/>
                    </a:lnTo>
                    <a:lnTo>
                      <a:pt x="119" y="74"/>
                    </a:lnTo>
                    <a:lnTo>
                      <a:pt x="123" y="83"/>
                    </a:lnTo>
                    <a:lnTo>
                      <a:pt x="135" y="89"/>
                    </a:lnTo>
                    <a:lnTo>
                      <a:pt x="144" y="96"/>
                    </a:lnTo>
                    <a:lnTo>
                      <a:pt x="151" y="109"/>
                    </a:lnTo>
                    <a:lnTo>
                      <a:pt x="151" y="114"/>
                    </a:lnTo>
                    <a:lnTo>
                      <a:pt x="154" y="123"/>
                    </a:lnTo>
                    <a:lnTo>
                      <a:pt x="157" y="126"/>
                    </a:lnTo>
                    <a:lnTo>
                      <a:pt x="157" y="132"/>
                    </a:lnTo>
                    <a:lnTo>
                      <a:pt x="162" y="146"/>
                    </a:lnTo>
                    <a:lnTo>
                      <a:pt x="160" y="142"/>
                    </a:lnTo>
                    <a:lnTo>
                      <a:pt x="154" y="142"/>
                    </a:lnTo>
                    <a:lnTo>
                      <a:pt x="144" y="142"/>
                    </a:lnTo>
                    <a:lnTo>
                      <a:pt x="141" y="155"/>
                    </a:lnTo>
                    <a:lnTo>
                      <a:pt x="139" y="161"/>
                    </a:lnTo>
                    <a:lnTo>
                      <a:pt x="109" y="161"/>
                    </a:lnTo>
                    <a:lnTo>
                      <a:pt x="86" y="151"/>
                    </a:lnTo>
                    <a:lnTo>
                      <a:pt x="86" y="135"/>
                    </a:lnTo>
                    <a:lnTo>
                      <a:pt x="76" y="135"/>
                    </a:lnTo>
                    <a:lnTo>
                      <a:pt x="73" y="130"/>
                    </a:lnTo>
                    <a:lnTo>
                      <a:pt x="62" y="123"/>
                    </a:lnTo>
                    <a:lnTo>
                      <a:pt x="25" y="109"/>
                    </a:lnTo>
                    <a:lnTo>
                      <a:pt x="7" y="102"/>
                    </a:lnTo>
                    <a:lnTo>
                      <a:pt x="0" y="80"/>
                    </a:lnTo>
                    <a:lnTo>
                      <a:pt x="21" y="68"/>
                    </a:lnTo>
                    <a:lnTo>
                      <a:pt x="34" y="59"/>
                    </a:lnTo>
                    <a:lnTo>
                      <a:pt x="37" y="46"/>
                    </a:lnTo>
                    <a:lnTo>
                      <a:pt x="41" y="34"/>
                    </a:lnTo>
                    <a:lnTo>
                      <a:pt x="37" y="25"/>
                    </a:lnTo>
                    <a:lnTo>
                      <a:pt x="37" y="16"/>
                    </a:lnTo>
                    <a:lnTo>
                      <a:pt x="46" y="13"/>
                    </a:lnTo>
                    <a:lnTo>
                      <a:pt x="52" y="7"/>
                    </a:lnTo>
                    <a:lnTo>
                      <a:pt x="52"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516"/>
              <p:cNvSpPr>
                <a:spLocks/>
              </p:cNvSpPr>
              <p:nvPr/>
            </p:nvSpPr>
            <p:spPr bwMode="auto">
              <a:xfrm>
                <a:off x="6770688" y="3135313"/>
                <a:ext cx="554038" cy="455613"/>
              </a:xfrm>
              <a:custGeom>
                <a:avLst/>
                <a:gdLst>
                  <a:gd name="T0" fmla="*/ 65 w 349"/>
                  <a:gd name="T1" fmla="*/ 4 h 287"/>
                  <a:gd name="T2" fmla="*/ 78 w 349"/>
                  <a:gd name="T3" fmla="*/ 25 h 287"/>
                  <a:gd name="T4" fmla="*/ 86 w 349"/>
                  <a:gd name="T5" fmla="*/ 44 h 287"/>
                  <a:gd name="T6" fmla="*/ 118 w 349"/>
                  <a:gd name="T7" fmla="*/ 59 h 287"/>
                  <a:gd name="T8" fmla="*/ 161 w 349"/>
                  <a:gd name="T9" fmla="*/ 53 h 287"/>
                  <a:gd name="T10" fmla="*/ 158 w 349"/>
                  <a:gd name="T11" fmla="*/ 57 h 287"/>
                  <a:gd name="T12" fmla="*/ 170 w 349"/>
                  <a:gd name="T13" fmla="*/ 59 h 287"/>
                  <a:gd name="T14" fmla="*/ 183 w 349"/>
                  <a:gd name="T15" fmla="*/ 48 h 287"/>
                  <a:gd name="T16" fmla="*/ 207 w 349"/>
                  <a:gd name="T17" fmla="*/ 28 h 287"/>
                  <a:gd name="T18" fmla="*/ 226 w 349"/>
                  <a:gd name="T19" fmla="*/ 35 h 287"/>
                  <a:gd name="T20" fmla="*/ 291 w 349"/>
                  <a:gd name="T21" fmla="*/ 59 h 287"/>
                  <a:gd name="T22" fmla="*/ 293 w 349"/>
                  <a:gd name="T23" fmla="*/ 91 h 287"/>
                  <a:gd name="T24" fmla="*/ 293 w 349"/>
                  <a:gd name="T25" fmla="*/ 107 h 287"/>
                  <a:gd name="T26" fmla="*/ 291 w 349"/>
                  <a:gd name="T27" fmla="*/ 121 h 287"/>
                  <a:gd name="T28" fmla="*/ 291 w 349"/>
                  <a:gd name="T29" fmla="*/ 127 h 287"/>
                  <a:gd name="T30" fmla="*/ 297 w 349"/>
                  <a:gd name="T31" fmla="*/ 162 h 287"/>
                  <a:gd name="T32" fmla="*/ 315 w 349"/>
                  <a:gd name="T33" fmla="*/ 173 h 287"/>
                  <a:gd name="T34" fmla="*/ 306 w 349"/>
                  <a:gd name="T35" fmla="*/ 196 h 287"/>
                  <a:gd name="T36" fmla="*/ 330 w 349"/>
                  <a:gd name="T37" fmla="*/ 219 h 287"/>
                  <a:gd name="T38" fmla="*/ 339 w 349"/>
                  <a:gd name="T39" fmla="*/ 244 h 287"/>
                  <a:gd name="T40" fmla="*/ 349 w 349"/>
                  <a:gd name="T41" fmla="*/ 251 h 287"/>
                  <a:gd name="T42" fmla="*/ 346 w 349"/>
                  <a:gd name="T43" fmla="*/ 257 h 287"/>
                  <a:gd name="T44" fmla="*/ 334 w 349"/>
                  <a:gd name="T45" fmla="*/ 264 h 287"/>
                  <a:gd name="T46" fmla="*/ 325 w 349"/>
                  <a:gd name="T47" fmla="*/ 274 h 287"/>
                  <a:gd name="T48" fmla="*/ 313 w 349"/>
                  <a:gd name="T49" fmla="*/ 283 h 287"/>
                  <a:gd name="T50" fmla="*/ 281 w 349"/>
                  <a:gd name="T51" fmla="*/ 277 h 287"/>
                  <a:gd name="T52" fmla="*/ 247 w 349"/>
                  <a:gd name="T53" fmla="*/ 272 h 287"/>
                  <a:gd name="T54" fmla="*/ 229 w 349"/>
                  <a:gd name="T55" fmla="*/ 248 h 287"/>
                  <a:gd name="T56" fmla="*/ 213 w 349"/>
                  <a:gd name="T57" fmla="*/ 254 h 287"/>
                  <a:gd name="T58" fmla="*/ 198 w 349"/>
                  <a:gd name="T59" fmla="*/ 260 h 287"/>
                  <a:gd name="T60" fmla="*/ 174 w 349"/>
                  <a:gd name="T61" fmla="*/ 251 h 287"/>
                  <a:gd name="T62" fmla="*/ 158 w 349"/>
                  <a:gd name="T63" fmla="*/ 239 h 287"/>
                  <a:gd name="T64" fmla="*/ 133 w 349"/>
                  <a:gd name="T65" fmla="*/ 217 h 287"/>
                  <a:gd name="T66" fmla="*/ 127 w 349"/>
                  <a:gd name="T67" fmla="*/ 207 h 287"/>
                  <a:gd name="T68" fmla="*/ 115 w 349"/>
                  <a:gd name="T69" fmla="*/ 189 h 287"/>
                  <a:gd name="T70" fmla="*/ 99 w 349"/>
                  <a:gd name="T71" fmla="*/ 189 h 287"/>
                  <a:gd name="T72" fmla="*/ 99 w 349"/>
                  <a:gd name="T73" fmla="*/ 182 h 287"/>
                  <a:gd name="T74" fmla="*/ 93 w 349"/>
                  <a:gd name="T75" fmla="*/ 192 h 287"/>
                  <a:gd name="T76" fmla="*/ 81 w 349"/>
                  <a:gd name="T77" fmla="*/ 182 h 287"/>
                  <a:gd name="T78" fmla="*/ 78 w 349"/>
                  <a:gd name="T79" fmla="*/ 173 h 287"/>
                  <a:gd name="T80" fmla="*/ 75 w 349"/>
                  <a:gd name="T81" fmla="*/ 159 h 287"/>
                  <a:gd name="T82" fmla="*/ 59 w 349"/>
                  <a:gd name="T83" fmla="*/ 139 h 287"/>
                  <a:gd name="T84" fmla="*/ 43 w 349"/>
                  <a:gd name="T85" fmla="*/ 124 h 287"/>
                  <a:gd name="T86" fmla="*/ 33 w 349"/>
                  <a:gd name="T87" fmla="*/ 107 h 287"/>
                  <a:gd name="T88" fmla="*/ 38 w 349"/>
                  <a:gd name="T89" fmla="*/ 96 h 287"/>
                  <a:gd name="T90" fmla="*/ 41 w 349"/>
                  <a:gd name="T91" fmla="*/ 84 h 287"/>
                  <a:gd name="T92" fmla="*/ 41 w 349"/>
                  <a:gd name="T93" fmla="*/ 78 h 287"/>
                  <a:gd name="T94" fmla="*/ 33 w 349"/>
                  <a:gd name="T95" fmla="*/ 75 h 287"/>
                  <a:gd name="T96" fmla="*/ 20 w 349"/>
                  <a:gd name="T97" fmla="*/ 59 h 287"/>
                  <a:gd name="T98" fmla="*/ 13 w 349"/>
                  <a:gd name="T99" fmla="*/ 44 h 287"/>
                  <a:gd name="T100" fmla="*/ 10 w 349"/>
                  <a:gd name="T101" fmla="*/ 32 h 287"/>
                  <a:gd name="T102" fmla="*/ 0 w 349"/>
                  <a:gd name="T103" fmla="*/ 7 h 287"/>
                  <a:gd name="T104" fmla="*/ 7 w 349"/>
                  <a:gd name="T105" fmla="*/ 0 h 287"/>
                  <a:gd name="T106" fmla="*/ 20 w 349"/>
                  <a:gd name="T107" fmla="*/ 14 h 287"/>
                  <a:gd name="T108" fmla="*/ 50 w 349"/>
                  <a:gd name="T109" fmla="*/ 1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9" h="287">
                    <a:moveTo>
                      <a:pt x="50" y="14"/>
                    </a:moveTo>
                    <a:lnTo>
                      <a:pt x="65" y="4"/>
                    </a:lnTo>
                    <a:lnTo>
                      <a:pt x="65" y="16"/>
                    </a:lnTo>
                    <a:lnTo>
                      <a:pt x="78" y="25"/>
                    </a:lnTo>
                    <a:lnTo>
                      <a:pt x="78" y="28"/>
                    </a:lnTo>
                    <a:lnTo>
                      <a:pt x="86" y="44"/>
                    </a:lnTo>
                    <a:lnTo>
                      <a:pt x="102" y="48"/>
                    </a:lnTo>
                    <a:lnTo>
                      <a:pt x="118" y="59"/>
                    </a:lnTo>
                    <a:lnTo>
                      <a:pt x="143" y="59"/>
                    </a:lnTo>
                    <a:lnTo>
                      <a:pt x="161" y="53"/>
                    </a:lnTo>
                    <a:lnTo>
                      <a:pt x="165" y="57"/>
                    </a:lnTo>
                    <a:lnTo>
                      <a:pt x="158" y="57"/>
                    </a:lnTo>
                    <a:lnTo>
                      <a:pt x="158" y="59"/>
                    </a:lnTo>
                    <a:lnTo>
                      <a:pt x="170" y="59"/>
                    </a:lnTo>
                    <a:lnTo>
                      <a:pt x="165" y="48"/>
                    </a:lnTo>
                    <a:lnTo>
                      <a:pt x="183" y="48"/>
                    </a:lnTo>
                    <a:lnTo>
                      <a:pt x="195" y="28"/>
                    </a:lnTo>
                    <a:lnTo>
                      <a:pt x="207" y="28"/>
                    </a:lnTo>
                    <a:lnTo>
                      <a:pt x="222" y="25"/>
                    </a:lnTo>
                    <a:lnTo>
                      <a:pt x="226" y="35"/>
                    </a:lnTo>
                    <a:lnTo>
                      <a:pt x="250" y="38"/>
                    </a:lnTo>
                    <a:lnTo>
                      <a:pt x="291" y="59"/>
                    </a:lnTo>
                    <a:lnTo>
                      <a:pt x="293" y="78"/>
                    </a:lnTo>
                    <a:lnTo>
                      <a:pt x="293" y="91"/>
                    </a:lnTo>
                    <a:lnTo>
                      <a:pt x="291" y="103"/>
                    </a:lnTo>
                    <a:lnTo>
                      <a:pt x="293" y="107"/>
                    </a:lnTo>
                    <a:lnTo>
                      <a:pt x="287" y="109"/>
                    </a:lnTo>
                    <a:lnTo>
                      <a:pt x="291" y="121"/>
                    </a:lnTo>
                    <a:lnTo>
                      <a:pt x="293" y="124"/>
                    </a:lnTo>
                    <a:lnTo>
                      <a:pt x="291" y="127"/>
                    </a:lnTo>
                    <a:lnTo>
                      <a:pt x="297" y="146"/>
                    </a:lnTo>
                    <a:lnTo>
                      <a:pt x="297" y="162"/>
                    </a:lnTo>
                    <a:lnTo>
                      <a:pt x="313" y="164"/>
                    </a:lnTo>
                    <a:lnTo>
                      <a:pt x="315" y="173"/>
                    </a:lnTo>
                    <a:lnTo>
                      <a:pt x="309" y="185"/>
                    </a:lnTo>
                    <a:lnTo>
                      <a:pt x="306" y="196"/>
                    </a:lnTo>
                    <a:lnTo>
                      <a:pt x="318" y="217"/>
                    </a:lnTo>
                    <a:lnTo>
                      <a:pt x="330" y="219"/>
                    </a:lnTo>
                    <a:lnTo>
                      <a:pt x="339" y="228"/>
                    </a:lnTo>
                    <a:lnTo>
                      <a:pt x="339" y="244"/>
                    </a:lnTo>
                    <a:lnTo>
                      <a:pt x="349" y="244"/>
                    </a:lnTo>
                    <a:lnTo>
                      <a:pt x="349" y="251"/>
                    </a:lnTo>
                    <a:lnTo>
                      <a:pt x="346" y="254"/>
                    </a:lnTo>
                    <a:lnTo>
                      <a:pt x="346" y="257"/>
                    </a:lnTo>
                    <a:lnTo>
                      <a:pt x="336" y="257"/>
                    </a:lnTo>
                    <a:lnTo>
                      <a:pt x="334" y="264"/>
                    </a:lnTo>
                    <a:lnTo>
                      <a:pt x="327" y="264"/>
                    </a:lnTo>
                    <a:lnTo>
                      <a:pt x="325" y="274"/>
                    </a:lnTo>
                    <a:lnTo>
                      <a:pt x="325" y="287"/>
                    </a:lnTo>
                    <a:lnTo>
                      <a:pt x="313" y="283"/>
                    </a:lnTo>
                    <a:lnTo>
                      <a:pt x="297" y="281"/>
                    </a:lnTo>
                    <a:lnTo>
                      <a:pt x="281" y="277"/>
                    </a:lnTo>
                    <a:lnTo>
                      <a:pt x="263" y="274"/>
                    </a:lnTo>
                    <a:lnTo>
                      <a:pt x="247" y="272"/>
                    </a:lnTo>
                    <a:lnTo>
                      <a:pt x="238" y="257"/>
                    </a:lnTo>
                    <a:lnTo>
                      <a:pt x="229" y="248"/>
                    </a:lnTo>
                    <a:lnTo>
                      <a:pt x="216" y="248"/>
                    </a:lnTo>
                    <a:lnTo>
                      <a:pt x="213" y="254"/>
                    </a:lnTo>
                    <a:lnTo>
                      <a:pt x="204" y="257"/>
                    </a:lnTo>
                    <a:lnTo>
                      <a:pt x="198" y="260"/>
                    </a:lnTo>
                    <a:lnTo>
                      <a:pt x="186" y="254"/>
                    </a:lnTo>
                    <a:lnTo>
                      <a:pt x="174" y="251"/>
                    </a:lnTo>
                    <a:lnTo>
                      <a:pt x="161" y="244"/>
                    </a:lnTo>
                    <a:lnTo>
                      <a:pt x="158" y="239"/>
                    </a:lnTo>
                    <a:lnTo>
                      <a:pt x="143" y="232"/>
                    </a:lnTo>
                    <a:lnTo>
                      <a:pt x="133" y="217"/>
                    </a:lnTo>
                    <a:lnTo>
                      <a:pt x="131" y="211"/>
                    </a:lnTo>
                    <a:lnTo>
                      <a:pt x="127" y="207"/>
                    </a:lnTo>
                    <a:lnTo>
                      <a:pt x="118" y="196"/>
                    </a:lnTo>
                    <a:lnTo>
                      <a:pt x="115" y="189"/>
                    </a:lnTo>
                    <a:lnTo>
                      <a:pt x="106" y="196"/>
                    </a:lnTo>
                    <a:lnTo>
                      <a:pt x="99" y="189"/>
                    </a:lnTo>
                    <a:lnTo>
                      <a:pt x="97" y="185"/>
                    </a:lnTo>
                    <a:lnTo>
                      <a:pt x="99" y="182"/>
                    </a:lnTo>
                    <a:lnTo>
                      <a:pt x="97" y="182"/>
                    </a:lnTo>
                    <a:lnTo>
                      <a:pt x="93" y="192"/>
                    </a:lnTo>
                    <a:lnTo>
                      <a:pt x="86" y="196"/>
                    </a:lnTo>
                    <a:lnTo>
                      <a:pt x="81" y="182"/>
                    </a:lnTo>
                    <a:lnTo>
                      <a:pt x="81" y="176"/>
                    </a:lnTo>
                    <a:lnTo>
                      <a:pt x="78" y="173"/>
                    </a:lnTo>
                    <a:lnTo>
                      <a:pt x="75" y="164"/>
                    </a:lnTo>
                    <a:lnTo>
                      <a:pt x="75" y="159"/>
                    </a:lnTo>
                    <a:lnTo>
                      <a:pt x="68" y="146"/>
                    </a:lnTo>
                    <a:lnTo>
                      <a:pt x="59" y="139"/>
                    </a:lnTo>
                    <a:lnTo>
                      <a:pt x="47" y="133"/>
                    </a:lnTo>
                    <a:lnTo>
                      <a:pt x="43" y="124"/>
                    </a:lnTo>
                    <a:lnTo>
                      <a:pt x="35" y="116"/>
                    </a:lnTo>
                    <a:lnTo>
                      <a:pt x="33" y="107"/>
                    </a:lnTo>
                    <a:lnTo>
                      <a:pt x="38" y="103"/>
                    </a:lnTo>
                    <a:lnTo>
                      <a:pt x="38" y="96"/>
                    </a:lnTo>
                    <a:lnTo>
                      <a:pt x="41" y="93"/>
                    </a:lnTo>
                    <a:lnTo>
                      <a:pt x="41" y="84"/>
                    </a:lnTo>
                    <a:lnTo>
                      <a:pt x="43" y="82"/>
                    </a:lnTo>
                    <a:lnTo>
                      <a:pt x="41" y="78"/>
                    </a:lnTo>
                    <a:lnTo>
                      <a:pt x="35" y="78"/>
                    </a:lnTo>
                    <a:lnTo>
                      <a:pt x="33" y="75"/>
                    </a:lnTo>
                    <a:lnTo>
                      <a:pt x="26" y="69"/>
                    </a:lnTo>
                    <a:lnTo>
                      <a:pt x="20" y="59"/>
                    </a:lnTo>
                    <a:lnTo>
                      <a:pt x="16" y="53"/>
                    </a:lnTo>
                    <a:lnTo>
                      <a:pt x="13" y="44"/>
                    </a:lnTo>
                    <a:lnTo>
                      <a:pt x="10" y="38"/>
                    </a:lnTo>
                    <a:lnTo>
                      <a:pt x="10" y="32"/>
                    </a:lnTo>
                    <a:lnTo>
                      <a:pt x="7" y="23"/>
                    </a:lnTo>
                    <a:lnTo>
                      <a:pt x="0" y="7"/>
                    </a:lnTo>
                    <a:lnTo>
                      <a:pt x="7" y="7"/>
                    </a:lnTo>
                    <a:lnTo>
                      <a:pt x="7" y="0"/>
                    </a:lnTo>
                    <a:lnTo>
                      <a:pt x="10" y="4"/>
                    </a:lnTo>
                    <a:lnTo>
                      <a:pt x="20" y="14"/>
                    </a:lnTo>
                    <a:lnTo>
                      <a:pt x="41" y="16"/>
                    </a:lnTo>
                    <a:lnTo>
                      <a:pt x="50" y="14"/>
                    </a:lnTo>
                    <a:lnTo>
                      <a:pt x="50" y="1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517"/>
              <p:cNvSpPr>
                <a:spLocks/>
              </p:cNvSpPr>
              <p:nvPr/>
            </p:nvSpPr>
            <p:spPr bwMode="auto">
              <a:xfrm>
                <a:off x="6535738" y="3341688"/>
                <a:ext cx="34925" cy="122238"/>
              </a:xfrm>
              <a:custGeom>
                <a:avLst/>
                <a:gdLst>
                  <a:gd name="T0" fmla="*/ 7 w 22"/>
                  <a:gd name="T1" fmla="*/ 7 h 77"/>
                  <a:gd name="T2" fmla="*/ 13 w 22"/>
                  <a:gd name="T3" fmla="*/ 7 h 77"/>
                  <a:gd name="T4" fmla="*/ 16 w 22"/>
                  <a:gd name="T5" fmla="*/ 0 h 77"/>
                  <a:gd name="T6" fmla="*/ 22 w 22"/>
                  <a:gd name="T7" fmla="*/ 0 h 77"/>
                  <a:gd name="T8" fmla="*/ 22 w 22"/>
                  <a:gd name="T9" fmla="*/ 7 h 77"/>
                  <a:gd name="T10" fmla="*/ 16 w 22"/>
                  <a:gd name="T11" fmla="*/ 13 h 77"/>
                  <a:gd name="T12" fmla="*/ 16 w 22"/>
                  <a:gd name="T13" fmla="*/ 18 h 77"/>
                  <a:gd name="T14" fmla="*/ 11 w 22"/>
                  <a:gd name="T15" fmla="*/ 18 h 77"/>
                  <a:gd name="T16" fmla="*/ 13 w 22"/>
                  <a:gd name="T17" fmla="*/ 25 h 77"/>
                  <a:gd name="T18" fmla="*/ 16 w 22"/>
                  <a:gd name="T19" fmla="*/ 32 h 77"/>
                  <a:gd name="T20" fmla="*/ 16 w 22"/>
                  <a:gd name="T21" fmla="*/ 46 h 77"/>
                  <a:gd name="T22" fmla="*/ 16 w 22"/>
                  <a:gd name="T23" fmla="*/ 59 h 77"/>
                  <a:gd name="T24" fmla="*/ 13 w 22"/>
                  <a:gd name="T25" fmla="*/ 71 h 77"/>
                  <a:gd name="T26" fmla="*/ 11 w 22"/>
                  <a:gd name="T27" fmla="*/ 77 h 77"/>
                  <a:gd name="T28" fmla="*/ 7 w 22"/>
                  <a:gd name="T29" fmla="*/ 66 h 77"/>
                  <a:gd name="T30" fmla="*/ 4 w 22"/>
                  <a:gd name="T31" fmla="*/ 55 h 77"/>
                  <a:gd name="T32" fmla="*/ 0 w 22"/>
                  <a:gd name="T33" fmla="*/ 43 h 77"/>
                  <a:gd name="T34" fmla="*/ 4 w 22"/>
                  <a:gd name="T35" fmla="*/ 38 h 77"/>
                  <a:gd name="T36" fmla="*/ 0 w 22"/>
                  <a:gd name="T37" fmla="*/ 34 h 77"/>
                  <a:gd name="T38" fmla="*/ 0 w 22"/>
                  <a:gd name="T39" fmla="*/ 29 h 77"/>
                  <a:gd name="T40" fmla="*/ 4 w 22"/>
                  <a:gd name="T41" fmla="*/ 18 h 77"/>
                  <a:gd name="T42" fmla="*/ 7 w 22"/>
                  <a:gd name="T43" fmla="*/ 7 h 77"/>
                  <a:gd name="T44" fmla="*/ 7 w 22"/>
                  <a:gd name="T45"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77">
                    <a:moveTo>
                      <a:pt x="7" y="7"/>
                    </a:moveTo>
                    <a:lnTo>
                      <a:pt x="13" y="7"/>
                    </a:lnTo>
                    <a:lnTo>
                      <a:pt x="16" y="0"/>
                    </a:lnTo>
                    <a:lnTo>
                      <a:pt x="22" y="0"/>
                    </a:lnTo>
                    <a:lnTo>
                      <a:pt x="22" y="7"/>
                    </a:lnTo>
                    <a:lnTo>
                      <a:pt x="16" y="13"/>
                    </a:lnTo>
                    <a:lnTo>
                      <a:pt x="16" y="18"/>
                    </a:lnTo>
                    <a:lnTo>
                      <a:pt x="11" y="18"/>
                    </a:lnTo>
                    <a:lnTo>
                      <a:pt x="13" y="25"/>
                    </a:lnTo>
                    <a:lnTo>
                      <a:pt x="16" y="32"/>
                    </a:lnTo>
                    <a:lnTo>
                      <a:pt x="16" y="46"/>
                    </a:lnTo>
                    <a:lnTo>
                      <a:pt x="16" y="59"/>
                    </a:lnTo>
                    <a:lnTo>
                      <a:pt x="13" y="71"/>
                    </a:lnTo>
                    <a:lnTo>
                      <a:pt x="11" y="77"/>
                    </a:lnTo>
                    <a:lnTo>
                      <a:pt x="7" y="66"/>
                    </a:lnTo>
                    <a:lnTo>
                      <a:pt x="4" y="55"/>
                    </a:lnTo>
                    <a:lnTo>
                      <a:pt x="0" y="43"/>
                    </a:lnTo>
                    <a:lnTo>
                      <a:pt x="4" y="38"/>
                    </a:lnTo>
                    <a:lnTo>
                      <a:pt x="0" y="34"/>
                    </a:lnTo>
                    <a:lnTo>
                      <a:pt x="0" y="29"/>
                    </a:lnTo>
                    <a:lnTo>
                      <a:pt x="4" y="18"/>
                    </a:lnTo>
                    <a:lnTo>
                      <a:pt x="7" y="7"/>
                    </a:lnTo>
                    <a:lnTo>
                      <a:pt x="7"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518"/>
              <p:cNvSpPr>
                <a:spLocks/>
              </p:cNvSpPr>
              <p:nvPr/>
            </p:nvSpPr>
            <p:spPr bwMode="auto">
              <a:xfrm>
                <a:off x="6553201" y="3341688"/>
                <a:ext cx="107950" cy="128588"/>
              </a:xfrm>
              <a:custGeom>
                <a:avLst/>
                <a:gdLst>
                  <a:gd name="T0" fmla="*/ 5 w 68"/>
                  <a:gd name="T1" fmla="*/ 13 h 81"/>
                  <a:gd name="T2" fmla="*/ 15 w 68"/>
                  <a:gd name="T3" fmla="*/ 13 h 81"/>
                  <a:gd name="T4" fmla="*/ 18 w 68"/>
                  <a:gd name="T5" fmla="*/ 18 h 81"/>
                  <a:gd name="T6" fmla="*/ 20 w 68"/>
                  <a:gd name="T7" fmla="*/ 18 h 81"/>
                  <a:gd name="T8" fmla="*/ 27 w 68"/>
                  <a:gd name="T9" fmla="*/ 18 h 81"/>
                  <a:gd name="T10" fmla="*/ 43 w 68"/>
                  <a:gd name="T11" fmla="*/ 9 h 81"/>
                  <a:gd name="T12" fmla="*/ 61 w 68"/>
                  <a:gd name="T13" fmla="*/ 0 h 81"/>
                  <a:gd name="T14" fmla="*/ 68 w 68"/>
                  <a:gd name="T15" fmla="*/ 22 h 81"/>
                  <a:gd name="T16" fmla="*/ 54 w 68"/>
                  <a:gd name="T17" fmla="*/ 29 h 81"/>
                  <a:gd name="T18" fmla="*/ 32 w 68"/>
                  <a:gd name="T19" fmla="*/ 34 h 81"/>
                  <a:gd name="T20" fmla="*/ 32 w 68"/>
                  <a:gd name="T21" fmla="*/ 38 h 81"/>
                  <a:gd name="T22" fmla="*/ 52 w 68"/>
                  <a:gd name="T23" fmla="*/ 52 h 81"/>
                  <a:gd name="T24" fmla="*/ 45 w 68"/>
                  <a:gd name="T25" fmla="*/ 55 h 81"/>
                  <a:gd name="T26" fmla="*/ 43 w 68"/>
                  <a:gd name="T27" fmla="*/ 62 h 81"/>
                  <a:gd name="T28" fmla="*/ 39 w 68"/>
                  <a:gd name="T29" fmla="*/ 66 h 81"/>
                  <a:gd name="T30" fmla="*/ 32 w 68"/>
                  <a:gd name="T31" fmla="*/ 68 h 81"/>
                  <a:gd name="T32" fmla="*/ 20 w 68"/>
                  <a:gd name="T33" fmla="*/ 81 h 81"/>
                  <a:gd name="T34" fmla="*/ 0 w 68"/>
                  <a:gd name="T35" fmla="*/ 77 h 81"/>
                  <a:gd name="T36" fmla="*/ 2 w 68"/>
                  <a:gd name="T37" fmla="*/ 71 h 81"/>
                  <a:gd name="T38" fmla="*/ 5 w 68"/>
                  <a:gd name="T39" fmla="*/ 59 h 81"/>
                  <a:gd name="T40" fmla="*/ 5 w 68"/>
                  <a:gd name="T41" fmla="*/ 46 h 81"/>
                  <a:gd name="T42" fmla="*/ 5 w 68"/>
                  <a:gd name="T43" fmla="*/ 32 h 81"/>
                  <a:gd name="T44" fmla="*/ 2 w 68"/>
                  <a:gd name="T45" fmla="*/ 25 h 81"/>
                  <a:gd name="T46" fmla="*/ 0 w 68"/>
                  <a:gd name="T47" fmla="*/ 18 h 81"/>
                  <a:gd name="T48" fmla="*/ 5 w 68"/>
                  <a:gd name="T49" fmla="*/ 18 h 81"/>
                  <a:gd name="T50" fmla="*/ 5 w 68"/>
                  <a:gd name="T51" fmla="*/ 13 h 81"/>
                  <a:gd name="T52" fmla="*/ 5 w 68"/>
                  <a:gd name="T53" fmla="*/ 1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81">
                    <a:moveTo>
                      <a:pt x="5" y="13"/>
                    </a:moveTo>
                    <a:lnTo>
                      <a:pt x="15" y="13"/>
                    </a:lnTo>
                    <a:lnTo>
                      <a:pt x="18" y="18"/>
                    </a:lnTo>
                    <a:lnTo>
                      <a:pt x="20" y="18"/>
                    </a:lnTo>
                    <a:lnTo>
                      <a:pt x="27" y="18"/>
                    </a:lnTo>
                    <a:lnTo>
                      <a:pt x="43" y="9"/>
                    </a:lnTo>
                    <a:lnTo>
                      <a:pt x="61" y="0"/>
                    </a:lnTo>
                    <a:lnTo>
                      <a:pt x="68" y="22"/>
                    </a:lnTo>
                    <a:lnTo>
                      <a:pt x="54" y="29"/>
                    </a:lnTo>
                    <a:lnTo>
                      <a:pt x="32" y="34"/>
                    </a:lnTo>
                    <a:lnTo>
                      <a:pt x="32" y="38"/>
                    </a:lnTo>
                    <a:lnTo>
                      <a:pt x="52" y="52"/>
                    </a:lnTo>
                    <a:lnTo>
                      <a:pt x="45" y="55"/>
                    </a:lnTo>
                    <a:lnTo>
                      <a:pt x="43" y="62"/>
                    </a:lnTo>
                    <a:lnTo>
                      <a:pt x="39" y="66"/>
                    </a:lnTo>
                    <a:lnTo>
                      <a:pt x="32" y="68"/>
                    </a:lnTo>
                    <a:lnTo>
                      <a:pt x="20" y="81"/>
                    </a:lnTo>
                    <a:lnTo>
                      <a:pt x="0" y="77"/>
                    </a:lnTo>
                    <a:lnTo>
                      <a:pt x="2" y="71"/>
                    </a:lnTo>
                    <a:lnTo>
                      <a:pt x="5" y="59"/>
                    </a:lnTo>
                    <a:lnTo>
                      <a:pt x="5" y="46"/>
                    </a:lnTo>
                    <a:lnTo>
                      <a:pt x="5" y="32"/>
                    </a:lnTo>
                    <a:lnTo>
                      <a:pt x="2" y="25"/>
                    </a:lnTo>
                    <a:lnTo>
                      <a:pt x="0" y="18"/>
                    </a:lnTo>
                    <a:lnTo>
                      <a:pt x="5" y="18"/>
                    </a:lnTo>
                    <a:lnTo>
                      <a:pt x="5" y="13"/>
                    </a:lnTo>
                    <a:lnTo>
                      <a:pt x="5"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519"/>
              <p:cNvSpPr>
                <a:spLocks/>
              </p:cNvSpPr>
              <p:nvPr/>
            </p:nvSpPr>
            <p:spPr bwMode="auto">
              <a:xfrm>
                <a:off x="6981826" y="3557588"/>
                <a:ext cx="25400" cy="47625"/>
              </a:xfrm>
              <a:custGeom>
                <a:avLst/>
                <a:gdLst>
                  <a:gd name="T0" fmla="*/ 3 w 16"/>
                  <a:gd name="T1" fmla="*/ 26 h 30"/>
                  <a:gd name="T2" fmla="*/ 0 w 16"/>
                  <a:gd name="T3" fmla="*/ 15 h 30"/>
                  <a:gd name="T4" fmla="*/ 3 w 16"/>
                  <a:gd name="T5" fmla="*/ 8 h 30"/>
                  <a:gd name="T6" fmla="*/ 6 w 16"/>
                  <a:gd name="T7" fmla="*/ 0 h 30"/>
                  <a:gd name="T8" fmla="*/ 16 w 16"/>
                  <a:gd name="T9" fmla="*/ 8 h 30"/>
                  <a:gd name="T10" fmla="*/ 16 w 16"/>
                  <a:gd name="T11" fmla="*/ 21 h 30"/>
                  <a:gd name="T12" fmla="*/ 16 w 16"/>
                  <a:gd name="T13" fmla="*/ 30 h 30"/>
                  <a:gd name="T14" fmla="*/ 12 w 16"/>
                  <a:gd name="T15" fmla="*/ 30 h 30"/>
                  <a:gd name="T16" fmla="*/ 10 w 16"/>
                  <a:gd name="T17" fmla="*/ 30 h 30"/>
                  <a:gd name="T18" fmla="*/ 6 w 16"/>
                  <a:gd name="T19" fmla="*/ 26 h 30"/>
                  <a:gd name="T20" fmla="*/ 3 w 16"/>
                  <a:gd name="T21" fmla="*/ 26 h 30"/>
                  <a:gd name="T22" fmla="*/ 3 w 16"/>
                  <a:gd name="T23"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30">
                    <a:moveTo>
                      <a:pt x="3" y="26"/>
                    </a:moveTo>
                    <a:lnTo>
                      <a:pt x="0" y="15"/>
                    </a:lnTo>
                    <a:lnTo>
                      <a:pt x="3" y="8"/>
                    </a:lnTo>
                    <a:lnTo>
                      <a:pt x="6" y="0"/>
                    </a:lnTo>
                    <a:lnTo>
                      <a:pt x="16" y="8"/>
                    </a:lnTo>
                    <a:lnTo>
                      <a:pt x="16" y="21"/>
                    </a:lnTo>
                    <a:lnTo>
                      <a:pt x="16" y="30"/>
                    </a:lnTo>
                    <a:lnTo>
                      <a:pt x="12" y="30"/>
                    </a:lnTo>
                    <a:lnTo>
                      <a:pt x="10" y="30"/>
                    </a:lnTo>
                    <a:lnTo>
                      <a:pt x="6" y="26"/>
                    </a:lnTo>
                    <a:lnTo>
                      <a:pt x="3" y="26"/>
                    </a:lnTo>
                    <a:lnTo>
                      <a:pt x="3" y="2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520"/>
              <p:cNvSpPr>
                <a:spLocks/>
              </p:cNvSpPr>
              <p:nvPr/>
            </p:nvSpPr>
            <p:spPr bwMode="auto">
              <a:xfrm>
                <a:off x="6870701" y="3440113"/>
                <a:ext cx="36513" cy="42863"/>
              </a:xfrm>
              <a:custGeom>
                <a:avLst/>
                <a:gdLst>
                  <a:gd name="T0" fmla="*/ 0 w 23"/>
                  <a:gd name="T1" fmla="*/ 19 h 27"/>
                  <a:gd name="T2" fmla="*/ 2 w 23"/>
                  <a:gd name="T3" fmla="*/ 13 h 27"/>
                  <a:gd name="T4" fmla="*/ 5 w 23"/>
                  <a:gd name="T5" fmla="*/ 0 h 27"/>
                  <a:gd name="T6" fmla="*/ 15 w 23"/>
                  <a:gd name="T7" fmla="*/ 0 h 27"/>
                  <a:gd name="T8" fmla="*/ 18 w 23"/>
                  <a:gd name="T9" fmla="*/ 6 h 27"/>
                  <a:gd name="T10" fmla="*/ 21 w 23"/>
                  <a:gd name="T11" fmla="*/ 4 h 27"/>
                  <a:gd name="T12" fmla="*/ 21 w 23"/>
                  <a:gd name="T13" fmla="*/ 9 h 27"/>
                  <a:gd name="T14" fmla="*/ 15 w 23"/>
                  <a:gd name="T15" fmla="*/ 13 h 27"/>
                  <a:gd name="T16" fmla="*/ 18 w 23"/>
                  <a:gd name="T17" fmla="*/ 15 h 27"/>
                  <a:gd name="T18" fmla="*/ 23 w 23"/>
                  <a:gd name="T19" fmla="*/ 27 h 27"/>
                  <a:gd name="T20" fmla="*/ 15 w 23"/>
                  <a:gd name="T21" fmla="*/ 27 h 27"/>
                  <a:gd name="T22" fmla="*/ 12 w 23"/>
                  <a:gd name="T23" fmla="*/ 22 h 27"/>
                  <a:gd name="T24" fmla="*/ 0 w 23"/>
                  <a:gd name="T25" fmla="*/ 19 h 27"/>
                  <a:gd name="T26" fmla="*/ 0 w 23"/>
                  <a:gd name="T2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7">
                    <a:moveTo>
                      <a:pt x="0" y="19"/>
                    </a:moveTo>
                    <a:lnTo>
                      <a:pt x="2" y="13"/>
                    </a:lnTo>
                    <a:lnTo>
                      <a:pt x="5" y="0"/>
                    </a:lnTo>
                    <a:lnTo>
                      <a:pt x="15" y="0"/>
                    </a:lnTo>
                    <a:lnTo>
                      <a:pt x="18" y="6"/>
                    </a:lnTo>
                    <a:lnTo>
                      <a:pt x="21" y="4"/>
                    </a:lnTo>
                    <a:lnTo>
                      <a:pt x="21" y="9"/>
                    </a:lnTo>
                    <a:lnTo>
                      <a:pt x="15" y="13"/>
                    </a:lnTo>
                    <a:lnTo>
                      <a:pt x="18" y="15"/>
                    </a:lnTo>
                    <a:lnTo>
                      <a:pt x="23" y="27"/>
                    </a:lnTo>
                    <a:lnTo>
                      <a:pt x="15" y="27"/>
                    </a:lnTo>
                    <a:lnTo>
                      <a:pt x="12" y="22"/>
                    </a:lnTo>
                    <a:lnTo>
                      <a:pt x="0" y="19"/>
                    </a:lnTo>
                    <a:lnTo>
                      <a:pt x="0" y="1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521"/>
              <p:cNvSpPr>
                <a:spLocks/>
              </p:cNvSpPr>
              <p:nvPr/>
            </p:nvSpPr>
            <p:spPr bwMode="auto">
              <a:xfrm>
                <a:off x="6546851" y="3305175"/>
                <a:ext cx="38100" cy="47625"/>
              </a:xfrm>
              <a:custGeom>
                <a:avLst/>
                <a:gdLst>
                  <a:gd name="T0" fmla="*/ 13 w 24"/>
                  <a:gd name="T1" fmla="*/ 0 h 30"/>
                  <a:gd name="T2" fmla="*/ 24 w 24"/>
                  <a:gd name="T3" fmla="*/ 0 h 30"/>
                  <a:gd name="T4" fmla="*/ 24 w 24"/>
                  <a:gd name="T5" fmla="*/ 2 h 30"/>
                  <a:gd name="T6" fmla="*/ 24 w 24"/>
                  <a:gd name="T7" fmla="*/ 9 h 30"/>
                  <a:gd name="T8" fmla="*/ 19 w 24"/>
                  <a:gd name="T9" fmla="*/ 17 h 30"/>
                  <a:gd name="T10" fmla="*/ 19 w 24"/>
                  <a:gd name="T11" fmla="*/ 20 h 30"/>
                  <a:gd name="T12" fmla="*/ 15 w 24"/>
                  <a:gd name="T13" fmla="*/ 23 h 30"/>
                  <a:gd name="T14" fmla="*/ 9 w 24"/>
                  <a:gd name="T15" fmla="*/ 23 h 30"/>
                  <a:gd name="T16" fmla="*/ 6 w 24"/>
                  <a:gd name="T17" fmla="*/ 30 h 30"/>
                  <a:gd name="T18" fmla="*/ 0 w 24"/>
                  <a:gd name="T19" fmla="*/ 30 h 30"/>
                  <a:gd name="T20" fmla="*/ 4 w 24"/>
                  <a:gd name="T21" fmla="*/ 23 h 30"/>
                  <a:gd name="T22" fmla="*/ 6 w 24"/>
                  <a:gd name="T23" fmla="*/ 17 h 30"/>
                  <a:gd name="T24" fmla="*/ 9 w 24"/>
                  <a:gd name="T25" fmla="*/ 5 h 30"/>
                  <a:gd name="T26" fmla="*/ 13 w 24"/>
                  <a:gd name="T27" fmla="*/ 0 h 30"/>
                  <a:gd name="T28" fmla="*/ 13 w 24"/>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0">
                    <a:moveTo>
                      <a:pt x="13" y="0"/>
                    </a:moveTo>
                    <a:lnTo>
                      <a:pt x="24" y="0"/>
                    </a:lnTo>
                    <a:lnTo>
                      <a:pt x="24" y="2"/>
                    </a:lnTo>
                    <a:lnTo>
                      <a:pt x="24" y="9"/>
                    </a:lnTo>
                    <a:lnTo>
                      <a:pt x="19" y="17"/>
                    </a:lnTo>
                    <a:lnTo>
                      <a:pt x="19" y="20"/>
                    </a:lnTo>
                    <a:lnTo>
                      <a:pt x="15" y="23"/>
                    </a:lnTo>
                    <a:lnTo>
                      <a:pt x="9" y="23"/>
                    </a:lnTo>
                    <a:lnTo>
                      <a:pt x="6" y="30"/>
                    </a:lnTo>
                    <a:lnTo>
                      <a:pt x="0" y="30"/>
                    </a:lnTo>
                    <a:lnTo>
                      <a:pt x="4" y="23"/>
                    </a:lnTo>
                    <a:lnTo>
                      <a:pt x="6" y="17"/>
                    </a:lnTo>
                    <a:lnTo>
                      <a:pt x="9" y="5"/>
                    </a:lnTo>
                    <a:lnTo>
                      <a:pt x="13" y="0"/>
                    </a:lnTo>
                    <a:lnTo>
                      <a:pt x="1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522"/>
              <p:cNvSpPr>
                <a:spLocks/>
              </p:cNvSpPr>
              <p:nvPr/>
            </p:nvSpPr>
            <p:spPr bwMode="auto">
              <a:xfrm>
                <a:off x="7842251" y="2608263"/>
                <a:ext cx="852488" cy="396875"/>
              </a:xfrm>
              <a:custGeom>
                <a:avLst/>
                <a:gdLst>
                  <a:gd name="T0" fmla="*/ 155 w 537"/>
                  <a:gd name="T1" fmla="*/ 0 h 250"/>
                  <a:gd name="T2" fmla="*/ 229 w 537"/>
                  <a:gd name="T3" fmla="*/ 37 h 250"/>
                  <a:gd name="T4" fmla="*/ 278 w 537"/>
                  <a:gd name="T5" fmla="*/ 27 h 250"/>
                  <a:gd name="T6" fmla="*/ 318 w 537"/>
                  <a:gd name="T7" fmla="*/ 40 h 250"/>
                  <a:gd name="T8" fmla="*/ 334 w 537"/>
                  <a:gd name="T9" fmla="*/ 56 h 250"/>
                  <a:gd name="T10" fmla="*/ 367 w 537"/>
                  <a:gd name="T11" fmla="*/ 56 h 250"/>
                  <a:gd name="T12" fmla="*/ 414 w 537"/>
                  <a:gd name="T13" fmla="*/ 18 h 250"/>
                  <a:gd name="T14" fmla="*/ 460 w 537"/>
                  <a:gd name="T15" fmla="*/ 27 h 250"/>
                  <a:gd name="T16" fmla="*/ 456 w 537"/>
                  <a:gd name="T17" fmla="*/ 64 h 250"/>
                  <a:gd name="T18" fmla="*/ 453 w 537"/>
                  <a:gd name="T19" fmla="*/ 77 h 250"/>
                  <a:gd name="T20" fmla="*/ 466 w 537"/>
                  <a:gd name="T21" fmla="*/ 84 h 250"/>
                  <a:gd name="T22" fmla="*/ 485 w 537"/>
                  <a:gd name="T23" fmla="*/ 84 h 250"/>
                  <a:gd name="T24" fmla="*/ 499 w 537"/>
                  <a:gd name="T25" fmla="*/ 71 h 250"/>
                  <a:gd name="T26" fmla="*/ 525 w 537"/>
                  <a:gd name="T27" fmla="*/ 86 h 250"/>
                  <a:gd name="T28" fmla="*/ 537 w 537"/>
                  <a:gd name="T29" fmla="*/ 102 h 250"/>
                  <a:gd name="T30" fmla="*/ 521 w 537"/>
                  <a:gd name="T31" fmla="*/ 106 h 250"/>
                  <a:gd name="T32" fmla="*/ 499 w 537"/>
                  <a:gd name="T33" fmla="*/ 116 h 250"/>
                  <a:gd name="T34" fmla="*/ 496 w 537"/>
                  <a:gd name="T35" fmla="*/ 123 h 250"/>
                  <a:gd name="T36" fmla="*/ 490 w 537"/>
                  <a:gd name="T37" fmla="*/ 120 h 250"/>
                  <a:gd name="T38" fmla="*/ 478 w 537"/>
                  <a:gd name="T39" fmla="*/ 126 h 250"/>
                  <a:gd name="T40" fmla="*/ 469 w 537"/>
                  <a:gd name="T41" fmla="*/ 145 h 250"/>
                  <a:gd name="T42" fmla="*/ 456 w 537"/>
                  <a:gd name="T43" fmla="*/ 157 h 250"/>
                  <a:gd name="T44" fmla="*/ 438 w 537"/>
                  <a:gd name="T45" fmla="*/ 164 h 250"/>
                  <a:gd name="T46" fmla="*/ 421 w 537"/>
                  <a:gd name="T47" fmla="*/ 160 h 250"/>
                  <a:gd name="T48" fmla="*/ 417 w 537"/>
                  <a:gd name="T49" fmla="*/ 175 h 250"/>
                  <a:gd name="T50" fmla="*/ 421 w 537"/>
                  <a:gd name="T51" fmla="*/ 195 h 250"/>
                  <a:gd name="T52" fmla="*/ 410 w 537"/>
                  <a:gd name="T53" fmla="*/ 216 h 250"/>
                  <a:gd name="T54" fmla="*/ 394 w 537"/>
                  <a:gd name="T55" fmla="*/ 225 h 250"/>
                  <a:gd name="T56" fmla="*/ 328 w 537"/>
                  <a:gd name="T57" fmla="*/ 250 h 250"/>
                  <a:gd name="T58" fmla="*/ 312 w 537"/>
                  <a:gd name="T59" fmla="*/ 247 h 250"/>
                  <a:gd name="T60" fmla="*/ 269 w 537"/>
                  <a:gd name="T61" fmla="*/ 238 h 250"/>
                  <a:gd name="T62" fmla="*/ 239 w 537"/>
                  <a:gd name="T63" fmla="*/ 232 h 250"/>
                  <a:gd name="T64" fmla="*/ 198 w 537"/>
                  <a:gd name="T65" fmla="*/ 234 h 250"/>
                  <a:gd name="T66" fmla="*/ 176 w 537"/>
                  <a:gd name="T67" fmla="*/ 238 h 250"/>
                  <a:gd name="T68" fmla="*/ 157 w 537"/>
                  <a:gd name="T69" fmla="*/ 207 h 250"/>
                  <a:gd name="T70" fmla="*/ 148 w 537"/>
                  <a:gd name="T71" fmla="*/ 200 h 250"/>
                  <a:gd name="T72" fmla="*/ 114 w 537"/>
                  <a:gd name="T73" fmla="*/ 188 h 250"/>
                  <a:gd name="T74" fmla="*/ 84 w 537"/>
                  <a:gd name="T75" fmla="*/ 182 h 250"/>
                  <a:gd name="T76" fmla="*/ 64 w 537"/>
                  <a:gd name="T77" fmla="*/ 166 h 250"/>
                  <a:gd name="T78" fmla="*/ 62 w 537"/>
                  <a:gd name="T79" fmla="*/ 152 h 250"/>
                  <a:gd name="T80" fmla="*/ 53 w 537"/>
                  <a:gd name="T81" fmla="*/ 130 h 250"/>
                  <a:gd name="T82" fmla="*/ 38 w 537"/>
                  <a:gd name="T83" fmla="*/ 116 h 250"/>
                  <a:gd name="T84" fmla="*/ 32 w 537"/>
                  <a:gd name="T85" fmla="*/ 111 h 250"/>
                  <a:gd name="T86" fmla="*/ 16 w 537"/>
                  <a:gd name="T87" fmla="*/ 106 h 250"/>
                  <a:gd name="T88" fmla="*/ 3 w 537"/>
                  <a:gd name="T89" fmla="*/ 99 h 250"/>
                  <a:gd name="T90" fmla="*/ 0 w 537"/>
                  <a:gd name="T91" fmla="*/ 86 h 250"/>
                  <a:gd name="T92" fmla="*/ 25 w 537"/>
                  <a:gd name="T93" fmla="*/ 71 h 250"/>
                  <a:gd name="T94" fmla="*/ 34 w 537"/>
                  <a:gd name="T95" fmla="*/ 56 h 250"/>
                  <a:gd name="T96" fmla="*/ 46 w 537"/>
                  <a:gd name="T97" fmla="*/ 43 h 250"/>
                  <a:gd name="T98" fmla="*/ 75 w 537"/>
                  <a:gd name="T99" fmla="*/ 50 h 250"/>
                  <a:gd name="T100" fmla="*/ 99 w 537"/>
                  <a:gd name="T101" fmla="*/ 56 h 250"/>
                  <a:gd name="T102" fmla="*/ 134 w 537"/>
                  <a:gd name="T103" fmla="*/ 59 h 250"/>
                  <a:gd name="T104" fmla="*/ 157 w 537"/>
                  <a:gd name="T105" fmla="*/ 47 h 250"/>
                  <a:gd name="T106" fmla="*/ 146 w 537"/>
                  <a:gd name="T107" fmla="*/ 22 h 250"/>
                  <a:gd name="T108" fmla="*/ 155 w 537"/>
                  <a:gd name="T109" fmla="*/ 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7" h="250">
                    <a:moveTo>
                      <a:pt x="155" y="9"/>
                    </a:moveTo>
                    <a:lnTo>
                      <a:pt x="155" y="0"/>
                    </a:lnTo>
                    <a:lnTo>
                      <a:pt x="207" y="12"/>
                    </a:lnTo>
                    <a:lnTo>
                      <a:pt x="229" y="37"/>
                    </a:lnTo>
                    <a:lnTo>
                      <a:pt x="246" y="40"/>
                    </a:lnTo>
                    <a:lnTo>
                      <a:pt x="278" y="27"/>
                    </a:lnTo>
                    <a:lnTo>
                      <a:pt x="291" y="34"/>
                    </a:lnTo>
                    <a:lnTo>
                      <a:pt x="318" y="40"/>
                    </a:lnTo>
                    <a:lnTo>
                      <a:pt x="321" y="50"/>
                    </a:lnTo>
                    <a:lnTo>
                      <a:pt x="334" y="56"/>
                    </a:lnTo>
                    <a:lnTo>
                      <a:pt x="346" y="56"/>
                    </a:lnTo>
                    <a:lnTo>
                      <a:pt x="367" y="56"/>
                    </a:lnTo>
                    <a:lnTo>
                      <a:pt x="401" y="43"/>
                    </a:lnTo>
                    <a:lnTo>
                      <a:pt x="414" y="18"/>
                    </a:lnTo>
                    <a:lnTo>
                      <a:pt x="441" y="27"/>
                    </a:lnTo>
                    <a:lnTo>
                      <a:pt x="460" y="27"/>
                    </a:lnTo>
                    <a:lnTo>
                      <a:pt x="456" y="37"/>
                    </a:lnTo>
                    <a:lnTo>
                      <a:pt x="456" y="64"/>
                    </a:lnTo>
                    <a:lnTo>
                      <a:pt x="460" y="71"/>
                    </a:lnTo>
                    <a:lnTo>
                      <a:pt x="453" y="77"/>
                    </a:lnTo>
                    <a:lnTo>
                      <a:pt x="462" y="86"/>
                    </a:lnTo>
                    <a:lnTo>
                      <a:pt x="466" y="84"/>
                    </a:lnTo>
                    <a:lnTo>
                      <a:pt x="475" y="80"/>
                    </a:lnTo>
                    <a:lnTo>
                      <a:pt x="485" y="84"/>
                    </a:lnTo>
                    <a:lnTo>
                      <a:pt x="490" y="75"/>
                    </a:lnTo>
                    <a:lnTo>
                      <a:pt x="499" y="71"/>
                    </a:lnTo>
                    <a:lnTo>
                      <a:pt x="510" y="80"/>
                    </a:lnTo>
                    <a:lnTo>
                      <a:pt x="525" y="86"/>
                    </a:lnTo>
                    <a:lnTo>
                      <a:pt x="528" y="95"/>
                    </a:lnTo>
                    <a:lnTo>
                      <a:pt x="537" y="102"/>
                    </a:lnTo>
                    <a:lnTo>
                      <a:pt x="530" y="109"/>
                    </a:lnTo>
                    <a:lnTo>
                      <a:pt x="521" y="106"/>
                    </a:lnTo>
                    <a:lnTo>
                      <a:pt x="506" y="109"/>
                    </a:lnTo>
                    <a:lnTo>
                      <a:pt x="499" y="116"/>
                    </a:lnTo>
                    <a:lnTo>
                      <a:pt x="496" y="116"/>
                    </a:lnTo>
                    <a:lnTo>
                      <a:pt x="496" y="123"/>
                    </a:lnTo>
                    <a:lnTo>
                      <a:pt x="494" y="123"/>
                    </a:lnTo>
                    <a:lnTo>
                      <a:pt x="490" y="120"/>
                    </a:lnTo>
                    <a:lnTo>
                      <a:pt x="487" y="120"/>
                    </a:lnTo>
                    <a:lnTo>
                      <a:pt x="478" y="126"/>
                    </a:lnTo>
                    <a:lnTo>
                      <a:pt x="478" y="132"/>
                    </a:lnTo>
                    <a:lnTo>
                      <a:pt x="469" y="145"/>
                    </a:lnTo>
                    <a:lnTo>
                      <a:pt x="460" y="145"/>
                    </a:lnTo>
                    <a:lnTo>
                      <a:pt x="456" y="157"/>
                    </a:lnTo>
                    <a:lnTo>
                      <a:pt x="451" y="164"/>
                    </a:lnTo>
                    <a:lnTo>
                      <a:pt x="438" y="164"/>
                    </a:lnTo>
                    <a:lnTo>
                      <a:pt x="426" y="160"/>
                    </a:lnTo>
                    <a:lnTo>
                      <a:pt x="421" y="160"/>
                    </a:lnTo>
                    <a:lnTo>
                      <a:pt x="417" y="166"/>
                    </a:lnTo>
                    <a:lnTo>
                      <a:pt x="417" y="175"/>
                    </a:lnTo>
                    <a:lnTo>
                      <a:pt x="423" y="182"/>
                    </a:lnTo>
                    <a:lnTo>
                      <a:pt x="421" y="195"/>
                    </a:lnTo>
                    <a:lnTo>
                      <a:pt x="414" y="204"/>
                    </a:lnTo>
                    <a:lnTo>
                      <a:pt x="410" y="216"/>
                    </a:lnTo>
                    <a:lnTo>
                      <a:pt x="401" y="222"/>
                    </a:lnTo>
                    <a:lnTo>
                      <a:pt x="394" y="225"/>
                    </a:lnTo>
                    <a:lnTo>
                      <a:pt x="346" y="234"/>
                    </a:lnTo>
                    <a:lnTo>
                      <a:pt x="328" y="250"/>
                    </a:lnTo>
                    <a:lnTo>
                      <a:pt x="318" y="250"/>
                    </a:lnTo>
                    <a:lnTo>
                      <a:pt x="312" y="247"/>
                    </a:lnTo>
                    <a:lnTo>
                      <a:pt x="303" y="247"/>
                    </a:lnTo>
                    <a:lnTo>
                      <a:pt x="269" y="238"/>
                    </a:lnTo>
                    <a:lnTo>
                      <a:pt x="266" y="232"/>
                    </a:lnTo>
                    <a:lnTo>
                      <a:pt x="239" y="232"/>
                    </a:lnTo>
                    <a:lnTo>
                      <a:pt x="232" y="234"/>
                    </a:lnTo>
                    <a:lnTo>
                      <a:pt x="198" y="234"/>
                    </a:lnTo>
                    <a:lnTo>
                      <a:pt x="194" y="238"/>
                    </a:lnTo>
                    <a:lnTo>
                      <a:pt x="176" y="238"/>
                    </a:lnTo>
                    <a:lnTo>
                      <a:pt x="167" y="228"/>
                    </a:lnTo>
                    <a:lnTo>
                      <a:pt x="157" y="207"/>
                    </a:lnTo>
                    <a:lnTo>
                      <a:pt x="155" y="200"/>
                    </a:lnTo>
                    <a:lnTo>
                      <a:pt x="148" y="200"/>
                    </a:lnTo>
                    <a:lnTo>
                      <a:pt x="134" y="195"/>
                    </a:lnTo>
                    <a:lnTo>
                      <a:pt x="114" y="188"/>
                    </a:lnTo>
                    <a:lnTo>
                      <a:pt x="105" y="188"/>
                    </a:lnTo>
                    <a:lnTo>
                      <a:pt x="84" y="182"/>
                    </a:lnTo>
                    <a:lnTo>
                      <a:pt x="68" y="175"/>
                    </a:lnTo>
                    <a:lnTo>
                      <a:pt x="64" y="166"/>
                    </a:lnTo>
                    <a:lnTo>
                      <a:pt x="68" y="160"/>
                    </a:lnTo>
                    <a:lnTo>
                      <a:pt x="62" y="152"/>
                    </a:lnTo>
                    <a:lnTo>
                      <a:pt x="62" y="141"/>
                    </a:lnTo>
                    <a:lnTo>
                      <a:pt x="53" y="130"/>
                    </a:lnTo>
                    <a:lnTo>
                      <a:pt x="44" y="114"/>
                    </a:lnTo>
                    <a:lnTo>
                      <a:pt x="38" y="116"/>
                    </a:lnTo>
                    <a:lnTo>
                      <a:pt x="34" y="114"/>
                    </a:lnTo>
                    <a:lnTo>
                      <a:pt x="32" y="111"/>
                    </a:lnTo>
                    <a:lnTo>
                      <a:pt x="25" y="116"/>
                    </a:lnTo>
                    <a:lnTo>
                      <a:pt x="16" y="106"/>
                    </a:lnTo>
                    <a:lnTo>
                      <a:pt x="10" y="106"/>
                    </a:lnTo>
                    <a:lnTo>
                      <a:pt x="3" y="99"/>
                    </a:lnTo>
                    <a:lnTo>
                      <a:pt x="0" y="95"/>
                    </a:lnTo>
                    <a:lnTo>
                      <a:pt x="0" y="86"/>
                    </a:lnTo>
                    <a:lnTo>
                      <a:pt x="3" y="80"/>
                    </a:lnTo>
                    <a:lnTo>
                      <a:pt x="25" y="71"/>
                    </a:lnTo>
                    <a:lnTo>
                      <a:pt x="25" y="64"/>
                    </a:lnTo>
                    <a:lnTo>
                      <a:pt x="34" y="56"/>
                    </a:lnTo>
                    <a:lnTo>
                      <a:pt x="38" y="52"/>
                    </a:lnTo>
                    <a:lnTo>
                      <a:pt x="46" y="43"/>
                    </a:lnTo>
                    <a:lnTo>
                      <a:pt x="68" y="43"/>
                    </a:lnTo>
                    <a:lnTo>
                      <a:pt x="75" y="50"/>
                    </a:lnTo>
                    <a:lnTo>
                      <a:pt x="93" y="47"/>
                    </a:lnTo>
                    <a:lnTo>
                      <a:pt x="99" y="56"/>
                    </a:lnTo>
                    <a:lnTo>
                      <a:pt x="112" y="59"/>
                    </a:lnTo>
                    <a:lnTo>
                      <a:pt x="134" y="59"/>
                    </a:lnTo>
                    <a:lnTo>
                      <a:pt x="161" y="56"/>
                    </a:lnTo>
                    <a:lnTo>
                      <a:pt x="157" y="47"/>
                    </a:lnTo>
                    <a:lnTo>
                      <a:pt x="151" y="37"/>
                    </a:lnTo>
                    <a:lnTo>
                      <a:pt x="146" y="22"/>
                    </a:lnTo>
                    <a:lnTo>
                      <a:pt x="148" y="16"/>
                    </a:lnTo>
                    <a:lnTo>
                      <a:pt x="155"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524"/>
              <p:cNvSpPr>
                <a:spLocks/>
              </p:cNvSpPr>
              <p:nvPr/>
            </p:nvSpPr>
            <p:spPr bwMode="auto">
              <a:xfrm>
                <a:off x="7037388" y="3590925"/>
                <a:ext cx="198438" cy="242888"/>
              </a:xfrm>
              <a:custGeom>
                <a:avLst/>
                <a:gdLst>
                  <a:gd name="T0" fmla="*/ 52 w 125"/>
                  <a:gd name="T1" fmla="*/ 46 h 153"/>
                  <a:gd name="T2" fmla="*/ 48 w 125"/>
                  <a:gd name="T3" fmla="*/ 33 h 153"/>
                  <a:gd name="T4" fmla="*/ 52 w 125"/>
                  <a:gd name="T5" fmla="*/ 28 h 153"/>
                  <a:gd name="T6" fmla="*/ 54 w 125"/>
                  <a:gd name="T7" fmla="*/ 21 h 153"/>
                  <a:gd name="T8" fmla="*/ 54 w 125"/>
                  <a:gd name="T9" fmla="*/ 19 h 153"/>
                  <a:gd name="T10" fmla="*/ 61 w 125"/>
                  <a:gd name="T11" fmla="*/ 21 h 153"/>
                  <a:gd name="T12" fmla="*/ 65 w 125"/>
                  <a:gd name="T13" fmla="*/ 19 h 153"/>
                  <a:gd name="T14" fmla="*/ 61 w 125"/>
                  <a:gd name="T15" fmla="*/ 16 h 153"/>
                  <a:gd name="T16" fmla="*/ 58 w 125"/>
                  <a:gd name="T17" fmla="*/ 16 h 153"/>
                  <a:gd name="T18" fmla="*/ 54 w 125"/>
                  <a:gd name="T19" fmla="*/ 0 h 153"/>
                  <a:gd name="T20" fmla="*/ 58 w 125"/>
                  <a:gd name="T21" fmla="*/ 0 h 153"/>
                  <a:gd name="T22" fmla="*/ 61 w 125"/>
                  <a:gd name="T23" fmla="*/ 0 h 153"/>
                  <a:gd name="T24" fmla="*/ 73 w 125"/>
                  <a:gd name="T25" fmla="*/ 16 h 153"/>
                  <a:gd name="T26" fmla="*/ 95 w 125"/>
                  <a:gd name="T27" fmla="*/ 25 h 153"/>
                  <a:gd name="T28" fmla="*/ 107 w 125"/>
                  <a:gd name="T29" fmla="*/ 28 h 153"/>
                  <a:gd name="T30" fmla="*/ 119 w 125"/>
                  <a:gd name="T31" fmla="*/ 43 h 153"/>
                  <a:gd name="T32" fmla="*/ 125 w 125"/>
                  <a:gd name="T33" fmla="*/ 46 h 153"/>
                  <a:gd name="T34" fmla="*/ 119 w 125"/>
                  <a:gd name="T35" fmla="*/ 64 h 153"/>
                  <a:gd name="T36" fmla="*/ 107 w 125"/>
                  <a:gd name="T37" fmla="*/ 85 h 153"/>
                  <a:gd name="T38" fmla="*/ 102 w 125"/>
                  <a:gd name="T39" fmla="*/ 85 h 153"/>
                  <a:gd name="T40" fmla="*/ 102 w 125"/>
                  <a:gd name="T41" fmla="*/ 83 h 153"/>
                  <a:gd name="T42" fmla="*/ 95 w 125"/>
                  <a:gd name="T43" fmla="*/ 89 h 153"/>
                  <a:gd name="T44" fmla="*/ 91 w 125"/>
                  <a:gd name="T45" fmla="*/ 101 h 153"/>
                  <a:gd name="T46" fmla="*/ 95 w 125"/>
                  <a:gd name="T47" fmla="*/ 112 h 153"/>
                  <a:gd name="T48" fmla="*/ 82 w 125"/>
                  <a:gd name="T49" fmla="*/ 114 h 153"/>
                  <a:gd name="T50" fmla="*/ 73 w 125"/>
                  <a:gd name="T51" fmla="*/ 121 h 153"/>
                  <a:gd name="T52" fmla="*/ 73 w 125"/>
                  <a:gd name="T53" fmla="*/ 129 h 153"/>
                  <a:gd name="T54" fmla="*/ 70 w 125"/>
                  <a:gd name="T55" fmla="*/ 132 h 153"/>
                  <a:gd name="T56" fmla="*/ 54 w 125"/>
                  <a:gd name="T57" fmla="*/ 132 h 153"/>
                  <a:gd name="T58" fmla="*/ 52 w 125"/>
                  <a:gd name="T59" fmla="*/ 142 h 153"/>
                  <a:gd name="T60" fmla="*/ 52 w 125"/>
                  <a:gd name="T61" fmla="*/ 148 h 153"/>
                  <a:gd name="T62" fmla="*/ 45 w 125"/>
                  <a:gd name="T63" fmla="*/ 148 h 153"/>
                  <a:gd name="T64" fmla="*/ 30 w 125"/>
                  <a:gd name="T65" fmla="*/ 151 h 153"/>
                  <a:gd name="T66" fmla="*/ 18 w 125"/>
                  <a:gd name="T67" fmla="*/ 153 h 153"/>
                  <a:gd name="T68" fmla="*/ 0 w 125"/>
                  <a:gd name="T69" fmla="*/ 112 h 153"/>
                  <a:gd name="T70" fmla="*/ 48 w 125"/>
                  <a:gd name="T71" fmla="*/ 92 h 153"/>
                  <a:gd name="T72" fmla="*/ 58 w 125"/>
                  <a:gd name="T73" fmla="*/ 55 h 153"/>
                  <a:gd name="T74" fmla="*/ 52 w 125"/>
                  <a:gd name="T75" fmla="*/ 46 h 153"/>
                  <a:gd name="T76" fmla="*/ 52 w 125"/>
                  <a:gd name="T77" fmla="*/ 4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153">
                    <a:moveTo>
                      <a:pt x="52" y="46"/>
                    </a:moveTo>
                    <a:lnTo>
                      <a:pt x="48" y="33"/>
                    </a:lnTo>
                    <a:lnTo>
                      <a:pt x="52" y="28"/>
                    </a:lnTo>
                    <a:lnTo>
                      <a:pt x="54" y="21"/>
                    </a:lnTo>
                    <a:lnTo>
                      <a:pt x="54" y="19"/>
                    </a:lnTo>
                    <a:lnTo>
                      <a:pt x="61" y="21"/>
                    </a:lnTo>
                    <a:lnTo>
                      <a:pt x="65" y="19"/>
                    </a:lnTo>
                    <a:lnTo>
                      <a:pt x="61" y="16"/>
                    </a:lnTo>
                    <a:lnTo>
                      <a:pt x="58" y="16"/>
                    </a:lnTo>
                    <a:lnTo>
                      <a:pt x="54" y="0"/>
                    </a:lnTo>
                    <a:lnTo>
                      <a:pt x="58" y="0"/>
                    </a:lnTo>
                    <a:lnTo>
                      <a:pt x="61" y="0"/>
                    </a:lnTo>
                    <a:lnTo>
                      <a:pt x="73" y="16"/>
                    </a:lnTo>
                    <a:lnTo>
                      <a:pt x="95" y="25"/>
                    </a:lnTo>
                    <a:lnTo>
                      <a:pt x="107" y="28"/>
                    </a:lnTo>
                    <a:lnTo>
                      <a:pt x="119" y="43"/>
                    </a:lnTo>
                    <a:lnTo>
                      <a:pt x="125" y="46"/>
                    </a:lnTo>
                    <a:lnTo>
                      <a:pt x="119" y="64"/>
                    </a:lnTo>
                    <a:lnTo>
                      <a:pt x="107" y="85"/>
                    </a:lnTo>
                    <a:lnTo>
                      <a:pt x="102" y="85"/>
                    </a:lnTo>
                    <a:lnTo>
                      <a:pt x="102" y="83"/>
                    </a:lnTo>
                    <a:lnTo>
                      <a:pt x="95" y="89"/>
                    </a:lnTo>
                    <a:lnTo>
                      <a:pt x="91" y="101"/>
                    </a:lnTo>
                    <a:lnTo>
                      <a:pt x="95" y="112"/>
                    </a:lnTo>
                    <a:lnTo>
                      <a:pt x="82" y="114"/>
                    </a:lnTo>
                    <a:lnTo>
                      <a:pt x="73" y="121"/>
                    </a:lnTo>
                    <a:lnTo>
                      <a:pt x="73" y="129"/>
                    </a:lnTo>
                    <a:lnTo>
                      <a:pt x="70" y="132"/>
                    </a:lnTo>
                    <a:lnTo>
                      <a:pt x="54" y="132"/>
                    </a:lnTo>
                    <a:lnTo>
                      <a:pt x="52" y="142"/>
                    </a:lnTo>
                    <a:lnTo>
                      <a:pt x="52" y="148"/>
                    </a:lnTo>
                    <a:lnTo>
                      <a:pt x="45" y="148"/>
                    </a:lnTo>
                    <a:lnTo>
                      <a:pt x="30" y="151"/>
                    </a:lnTo>
                    <a:lnTo>
                      <a:pt x="18" y="153"/>
                    </a:lnTo>
                    <a:lnTo>
                      <a:pt x="0" y="112"/>
                    </a:lnTo>
                    <a:lnTo>
                      <a:pt x="48" y="92"/>
                    </a:lnTo>
                    <a:lnTo>
                      <a:pt x="58" y="55"/>
                    </a:lnTo>
                    <a:lnTo>
                      <a:pt x="52" y="46"/>
                    </a:lnTo>
                    <a:lnTo>
                      <a:pt x="52" y="4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525"/>
              <p:cNvSpPr>
                <a:spLocks/>
              </p:cNvSpPr>
              <p:nvPr/>
            </p:nvSpPr>
            <p:spPr bwMode="auto">
              <a:xfrm>
                <a:off x="7256463" y="3205163"/>
                <a:ext cx="427038" cy="425450"/>
              </a:xfrm>
              <a:custGeom>
                <a:avLst/>
                <a:gdLst>
                  <a:gd name="T0" fmla="*/ 219 w 269"/>
                  <a:gd name="T1" fmla="*/ 0 h 268"/>
                  <a:gd name="T2" fmla="*/ 253 w 269"/>
                  <a:gd name="T3" fmla="*/ 19 h 268"/>
                  <a:gd name="T4" fmla="*/ 266 w 269"/>
                  <a:gd name="T5" fmla="*/ 38 h 268"/>
                  <a:gd name="T6" fmla="*/ 233 w 269"/>
                  <a:gd name="T7" fmla="*/ 52 h 268"/>
                  <a:gd name="T8" fmla="*/ 210 w 269"/>
                  <a:gd name="T9" fmla="*/ 49 h 268"/>
                  <a:gd name="T10" fmla="*/ 210 w 269"/>
                  <a:gd name="T11" fmla="*/ 65 h 268"/>
                  <a:gd name="T12" fmla="*/ 219 w 269"/>
                  <a:gd name="T13" fmla="*/ 86 h 268"/>
                  <a:gd name="T14" fmla="*/ 233 w 269"/>
                  <a:gd name="T15" fmla="*/ 95 h 268"/>
                  <a:gd name="T16" fmla="*/ 228 w 269"/>
                  <a:gd name="T17" fmla="*/ 104 h 268"/>
                  <a:gd name="T18" fmla="*/ 228 w 269"/>
                  <a:gd name="T19" fmla="*/ 120 h 268"/>
                  <a:gd name="T20" fmla="*/ 216 w 269"/>
                  <a:gd name="T21" fmla="*/ 138 h 268"/>
                  <a:gd name="T22" fmla="*/ 207 w 269"/>
                  <a:gd name="T23" fmla="*/ 157 h 268"/>
                  <a:gd name="T24" fmla="*/ 191 w 269"/>
                  <a:gd name="T25" fmla="*/ 175 h 268"/>
                  <a:gd name="T26" fmla="*/ 187 w 269"/>
                  <a:gd name="T27" fmla="*/ 184 h 268"/>
                  <a:gd name="T28" fmla="*/ 164 w 269"/>
                  <a:gd name="T29" fmla="*/ 184 h 268"/>
                  <a:gd name="T30" fmla="*/ 153 w 269"/>
                  <a:gd name="T31" fmla="*/ 191 h 268"/>
                  <a:gd name="T32" fmla="*/ 160 w 269"/>
                  <a:gd name="T33" fmla="*/ 210 h 268"/>
                  <a:gd name="T34" fmla="*/ 166 w 269"/>
                  <a:gd name="T35" fmla="*/ 228 h 268"/>
                  <a:gd name="T36" fmla="*/ 178 w 269"/>
                  <a:gd name="T37" fmla="*/ 252 h 268"/>
                  <a:gd name="T38" fmla="*/ 169 w 269"/>
                  <a:gd name="T39" fmla="*/ 252 h 268"/>
                  <a:gd name="T40" fmla="*/ 153 w 269"/>
                  <a:gd name="T41" fmla="*/ 255 h 268"/>
                  <a:gd name="T42" fmla="*/ 142 w 269"/>
                  <a:gd name="T43" fmla="*/ 262 h 268"/>
                  <a:gd name="T44" fmla="*/ 132 w 269"/>
                  <a:gd name="T45" fmla="*/ 264 h 268"/>
                  <a:gd name="T46" fmla="*/ 117 w 269"/>
                  <a:gd name="T47" fmla="*/ 262 h 268"/>
                  <a:gd name="T48" fmla="*/ 108 w 269"/>
                  <a:gd name="T49" fmla="*/ 243 h 268"/>
                  <a:gd name="T50" fmla="*/ 98 w 269"/>
                  <a:gd name="T51" fmla="*/ 233 h 268"/>
                  <a:gd name="T52" fmla="*/ 83 w 269"/>
                  <a:gd name="T53" fmla="*/ 233 h 268"/>
                  <a:gd name="T54" fmla="*/ 64 w 269"/>
                  <a:gd name="T55" fmla="*/ 239 h 268"/>
                  <a:gd name="T56" fmla="*/ 53 w 269"/>
                  <a:gd name="T57" fmla="*/ 233 h 268"/>
                  <a:gd name="T58" fmla="*/ 28 w 269"/>
                  <a:gd name="T59" fmla="*/ 239 h 268"/>
                  <a:gd name="T60" fmla="*/ 19 w 269"/>
                  <a:gd name="T61" fmla="*/ 230 h 268"/>
                  <a:gd name="T62" fmla="*/ 28 w 269"/>
                  <a:gd name="T63" fmla="*/ 220 h 268"/>
                  <a:gd name="T64" fmla="*/ 40 w 269"/>
                  <a:gd name="T65" fmla="*/ 213 h 268"/>
                  <a:gd name="T66" fmla="*/ 43 w 269"/>
                  <a:gd name="T67" fmla="*/ 207 h 268"/>
                  <a:gd name="T68" fmla="*/ 33 w 269"/>
                  <a:gd name="T69" fmla="*/ 200 h 268"/>
                  <a:gd name="T70" fmla="*/ 24 w 269"/>
                  <a:gd name="T71" fmla="*/ 175 h 268"/>
                  <a:gd name="T72" fmla="*/ 0 w 269"/>
                  <a:gd name="T73" fmla="*/ 152 h 268"/>
                  <a:gd name="T74" fmla="*/ 37 w 269"/>
                  <a:gd name="T75" fmla="*/ 161 h 268"/>
                  <a:gd name="T76" fmla="*/ 53 w 269"/>
                  <a:gd name="T77" fmla="*/ 157 h 268"/>
                  <a:gd name="T78" fmla="*/ 85 w 269"/>
                  <a:gd name="T79" fmla="*/ 148 h 268"/>
                  <a:gd name="T80" fmla="*/ 92 w 269"/>
                  <a:gd name="T81" fmla="*/ 127 h 268"/>
                  <a:gd name="T82" fmla="*/ 98 w 269"/>
                  <a:gd name="T83" fmla="*/ 120 h 268"/>
                  <a:gd name="T84" fmla="*/ 112 w 269"/>
                  <a:gd name="T85" fmla="*/ 118 h 268"/>
                  <a:gd name="T86" fmla="*/ 121 w 269"/>
                  <a:gd name="T87" fmla="*/ 115 h 268"/>
                  <a:gd name="T88" fmla="*/ 129 w 269"/>
                  <a:gd name="T89" fmla="*/ 118 h 268"/>
                  <a:gd name="T90" fmla="*/ 132 w 269"/>
                  <a:gd name="T91" fmla="*/ 102 h 268"/>
                  <a:gd name="T92" fmla="*/ 139 w 269"/>
                  <a:gd name="T93" fmla="*/ 83 h 268"/>
                  <a:gd name="T94" fmla="*/ 142 w 269"/>
                  <a:gd name="T95" fmla="*/ 72 h 268"/>
                  <a:gd name="T96" fmla="*/ 148 w 269"/>
                  <a:gd name="T97" fmla="*/ 68 h 268"/>
                  <a:gd name="T98" fmla="*/ 157 w 269"/>
                  <a:gd name="T99" fmla="*/ 56 h 268"/>
                  <a:gd name="T100" fmla="*/ 164 w 269"/>
                  <a:gd name="T101" fmla="*/ 38 h 268"/>
                  <a:gd name="T102" fmla="*/ 164 w 269"/>
                  <a:gd name="T103" fmla="*/ 15 h 268"/>
                  <a:gd name="T104" fmla="*/ 185 w 269"/>
                  <a:gd name="T105" fmla="*/ 6 h 268"/>
                  <a:gd name="T106" fmla="*/ 210 w 269"/>
                  <a:gd name="T107" fmla="*/ 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9" h="268">
                    <a:moveTo>
                      <a:pt x="210" y="4"/>
                    </a:moveTo>
                    <a:lnTo>
                      <a:pt x="219" y="0"/>
                    </a:lnTo>
                    <a:lnTo>
                      <a:pt x="244" y="13"/>
                    </a:lnTo>
                    <a:lnTo>
                      <a:pt x="253" y="19"/>
                    </a:lnTo>
                    <a:lnTo>
                      <a:pt x="269" y="31"/>
                    </a:lnTo>
                    <a:lnTo>
                      <a:pt x="266" y="38"/>
                    </a:lnTo>
                    <a:lnTo>
                      <a:pt x="253" y="47"/>
                    </a:lnTo>
                    <a:lnTo>
                      <a:pt x="233" y="52"/>
                    </a:lnTo>
                    <a:lnTo>
                      <a:pt x="224" y="49"/>
                    </a:lnTo>
                    <a:lnTo>
                      <a:pt x="210" y="49"/>
                    </a:lnTo>
                    <a:lnTo>
                      <a:pt x="203" y="59"/>
                    </a:lnTo>
                    <a:lnTo>
                      <a:pt x="210" y="65"/>
                    </a:lnTo>
                    <a:lnTo>
                      <a:pt x="210" y="83"/>
                    </a:lnTo>
                    <a:lnTo>
                      <a:pt x="219" y="86"/>
                    </a:lnTo>
                    <a:lnTo>
                      <a:pt x="221" y="93"/>
                    </a:lnTo>
                    <a:lnTo>
                      <a:pt x="233" y="95"/>
                    </a:lnTo>
                    <a:lnTo>
                      <a:pt x="233" y="102"/>
                    </a:lnTo>
                    <a:lnTo>
                      <a:pt x="228" y="104"/>
                    </a:lnTo>
                    <a:lnTo>
                      <a:pt x="221" y="111"/>
                    </a:lnTo>
                    <a:lnTo>
                      <a:pt x="228" y="120"/>
                    </a:lnTo>
                    <a:lnTo>
                      <a:pt x="221" y="127"/>
                    </a:lnTo>
                    <a:lnTo>
                      <a:pt x="216" y="138"/>
                    </a:lnTo>
                    <a:lnTo>
                      <a:pt x="210" y="148"/>
                    </a:lnTo>
                    <a:lnTo>
                      <a:pt x="207" y="157"/>
                    </a:lnTo>
                    <a:lnTo>
                      <a:pt x="194" y="170"/>
                    </a:lnTo>
                    <a:lnTo>
                      <a:pt x="191" y="175"/>
                    </a:lnTo>
                    <a:lnTo>
                      <a:pt x="187" y="182"/>
                    </a:lnTo>
                    <a:lnTo>
                      <a:pt x="187" y="184"/>
                    </a:lnTo>
                    <a:lnTo>
                      <a:pt x="166" y="188"/>
                    </a:lnTo>
                    <a:lnTo>
                      <a:pt x="164" y="184"/>
                    </a:lnTo>
                    <a:lnTo>
                      <a:pt x="160" y="184"/>
                    </a:lnTo>
                    <a:lnTo>
                      <a:pt x="153" y="191"/>
                    </a:lnTo>
                    <a:lnTo>
                      <a:pt x="148" y="207"/>
                    </a:lnTo>
                    <a:lnTo>
                      <a:pt x="160" y="210"/>
                    </a:lnTo>
                    <a:lnTo>
                      <a:pt x="160" y="224"/>
                    </a:lnTo>
                    <a:lnTo>
                      <a:pt x="166" y="228"/>
                    </a:lnTo>
                    <a:lnTo>
                      <a:pt x="176" y="248"/>
                    </a:lnTo>
                    <a:lnTo>
                      <a:pt x="178" y="252"/>
                    </a:lnTo>
                    <a:lnTo>
                      <a:pt x="172" y="255"/>
                    </a:lnTo>
                    <a:lnTo>
                      <a:pt x="169" y="252"/>
                    </a:lnTo>
                    <a:lnTo>
                      <a:pt x="164" y="259"/>
                    </a:lnTo>
                    <a:lnTo>
                      <a:pt x="153" y="255"/>
                    </a:lnTo>
                    <a:lnTo>
                      <a:pt x="142" y="255"/>
                    </a:lnTo>
                    <a:lnTo>
                      <a:pt x="142" y="262"/>
                    </a:lnTo>
                    <a:lnTo>
                      <a:pt x="135" y="259"/>
                    </a:lnTo>
                    <a:lnTo>
                      <a:pt x="132" y="264"/>
                    </a:lnTo>
                    <a:lnTo>
                      <a:pt x="129" y="268"/>
                    </a:lnTo>
                    <a:lnTo>
                      <a:pt x="117" y="262"/>
                    </a:lnTo>
                    <a:lnTo>
                      <a:pt x="112" y="248"/>
                    </a:lnTo>
                    <a:lnTo>
                      <a:pt x="108" y="243"/>
                    </a:lnTo>
                    <a:lnTo>
                      <a:pt x="101" y="243"/>
                    </a:lnTo>
                    <a:lnTo>
                      <a:pt x="98" y="233"/>
                    </a:lnTo>
                    <a:lnTo>
                      <a:pt x="89" y="230"/>
                    </a:lnTo>
                    <a:lnTo>
                      <a:pt x="83" y="233"/>
                    </a:lnTo>
                    <a:lnTo>
                      <a:pt x="64" y="237"/>
                    </a:lnTo>
                    <a:lnTo>
                      <a:pt x="64" y="239"/>
                    </a:lnTo>
                    <a:lnTo>
                      <a:pt x="59" y="237"/>
                    </a:lnTo>
                    <a:lnTo>
                      <a:pt x="53" y="233"/>
                    </a:lnTo>
                    <a:lnTo>
                      <a:pt x="40" y="237"/>
                    </a:lnTo>
                    <a:lnTo>
                      <a:pt x="28" y="239"/>
                    </a:lnTo>
                    <a:lnTo>
                      <a:pt x="19" y="243"/>
                    </a:lnTo>
                    <a:lnTo>
                      <a:pt x="19" y="230"/>
                    </a:lnTo>
                    <a:lnTo>
                      <a:pt x="21" y="220"/>
                    </a:lnTo>
                    <a:lnTo>
                      <a:pt x="28" y="220"/>
                    </a:lnTo>
                    <a:lnTo>
                      <a:pt x="30" y="213"/>
                    </a:lnTo>
                    <a:lnTo>
                      <a:pt x="40" y="213"/>
                    </a:lnTo>
                    <a:lnTo>
                      <a:pt x="40" y="210"/>
                    </a:lnTo>
                    <a:lnTo>
                      <a:pt x="43" y="207"/>
                    </a:lnTo>
                    <a:lnTo>
                      <a:pt x="43" y="200"/>
                    </a:lnTo>
                    <a:lnTo>
                      <a:pt x="33" y="200"/>
                    </a:lnTo>
                    <a:lnTo>
                      <a:pt x="33" y="184"/>
                    </a:lnTo>
                    <a:lnTo>
                      <a:pt x="24" y="175"/>
                    </a:lnTo>
                    <a:lnTo>
                      <a:pt x="12" y="173"/>
                    </a:lnTo>
                    <a:lnTo>
                      <a:pt x="0" y="152"/>
                    </a:lnTo>
                    <a:lnTo>
                      <a:pt x="24" y="161"/>
                    </a:lnTo>
                    <a:lnTo>
                      <a:pt x="37" y="161"/>
                    </a:lnTo>
                    <a:lnTo>
                      <a:pt x="46" y="161"/>
                    </a:lnTo>
                    <a:lnTo>
                      <a:pt x="53" y="157"/>
                    </a:lnTo>
                    <a:lnTo>
                      <a:pt x="68" y="154"/>
                    </a:lnTo>
                    <a:lnTo>
                      <a:pt x="85" y="148"/>
                    </a:lnTo>
                    <a:lnTo>
                      <a:pt x="89" y="127"/>
                    </a:lnTo>
                    <a:lnTo>
                      <a:pt x="92" y="127"/>
                    </a:lnTo>
                    <a:lnTo>
                      <a:pt x="96" y="120"/>
                    </a:lnTo>
                    <a:lnTo>
                      <a:pt x="98" y="120"/>
                    </a:lnTo>
                    <a:lnTo>
                      <a:pt x="108" y="120"/>
                    </a:lnTo>
                    <a:lnTo>
                      <a:pt x="112" y="118"/>
                    </a:lnTo>
                    <a:lnTo>
                      <a:pt x="117" y="111"/>
                    </a:lnTo>
                    <a:lnTo>
                      <a:pt x="121" y="115"/>
                    </a:lnTo>
                    <a:lnTo>
                      <a:pt x="123" y="115"/>
                    </a:lnTo>
                    <a:lnTo>
                      <a:pt x="129" y="118"/>
                    </a:lnTo>
                    <a:lnTo>
                      <a:pt x="135" y="111"/>
                    </a:lnTo>
                    <a:lnTo>
                      <a:pt x="132" y="102"/>
                    </a:lnTo>
                    <a:lnTo>
                      <a:pt x="135" y="95"/>
                    </a:lnTo>
                    <a:lnTo>
                      <a:pt x="139" y="83"/>
                    </a:lnTo>
                    <a:lnTo>
                      <a:pt x="148" y="80"/>
                    </a:lnTo>
                    <a:lnTo>
                      <a:pt x="142" y="72"/>
                    </a:lnTo>
                    <a:lnTo>
                      <a:pt x="139" y="65"/>
                    </a:lnTo>
                    <a:lnTo>
                      <a:pt x="148" y="68"/>
                    </a:lnTo>
                    <a:lnTo>
                      <a:pt x="160" y="65"/>
                    </a:lnTo>
                    <a:lnTo>
                      <a:pt x="157" y="56"/>
                    </a:lnTo>
                    <a:lnTo>
                      <a:pt x="160" y="49"/>
                    </a:lnTo>
                    <a:lnTo>
                      <a:pt x="164" y="38"/>
                    </a:lnTo>
                    <a:lnTo>
                      <a:pt x="160" y="19"/>
                    </a:lnTo>
                    <a:lnTo>
                      <a:pt x="164" y="15"/>
                    </a:lnTo>
                    <a:lnTo>
                      <a:pt x="176" y="6"/>
                    </a:lnTo>
                    <a:lnTo>
                      <a:pt x="185" y="6"/>
                    </a:lnTo>
                    <a:lnTo>
                      <a:pt x="210" y="4"/>
                    </a:lnTo>
                    <a:lnTo>
                      <a:pt x="210"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526"/>
              <p:cNvSpPr>
                <a:spLocks/>
              </p:cNvSpPr>
              <p:nvPr/>
            </p:nvSpPr>
            <p:spPr bwMode="auto">
              <a:xfrm>
                <a:off x="6542088" y="3376613"/>
                <a:ext cx="587375" cy="479425"/>
              </a:xfrm>
              <a:custGeom>
                <a:avLst/>
                <a:gdLst>
                  <a:gd name="T0" fmla="*/ 27 w 370"/>
                  <a:gd name="T1" fmla="*/ 59 h 302"/>
                  <a:gd name="T2" fmla="*/ 46 w 370"/>
                  <a:gd name="T3" fmla="*/ 44 h 302"/>
                  <a:gd name="T4" fmla="*/ 52 w 370"/>
                  <a:gd name="T5" fmla="*/ 33 h 302"/>
                  <a:gd name="T6" fmla="*/ 39 w 370"/>
                  <a:gd name="T7" fmla="*/ 16 h 302"/>
                  <a:gd name="T8" fmla="*/ 61 w 370"/>
                  <a:gd name="T9" fmla="*/ 7 h 302"/>
                  <a:gd name="T10" fmla="*/ 93 w 370"/>
                  <a:gd name="T11" fmla="*/ 7 h 302"/>
                  <a:gd name="T12" fmla="*/ 141 w 370"/>
                  <a:gd name="T13" fmla="*/ 28 h 302"/>
                  <a:gd name="T14" fmla="*/ 154 w 370"/>
                  <a:gd name="T15" fmla="*/ 33 h 302"/>
                  <a:gd name="T16" fmla="*/ 177 w 370"/>
                  <a:gd name="T17" fmla="*/ 59 h 302"/>
                  <a:gd name="T18" fmla="*/ 219 w 370"/>
                  <a:gd name="T19" fmla="*/ 62 h 302"/>
                  <a:gd name="T20" fmla="*/ 230 w 370"/>
                  <a:gd name="T21" fmla="*/ 67 h 302"/>
                  <a:gd name="T22" fmla="*/ 243 w 370"/>
                  <a:gd name="T23" fmla="*/ 80 h 302"/>
                  <a:gd name="T24" fmla="*/ 250 w 370"/>
                  <a:gd name="T25" fmla="*/ 89 h 302"/>
                  <a:gd name="T26" fmla="*/ 262 w 370"/>
                  <a:gd name="T27" fmla="*/ 102 h 302"/>
                  <a:gd name="T28" fmla="*/ 266 w 370"/>
                  <a:gd name="T29" fmla="*/ 114 h 302"/>
                  <a:gd name="T30" fmla="*/ 266 w 370"/>
                  <a:gd name="T31" fmla="*/ 120 h 302"/>
                  <a:gd name="T32" fmla="*/ 275 w 370"/>
                  <a:gd name="T33" fmla="*/ 135 h 302"/>
                  <a:gd name="T34" fmla="*/ 283 w 370"/>
                  <a:gd name="T35" fmla="*/ 140 h 302"/>
                  <a:gd name="T36" fmla="*/ 289 w 370"/>
                  <a:gd name="T37" fmla="*/ 154 h 302"/>
                  <a:gd name="T38" fmla="*/ 305 w 370"/>
                  <a:gd name="T39" fmla="*/ 168 h 302"/>
                  <a:gd name="T40" fmla="*/ 357 w 370"/>
                  <a:gd name="T41" fmla="*/ 184 h 302"/>
                  <a:gd name="T42" fmla="*/ 370 w 370"/>
                  <a:gd name="T43" fmla="*/ 190 h 302"/>
                  <a:gd name="T44" fmla="*/ 312 w 370"/>
                  <a:gd name="T45" fmla="*/ 247 h 302"/>
                  <a:gd name="T46" fmla="*/ 225 w 370"/>
                  <a:gd name="T47" fmla="*/ 298 h 302"/>
                  <a:gd name="T48" fmla="*/ 216 w 370"/>
                  <a:gd name="T49" fmla="*/ 288 h 302"/>
                  <a:gd name="T50" fmla="*/ 173 w 370"/>
                  <a:gd name="T51" fmla="*/ 277 h 302"/>
                  <a:gd name="T52" fmla="*/ 160 w 370"/>
                  <a:gd name="T53" fmla="*/ 277 h 302"/>
                  <a:gd name="T54" fmla="*/ 151 w 370"/>
                  <a:gd name="T55" fmla="*/ 292 h 302"/>
                  <a:gd name="T56" fmla="*/ 130 w 370"/>
                  <a:gd name="T57" fmla="*/ 264 h 302"/>
                  <a:gd name="T58" fmla="*/ 105 w 370"/>
                  <a:gd name="T59" fmla="*/ 224 h 302"/>
                  <a:gd name="T60" fmla="*/ 82 w 370"/>
                  <a:gd name="T61" fmla="*/ 206 h 302"/>
                  <a:gd name="T62" fmla="*/ 82 w 370"/>
                  <a:gd name="T63" fmla="*/ 184 h 302"/>
                  <a:gd name="T64" fmla="*/ 52 w 370"/>
                  <a:gd name="T65" fmla="*/ 151 h 302"/>
                  <a:gd name="T66" fmla="*/ 50 w 370"/>
                  <a:gd name="T67" fmla="*/ 135 h 302"/>
                  <a:gd name="T68" fmla="*/ 22 w 370"/>
                  <a:gd name="T69" fmla="*/ 96 h 302"/>
                  <a:gd name="T70" fmla="*/ 9 w 370"/>
                  <a:gd name="T71" fmla="*/ 76 h 302"/>
                  <a:gd name="T72" fmla="*/ 7 w 370"/>
                  <a:gd name="T73" fmla="*/ 65 h 302"/>
                  <a:gd name="T74" fmla="*/ 7 w 370"/>
                  <a:gd name="T75" fmla="*/ 5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0" h="302">
                    <a:moveTo>
                      <a:pt x="7" y="55"/>
                    </a:moveTo>
                    <a:lnTo>
                      <a:pt x="27" y="59"/>
                    </a:lnTo>
                    <a:lnTo>
                      <a:pt x="39" y="46"/>
                    </a:lnTo>
                    <a:lnTo>
                      <a:pt x="46" y="44"/>
                    </a:lnTo>
                    <a:lnTo>
                      <a:pt x="50" y="40"/>
                    </a:lnTo>
                    <a:lnTo>
                      <a:pt x="52" y="33"/>
                    </a:lnTo>
                    <a:lnTo>
                      <a:pt x="59" y="30"/>
                    </a:lnTo>
                    <a:lnTo>
                      <a:pt x="39" y="16"/>
                    </a:lnTo>
                    <a:lnTo>
                      <a:pt x="39" y="12"/>
                    </a:lnTo>
                    <a:lnTo>
                      <a:pt x="61" y="7"/>
                    </a:lnTo>
                    <a:lnTo>
                      <a:pt x="75" y="0"/>
                    </a:lnTo>
                    <a:lnTo>
                      <a:pt x="93" y="7"/>
                    </a:lnTo>
                    <a:lnTo>
                      <a:pt x="130" y="21"/>
                    </a:lnTo>
                    <a:lnTo>
                      <a:pt x="141" y="28"/>
                    </a:lnTo>
                    <a:lnTo>
                      <a:pt x="144" y="33"/>
                    </a:lnTo>
                    <a:lnTo>
                      <a:pt x="154" y="33"/>
                    </a:lnTo>
                    <a:lnTo>
                      <a:pt x="154" y="49"/>
                    </a:lnTo>
                    <a:lnTo>
                      <a:pt x="177" y="59"/>
                    </a:lnTo>
                    <a:lnTo>
                      <a:pt x="207" y="59"/>
                    </a:lnTo>
                    <a:lnTo>
                      <a:pt x="219" y="62"/>
                    </a:lnTo>
                    <a:lnTo>
                      <a:pt x="222" y="67"/>
                    </a:lnTo>
                    <a:lnTo>
                      <a:pt x="230" y="67"/>
                    </a:lnTo>
                    <a:lnTo>
                      <a:pt x="237" y="76"/>
                    </a:lnTo>
                    <a:lnTo>
                      <a:pt x="243" y="80"/>
                    </a:lnTo>
                    <a:lnTo>
                      <a:pt x="243" y="87"/>
                    </a:lnTo>
                    <a:lnTo>
                      <a:pt x="250" y="89"/>
                    </a:lnTo>
                    <a:lnTo>
                      <a:pt x="253" y="96"/>
                    </a:lnTo>
                    <a:lnTo>
                      <a:pt x="262" y="102"/>
                    </a:lnTo>
                    <a:lnTo>
                      <a:pt x="266" y="112"/>
                    </a:lnTo>
                    <a:lnTo>
                      <a:pt x="266" y="114"/>
                    </a:lnTo>
                    <a:lnTo>
                      <a:pt x="262" y="114"/>
                    </a:lnTo>
                    <a:lnTo>
                      <a:pt x="266" y="120"/>
                    </a:lnTo>
                    <a:lnTo>
                      <a:pt x="268" y="125"/>
                    </a:lnTo>
                    <a:lnTo>
                      <a:pt x="275" y="135"/>
                    </a:lnTo>
                    <a:lnTo>
                      <a:pt x="280" y="140"/>
                    </a:lnTo>
                    <a:lnTo>
                      <a:pt x="283" y="140"/>
                    </a:lnTo>
                    <a:lnTo>
                      <a:pt x="287" y="144"/>
                    </a:lnTo>
                    <a:lnTo>
                      <a:pt x="289" y="154"/>
                    </a:lnTo>
                    <a:lnTo>
                      <a:pt x="298" y="160"/>
                    </a:lnTo>
                    <a:lnTo>
                      <a:pt x="305" y="168"/>
                    </a:lnTo>
                    <a:lnTo>
                      <a:pt x="309" y="175"/>
                    </a:lnTo>
                    <a:lnTo>
                      <a:pt x="357" y="184"/>
                    </a:lnTo>
                    <a:lnTo>
                      <a:pt x="364" y="181"/>
                    </a:lnTo>
                    <a:lnTo>
                      <a:pt x="370" y="190"/>
                    </a:lnTo>
                    <a:lnTo>
                      <a:pt x="360" y="227"/>
                    </a:lnTo>
                    <a:lnTo>
                      <a:pt x="312" y="247"/>
                    </a:lnTo>
                    <a:lnTo>
                      <a:pt x="255" y="258"/>
                    </a:lnTo>
                    <a:lnTo>
                      <a:pt x="225" y="298"/>
                    </a:lnTo>
                    <a:lnTo>
                      <a:pt x="219" y="302"/>
                    </a:lnTo>
                    <a:lnTo>
                      <a:pt x="216" y="288"/>
                    </a:lnTo>
                    <a:lnTo>
                      <a:pt x="185" y="273"/>
                    </a:lnTo>
                    <a:lnTo>
                      <a:pt x="173" y="277"/>
                    </a:lnTo>
                    <a:lnTo>
                      <a:pt x="164" y="273"/>
                    </a:lnTo>
                    <a:lnTo>
                      <a:pt x="160" y="277"/>
                    </a:lnTo>
                    <a:lnTo>
                      <a:pt x="160" y="288"/>
                    </a:lnTo>
                    <a:lnTo>
                      <a:pt x="151" y="292"/>
                    </a:lnTo>
                    <a:lnTo>
                      <a:pt x="141" y="277"/>
                    </a:lnTo>
                    <a:lnTo>
                      <a:pt x="130" y="264"/>
                    </a:lnTo>
                    <a:lnTo>
                      <a:pt x="118" y="240"/>
                    </a:lnTo>
                    <a:lnTo>
                      <a:pt x="105" y="224"/>
                    </a:lnTo>
                    <a:lnTo>
                      <a:pt x="96" y="220"/>
                    </a:lnTo>
                    <a:lnTo>
                      <a:pt x="82" y="206"/>
                    </a:lnTo>
                    <a:lnTo>
                      <a:pt x="82" y="190"/>
                    </a:lnTo>
                    <a:lnTo>
                      <a:pt x="82" y="184"/>
                    </a:lnTo>
                    <a:lnTo>
                      <a:pt x="68" y="156"/>
                    </a:lnTo>
                    <a:lnTo>
                      <a:pt x="52" y="151"/>
                    </a:lnTo>
                    <a:lnTo>
                      <a:pt x="50" y="140"/>
                    </a:lnTo>
                    <a:lnTo>
                      <a:pt x="50" y="135"/>
                    </a:lnTo>
                    <a:lnTo>
                      <a:pt x="37" y="120"/>
                    </a:lnTo>
                    <a:lnTo>
                      <a:pt x="22" y="96"/>
                    </a:lnTo>
                    <a:lnTo>
                      <a:pt x="12" y="83"/>
                    </a:lnTo>
                    <a:lnTo>
                      <a:pt x="9" y="76"/>
                    </a:lnTo>
                    <a:lnTo>
                      <a:pt x="0" y="76"/>
                    </a:lnTo>
                    <a:lnTo>
                      <a:pt x="7" y="65"/>
                    </a:lnTo>
                    <a:lnTo>
                      <a:pt x="7" y="55"/>
                    </a:lnTo>
                    <a:lnTo>
                      <a:pt x="7" y="5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527"/>
              <p:cNvSpPr>
                <a:spLocks/>
              </p:cNvSpPr>
              <p:nvPr/>
            </p:nvSpPr>
            <p:spPr bwMode="auto">
              <a:xfrm>
                <a:off x="6561138" y="3214688"/>
                <a:ext cx="171450" cy="155575"/>
              </a:xfrm>
              <a:custGeom>
                <a:avLst/>
                <a:gdLst>
                  <a:gd name="T0" fmla="*/ 0 w 108"/>
                  <a:gd name="T1" fmla="*/ 28 h 98"/>
                  <a:gd name="T2" fmla="*/ 6 w 108"/>
                  <a:gd name="T3" fmla="*/ 32 h 98"/>
                  <a:gd name="T4" fmla="*/ 10 w 108"/>
                  <a:gd name="T5" fmla="*/ 28 h 98"/>
                  <a:gd name="T6" fmla="*/ 15 w 108"/>
                  <a:gd name="T7" fmla="*/ 25 h 98"/>
                  <a:gd name="T8" fmla="*/ 15 w 108"/>
                  <a:gd name="T9" fmla="*/ 21 h 98"/>
                  <a:gd name="T10" fmla="*/ 15 w 108"/>
                  <a:gd name="T11" fmla="*/ 13 h 98"/>
                  <a:gd name="T12" fmla="*/ 19 w 108"/>
                  <a:gd name="T13" fmla="*/ 9 h 98"/>
                  <a:gd name="T14" fmla="*/ 22 w 108"/>
                  <a:gd name="T15" fmla="*/ 13 h 98"/>
                  <a:gd name="T16" fmla="*/ 31 w 108"/>
                  <a:gd name="T17" fmla="*/ 13 h 98"/>
                  <a:gd name="T18" fmla="*/ 43 w 108"/>
                  <a:gd name="T19" fmla="*/ 9 h 98"/>
                  <a:gd name="T20" fmla="*/ 53 w 108"/>
                  <a:gd name="T21" fmla="*/ 16 h 98"/>
                  <a:gd name="T22" fmla="*/ 68 w 108"/>
                  <a:gd name="T23" fmla="*/ 13 h 98"/>
                  <a:gd name="T24" fmla="*/ 84 w 108"/>
                  <a:gd name="T25" fmla="*/ 7 h 98"/>
                  <a:gd name="T26" fmla="*/ 93 w 108"/>
                  <a:gd name="T27" fmla="*/ 3 h 98"/>
                  <a:gd name="T28" fmla="*/ 97 w 108"/>
                  <a:gd name="T29" fmla="*/ 3 h 98"/>
                  <a:gd name="T30" fmla="*/ 102 w 108"/>
                  <a:gd name="T31" fmla="*/ 0 h 98"/>
                  <a:gd name="T32" fmla="*/ 108 w 108"/>
                  <a:gd name="T33" fmla="*/ 7 h 98"/>
                  <a:gd name="T34" fmla="*/ 102 w 108"/>
                  <a:gd name="T35" fmla="*/ 13 h 98"/>
                  <a:gd name="T36" fmla="*/ 93 w 108"/>
                  <a:gd name="T37" fmla="*/ 16 h 98"/>
                  <a:gd name="T38" fmla="*/ 93 w 108"/>
                  <a:gd name="T39" fmla="*/ 25 h 98"/>
                  <a:gd name="T40" fmla="*/ 97 w 108"/>
                  <a:gd name="T41" fmla="*/ 34 h 98"/>
                  <a:gd name="T42" fmla="*/ 93 w 108"/>
                  <a:gd name="T43" fmla="*/ 46 h 98"/>
                  <a:gd name="T44" fmla="*/ 90 w 108"/>
                  <a:gd name="T45" fmla="*/ 59 h 98"/>
                  <a:gd name="T46" fmla="*/ 77 w 108"/>
                  <a:gd name="T47" fmla="*/ 68 h 98"/>
                  <a:gd name="T48" fmla="*/ 56 w 108"/>
                  <a:gd name="T49" fmla="*/ 80 h 98"/>
                  <a:gd name="T50" fmla="*/ 38 w 108"/>
                  <a:gd name="T51" fmla="*/ 89 h 98"/>
                  <a:gd name="T52" fmla="*/ 22 w 108"/>
                  <a:gd name="T53" fmla="*/ 98 h 98"/>
                  <a:gd name="T54" fmla="*/ 15 w 108"/>
                  <a:gd name="T55" fmla="*/ 98 h 98"/>
                  <a:gd name="T56" fmla="*/ 13 w 108"/>
                  <a:gd name="T57" fmla="*/ 98 h 98"/>
                  <a:gd name="T58" fmla="*/ 10 w 108"/>
                  <a:gd name="T59" fmla="*/ 93 h 98"/>
                  <a:gd name="T60" fmla="*/ 0 w 108"/>
                  <a:gd name="T61" fmla="*/ 93 h 98"/>
                  <a:gd name="T62" fmla="*/ 6 w 108"/>
                  <a:gd name="T63" fmla="*/ 87 h 98"/>
                  <a:gd name="T64" fmla="*/ 6 w 108"/>
                  <a:gd name="T65" fmla="*/ 80 h 98"/>
                  <a:gd name="T66" fmla="*/ 10 w 108"/>
                  <a:gd name="T67" fmla="*/ 77 h 98"/>
                  <a:gd name="T68" fmla="*/ 10 w 108"/>
                  <a:gd name="T69" fmla="*/ 74 h 98"/>
                  <a:gd name="T70" fmla="*/ 15 w 108"/>
                  <a:gd name="T71" fmla="*/ 66 h 98"/>
                  <a:gd name="T72" fmla="*/ 15 w 108"/>
                  <a:gd name="T73" fmla="*/ 59 h 98"/>
                  <a:gd name="T74" fmla="*/ 15 w 108"/>
                  <a:gd name="T75" fmla="*/ 57 h 98"/>
                  <a:gd name="T76" fmla="*/ 4 w 108"/>
                  <a:gd name="T77" fmla="*/ 57 h 98"/>
                  <a:gd name="T78" fmla="*/ 0 w 108"/>
                  <a:gd name="T79" fmla="*/ 50 h 98"/>
                  <a:gd name="T80" fmla="*/ 4 w 108"/>
                  <a:gd name="T81" fmla="*/ 43 h 98"/>
                  <a:gd name="T82" fmla="*/ 0 w 108"/>
                  <a:gd name="T83" fmla="*/ 37 h 98"/>
                  <a:gd name="T84" fmla="*/ 0 w 108"/>
                  <a:gd name="T85" fmla="*/ 28 h 98"/>
                  <a:gd name="T86" fmla="*/ 0 w 108"/>
                  <a:gd name="T87" fmla="*/ 2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98">
                    <a:moveTo>
                      <a:pt x="0" y="28"/>
                    </a:moveTo>
                    <a:lnTo>
                      <a:pt x="6" y="32"/>
                    </a:lnTo>
                    <a:lnTo>
                      <a:pt x="10" y="28"/>
                    </a:lnTo>
                    <a:lnTo>
                      <a:pt x="15" y="25"/>
                    </a:lnTo>
                    <a:lnTo>
                      <a:pt x="15" y="21"/>
                    </a:lnTo>
                    <a:lnTo>
                      <a:pt x="15" y="13"/>
                    </a:lnTo>
                    <a:lnTo>
                      <a:pt x="19" y="9"/>
                    </a:lnTo>
                    <a:lnTo>
                      <a:pt x="22" y="13"/>
                    </a:lnTo>
                    <a:lnTo>
                      <a:pt x="31" y="13"/>
                    </a:lnTo>
                    <a:lnTo>
                      <a:pt x="43" y="9"/>
                    </a:lnTo>
                    <a:lnTo>
                      <a:pt x="53" y="16"/>
                    </a:lnTo>
                    <a:lnTo>
                      <a:pt x="68" y="13"/>
                    </a:lnTo>
                    <a:lnTo>
                      <a:pt x="84" y="7"/>
                    </a:lnTo>
                    <a:lnTo>
                      <a:pt x="93" y="3"/>
                    </a:lnTo>
                    <a:lnTo>
                      <a:pt x="97" y="3"/>
                    </a:lnTo>
                    <a:lnTo>
                      <a:pt x="102" y="0"/>
                    </a:lnTo>
                    <a:lnTo>
                      <a:pt x="108" y="7"/>
                    </a:lnTo>
                    <a:lnTo>
                      <a:pt x="102" y="13"/>
                    </a:lnTo>
                    <a:lnTo>
                      <a:pt x="93" y="16"/>
                    </a:lnTo>
                    <a:lnTo>
                      <a:pt x="93" y="25"/>
                    </a:lnTo>
                    <a:lnTo>
                      <a:pt x="97" y="34"/>
                    </a:lnTo>
                    <a:lnTo>
                      <a:pt x="93" y="46"/>
                    </a:lnTo>
                    <a:lnTo>
                      <a:pt x="90" y="59"/>
                    </a:lnTo>
                    <a:lnTo>
                      <a:pt x="77" y="68"/>
                    </a:lnTo>
                    <a:lnTo>
                      <a:pt x="56" y="80"/>
                    </a:lnTo>
                    <a:lnTo>
                      <a:pt x="38" y="89"/>
                    </a:lnTo>
                    <a:lnTo>
                      <a:pt x="22" y="98"/>
                    </a:lnTo>
                    <a:lnTo>
                      <a:pt x="15" y="98"/>
                    </a:lnTo>
                    <a:lnTo>
                      <a:pt x="13" y="98"/>
                    </a:lnTo>
                    <a:lnTo>
                      <a:pt x="10" y="93"/>
                    </a:lnTo>
                    <a:lnTo>
                      <a:pt x="0" y="93"/>
                    </a:lnTo>
                    <a:lnTo>
                      <a:pt x="6" y="87"/>
                    </a:lnTo>
                    <a:lnTo>
                      <a:pt x="6" y="80"/>
                    </a:lnTo>
                    <a:lnTo>
                      <a:pt x="10" y="77"/>
                    </a:lnTo>
                    <a:lnTo>
                      <a:pt x="10" y="74"/>
                    </a:lnTo>
                    <a:lnTo>
                      <a:pt x="15" y="66"/>
                    </a:lnTo>
                    <a:lnTo>
                      <a:pt x="15" y="59"/>
                    </a:lnTo>
                    <a:lnTo>
                      <a:pt x="15" y="57"/>
                    </a:lnTo>
                    <a:lnTo>
                      <a:pt x="4" y="57"/>
                    </a:lnTo>
                    <a:lnTo>
                      <a:pt x="0" y="50"/>
                    </a:lnTo>
                    <a:lnTo>
                      <a:pt x="4" y="43"/>
                    </a:lnTo>
                    <a:lnTo>
                      <a:pt x="0" y="37"/>
                    </a:lnTo>
                    <a:lnTo>
                      <a:pt x="0" y="28"/>
                    </a:lnTo>
                    <a:lnTo>
                      <a:pt x="0" y="2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528"/>
              <p:cNvSpPr>
                <a:spLocks/>
              </p:cNvSpPr>
              <p:nvPr/>
            </p:nvSpPr>
            <p:spPr bwMode="auto">
              <a:xfrm>
                <a:off x="6997701" y="3557588"/>
                <a:ext cx="142875" cy="111125"/>
              </a:xfrm>
              <a:custGeom>
                <a:avLst/>
                <a:gdLst>
                  <a:gd name="T0" fmla="*/ 0 w 90"/>
                  <a:gd name="T1" fmla="*/ 30 h 70"/>
                  <a:gd name="T2" fmla="*/ 2 w 90"/>
                  <a:gd name="T3" fmla="*/ 30 h 70"/>
                  <a:gd name="T4" fmla="*/ 6 w 90"/>
                  <a:gd name="T5" fmla="*/ 30 h 70"/>
                  <a:gd name="T6" fmla="*/ 2 w 90"/>
                  <a:gd name="T7" fmla="*/ 37 h 70"/>
                  <a:gd name="T8" fmla="*/ 9 w 90"/>
                  <a:gd name="T9" fmla="*/ 37 h 70"/>
                  <a:gd name="T10" fmla="*/ 11 w 90"/>
                  <a:gd name="T11" fmla="*/ 40 h 70"/>
                  <a:gd name="T12" fmla="*/ 18 w 90"/>
                  <a:gd name="T13" fmla="*/ 42 h 70"/>
                  <a:gd name="T14" fmla="*/ 25 w 90"/>
                  <a:gd name="T15" fmla="*/ 40 h 70"/>
                  <a:gd name="T16" fmla="*/ 43 w 90"/>
                  <a:gd name="T17" fmla="*/ 40 h 70"/>
                  <a:gd name="T18" fmla="*/ 55 w 90"/>
                  <a:gd name="T19" fmla="*/ 37 h 70"/>
                  <a:gd name="T20" fmla="*/ 57 w 90"/>
                  <a:gd name="T21" fmla="*/ 26 h 70"/>
                  <a:gd name="T22" fmla="*/ 70 w 90"/>
                  <a:gd name="T23" fmla="*/ 15 h 70"/>
                  <a:gd name="T24" fmla="*/ 79 w 90"/>
                  <a:gd name="T25" fmla="*/ 6 h 70"/>
                  <a:gd name="T26" fmla="*/ 83 w 90"/>
                  <a:gd name="T27" fmla="*/ 0 h 70"/>
                  <a:gd name="T28" fmla="*/ 86 w 90"/>
                  <a:gd name="T29" fmla="*/ 0 h 70"/>
                  <a:gd name="T30" fmla="*/ 86 w 90"/>
                  <a:gd name="T31" fmla="*/ 8 h 70"/>
                  <a:gd name="T32" fmla="*/ 86 w 90"/>
                  <a:gd name="T33" fmla="*/ 21 h 70"/>
                  <a:gd name="T34" fmla="*/ 83 w 90"/>
                  <a:gd name="T35" fmla="*/ 21 h 70"/>
                  <a:gd name="T36" fmla="*/ 79 w 90"/>
                  <a:gd name="T37" fmla="*/ 21 h 70"/>
                  <a:gd name="T38" fmla="*/ 83 w 90"/>
                  <a:gd name="T39" fmla="*/ 37 h 70"/>
                  <a:gd name="T40" fmla="*/ 86 w 90"/>
                  <a:gd name="T41" fmla="*/ 37 h 70"/>
                  <a:gd name="T42" fmla="*/ 90 w 90"/>
                  <a:gd name="T43" fmla="*/ 40 h 70"/>
                  <a:gd name="T44" fmla="*/ 86 w 90"/>
                  <a:gd name="T45" fmla="*/ 42 h 70"/>
                  <a:gd name="T46" fmla="*/ 79 w 90"/>
                  <a:gd name="T47" fmla="*/ 40 h 70"/>
                  <a:gd name="T48" fmla="*/ 79 w 90"/>
                  <a:gd name="T49" fmla="*/ 42 h 70"/>
                  <a:gd name="T50" fmla="*/ 77 w 90"/>
                  <a:gd name="T51" fmla="*/ 49 h 70"/>
                  <a:gd name="T52" fmla="*/ 73 w 90"/>
                  <a:gd name="T53" fmla="*/ 54 h 70"/>
                  <a:gd name="T54" fmla="*/ 77 w 90"/>
                  <a:gd name="T55" fmla="*/ 67 h 70"/>
                  <a:gd name="T56" fmla="*/ 70 w 90"/>
                  <a:gd name="T57" fmla="*/ 70 h 70"/>
                  <a:gd name="T58" fmla="*/ 22 w 90"/>
                  <a:gd name="T59" fmla="*/ 61 h 70"/>
                  <a:gd name="T60" fmla="*/ 18 w 90"/>
                  <a:gd name="T61" fmla="*/ 54 h 70"/>
                  <a:gd name="T62" fmla="*/ 11 w 90"/>
                  <a:gd name="T63" fmla="*/ 46 h 70"/>
                  <a:gd name="T64" fmla="*/ 2 w 90"/>
                  <a:gd name="T65" fmla="*/ 40 h 70"/>
                  <a:gd name="T66" fmla="*/ 0 w 90"/>
                  <a:gd name="T67" fmla="*/ 30 h 70"/>
                  <a:gd name="T68" fmla="*/ 0 w 90"/>
                  <a:gd name="T69" fmla="*/ 3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 h="70">
                    <a:moveTo>
                      <a:pt x="0" y="30"/>
                    </a:moveTo>
                    <a:lnTo>
                      <a:pt x="2" y="30"/>
                    </a:lnTo>
                    <a:lnTo>
                      <a:pt x="6" y="30"/>
                    </a:lnTo>
                    <a:lnTo>
                      <a:pt x="2" y="37"/>
                    </a:lnTo>
                    <a:lnTo>
                      <a:pt x="9" y="37"/>
                    </a:lnTo>
                    <a:lnTo>
                      <a:pt x="11" y="40"/>
                    </a:lnTo>
                    <a:lnTo>
                      <a:pt x="18" y="42"/>
                    </a:lnTo>
                    <a:lnTo>
                      <a:pt x="25" y="40"/>
                    </a:lnTo>
                    <a:lnTo>
                      <a:pt x="43" y="40"/>
                    </a:lnTo>
                    <a:lnTo>
                      <a:pt x="55" y="37"/>
                    </a:lnTo>
                    <a:lnTo>
                      <a:pt x="57" y="26"/>
                    </a:lnTo>
                    <a:lnTo>
                      <a:pt x="70" y="15"/>
                    </a:lnTo>
                    <a:lnTo>
                      <a:pt x="79" y="6"/>
                    </a:lnTo>
                    <a:lnTo>
                      <a:pt x="83" y="0"/>
                    </a:lnTo>
                    <a:lnTo>
                      <a:pt x="86" y="0"/>
                    </a:lnTo>
                    <a:lnTo>
                      <a:pt x="86" y="8"/>
                    </a:lnTo>
                    <a:lnTo>
                      <a:pt x="86" y="21"/>
                    </a:lnTo>
                    <a:lnTo>
                      <a:pt x="83" y="21"/>
                    </a:lnTo>
                    <a:lnTo>
                      <a:pt x="79" y="21"/>
                    </a:lnTo>
                    <a:lnTo>
                      <a:pt x="83" y="37"/>
                    </a:lnTo>
                    <a:lnTo>
                      <a:pt x="86" y="37"/>
                    </a:lnTo>
                    <a:lnTo>
                      <a:pt x="90" y="40"/>
                    </a:lnTo>
                    <a:lnTo>
                      <a:pt x="86" y="42"/>
                    </a:lnTo>
                    <a:lnTo>
                      <a:pt x="79" y="40"/>
                    </a:lnTo>
                    <a:lnTo>
                      <a:pt x="79" y="42"/>
                    </a:lnTo>
                    <a:lnTo>
                      <a:pt x="77" y="49"/>
                    </a:lnTo>
                    <a:lnTo>
                      <a:pt x="73" y="54"/>
                    </a:lnTo>
                    <a:lnTo>
                      <a:pt x="77" y="67"/>
                    </a:lnTo>
                    <a:lnTo>
                      <a:pt x="70" y="70"/>
                    </a:lnTo>
                    <a:lnTo>
                      <a:pt x="22" y="61"/>
                    </a:lnTo>
                    <a:lnTo>
                      <a:pt x="18" y="54"/>
                    </a:lnTo>
                    <a:lnTo>
                      <a:pt x="11" y="46"/>
                    </a:lnTo>
                    <a:lnTo>
                      <a:pt x="2" y="40"/>
                    </a:lnTo>
                    <a:lnTo>
                      <a:pt x="0" y="30"/>
                    </a:lnTo>
                    <a:lnTo>
                      <a:pt x="0" y="3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529"/>
              <p:cNvSpPr>
                <a:spLocks/>
              </p:cNvSpPr>
              <p:nvPr/>
            </p:nvSpPr>
            <p:spPr bwMode="auto">
              <a:xfrm>
                <a:off x="6781801" y="3810000"/>
                <a:ext cx="117475" cy="133350"/>
              </a:xfrm>
              <a:custGeom>
                <a:avLst/>
                <a:gdLst>
                  <a:gd name="T0" fmla="*/ 13 w 74"/>
                  <a:gd name="T1" fmla="*/ 84 h 84"/>
                  <a:gd name="T2" fmla="*/ 9 w 74"/>
                  <a:gd name="T3" fmla="*/ 74 h 84"/>
                  <a:gd name="T4" fmla="*/ 6 w 74"/>
                  <a:gd name="T5" fmla="*/ 56 h 84"/>
                  <a:gd name="T6" fmla="*/ 0 w 74"/>
                  <a:gd name="T7" fmla="*/ 40 h 84"/>
                  <a:gd name="T8" fmla="*/ 0 w 74"/>
                  <a:gd name="T9" fmla="*/ 29 h 84"/>
                  <a:gd name="T10" fmla="*/ 0 w 74"/>
                  <a:gd name="T11" fmla="*/ 19 h 84"/>
                  <a:gd name="T12" fmla="*/ 9 w 74"/>
                  <a:gd name="T13" fmla="*/ 15 h 84"/>
                  <a:gd name="T14" fmla="*/ 9 w 74"/>
                  <a:gd name="T15" fmla="*/ 4 h 84"/>
                  <a:gd name="T16" fmla="*/ 13 w 74"/>
                  <a:gd name="T17" fmla="*/ 0 h 84"/>
                  <a:gd name="T18" fmla="*/ 22 w 74"/>
                  <a:gd name="T19" fmla="*/ 4 h 84"/>
                  <a:gd name="T20" fmla="*/ 34 w 74"/>
                  <a:gd name="T21" fmla="*/ 0 h 84"/>
                  <a:gd name="T22" fmla="*/ 65 w 74"/>
                  <a:gd name="T23" fmla="*/ 15 h 84"/>
                  <a:gd name="T24" fmla="*/ 68 w 74"/>
                  <a:gd name="T25" fmla="*/ 29 h 84"/>
                  <a:gd name="T26" fmla="*/ 74 w 74"/>
                  <a:gd name="T27" fmla="*/ 25 h 84"/>
                  <a:gd name="T28" fmla="*/ 71 w 74"/>
                  <a:gd name="T29" fmla="*/ 43 h 84"/>
                  <a:gd name="T30" fmla="*/ 58 w 74"/>
                  <a:gd name="T31" fmla="*/ 53 h 84"/>
                  <a:gd name="T32" fmla="*/ 58 w 74"/>
                  <a:gd name="T33" fmla="*/ 59 h 84"/>
                  <a:gd name="T34" fmla="*/ 71 w 74"/>
                  <a:gd name="T35" fmla="*/ 56 h 84"/>
                  <a:gd name="T36" fmla="*/ 71 w 74"/>
                  <a:gd name="T37" fmla="*/ 59 h 84"/>
                  <a:gd name="T38" fmla="*/ 61 w 74"/>
                  <a:gd name="T39" fmla="*/ 65 h 84"/>
                  <a:gd name="T40" fmla="*/ 49 w 74"/>
                  <a:gd name="T41" fmla="*/ 68 h 84"/>
                  <a:gd name="T42" fmla="*/ 13 w 74"/>
                  <a:gd name="T43" fmla="*/ 84 h 84"/>
                  <a:gd name="T44" fmla="*/ 13 w 74"/>
                  <a:gd name="T4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84">
                    <a:moveTo>
                      <a:pt x="13" y="84"/>
                    </a:moveTo>
                    <a:lnTo>
                      <a:pt x="9" y="74"/>
                    </a:lnTo>
                    <a:lnTo>
                      <a:pt x="6" y="56"/>
                    </a:lnTo>
                    <a:lnTo>
                      <a:pt x="0" y="40"/>
                    </a:lnTo>
                    <a:lnTo>
                      <a:pt x="0" y="29"/>
                    </a:lnTo>
                    <a:lnTo>
                      <a:pt x="0" y="19"/>
                    </a:lnTo>
                    <a:lnTo>
                      <a:pt x="9" y="15"/>
                    </a:lnTo>
                    <a:lnTo>
                      <a:pt x="9" y="4"/>
                    </a:lnTo>
                    <a:lnTo>
                      <a:pt x="13" y="0"/>
                    </a:lnTo>
                    <a:lnTo>
                      <a:pt x="22" y="4"/>
                    </a:lnTo>
                    <a:lnTo>
                      <a:pt x="34" y="0"/>
                    </a:lnTo>
                    <a:lnTo>
                      <a:pt x="65" y="15"/>
                    </a:lnTo>
                    <a:lnTo>
                      <a:pt x="68" y="29"/>
                    </a:lnTo>
                    <a:lnTo>
                      <a:pt x="74" y="25"/>
                    </a:lnTo>
                    <a:lnTo>
                      <a:pt x="71" y="43"/>
                    </a:lnTo>
                    <a:lnTo>
                      <a:pt x="58" y="53"/>
                    </a:lnTo>
                    <a:lnTo>
                      <a:pt x="58" y="59"/>
                    </a:lnTo>
                    <a:lnTo>
                      <a:pt x="71" y="56"/>
                    </a:lnTo>
                    <a:lnTo>
                      <a:pt x="71" y="59"/>
                    </a:lnTo>
                    <a:lnTo>
                      <a:pt x="61" y="65"/>
                    </a:lnTo>
                    <a:lnTo>
                      <a:pt x="49" y="68"/>
                    </a:lnTo>
                    <a:lnTo>
                      <a:pt x="13" y="84"/>
                    </a:lnTo>
                    <a:lnTo>
                      <a:pt x="13" y="8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530"/>
              <p:cNvSpPr>
                <a:spLocks/>
              </p:cNvSpPr>
              <p:nvPr/>
            </p:nvSpPr>
            <p:spPr bwMode="auto">
              <a:xfrm>
                <a:off x="6802438" y="3768725"/>
                <a:ext cx="263525" cy="184150"/>
              </a:xfrm>
              <a:custGeom>
                <a:avLst/>
                <a:gdLst>
                  <a:gd name="T0" fmla="*/ 148 w 166"/>
                  <a:gd name="T1" fmla="*/ 0 h 116"/>
                  <a:gd name="T2" fmla="*/ 166 w 166"/>
                  <a:gd name="T3" fmla="*/ 41 h 116"/>
                  <a:gd name="T4" fmla="*/ 154 w 166"/>
                  <a:gd name="T5" fmla="*/ 48 h 116"/>
                  <a:gd name="T6" fmla="*/ 150 w 166"/>
                  <a:gd name="T7" fmla="*/ 57 h 116"/>
                  <a:gd name="T8" fmla="*/ 150 w 166"/>
                  <a:gd name="T9" fmla="*/ 64 h 116"/>
                  <a:gd name="T10" fmla="*/ 111 w 166"/>
                  <a:gd name="T11" fmla="*/ 75 h 116"/>
                  <a:gd name="T12" fmla="*/ 98 w 166"/>
                  <a:gd name="T13" fmla="*/ 82 h 116"/>
                  <a:gd name="T14" fmla="*/ 91 w 166"/>
                  <a:gd name="T15" fmla="*/ 89 h 116"/>
                  <a:gd name="T16" fmla="*/ 82 w 166"/>
                  <a:gd name="T17" fmla="*/ 91 h 116"/>
                  <a:gd name="T18" fmla="*/ 77 w 166"/>
                  <a:gd name="T19" fmla="*/ 91 h 116"/>
                  <a:gd name="T20" fmla="*/ 64 w 166"/>
                  <a:gd name="T21" fmla="*/ 98 h 116"/>
                  <a:gd name="T22" fmla="*/ 39 w 166"/>
                  <a:gd name="T23" fmla="*/ 100 h 116"/>
                  <a:gd name="T24" fmla="*/ 30 w 166"/>
                  <a:gd name="T25" fmla="*/ 107 h 116"/>
                  <a:gd name="T26" fmla="*/ 30 w 166"/>
                  <a:gd name="T27" fmla="*/ 112 h 116"/>
                  <a:gd name="T28" fmla="*/ 21 w 166"/>
                  <a:gd name="T29" fmla="*/ 112 h 116"/>
                  <a:gd name="T30" fmla="*/ 9 w 166"/>
                  <a:gd name="T31" fmla="*/ 116 h 116"/>
                  <a:gd name="T32" fmla="*/ 0 w 166"/>
                  <a:gd name="T33" fmla="*/ 110 h 116"/>
                  <a:gd name="T34" fmla="*/ 36 w 166"/>
                  <a:gd name="T35" fmla="*/ 94 h 116"/>
                  <a:gd name="T36" fmla="*/ 48 w 166"/>
                  <a:gd name="T37" fmla="*/ 91 h 116"/>
                  <a:gd name="T38" fmla="*/ 58 w 166"/>
                  <a:gd name="T39" fmla="*/ 85 h 116"/>
                  <a:gd name="T40" fmla="*/ 58 w 166"/>
                  <a:gd name="T41" fmla="*/ 82 h 116"/>
                  <a:gd name="T42" fmla="*/ 45 w 166"/>
                  <a:gd name="T43" fmla="*/ 85 h 116"/>
                  <a:gd name="T44" fmla="*/ 45 w 166"/>
                  <a:gd name="T45" fmla="*/ 79 h 116"/>
                  <a:gd name="T46" fmla="*/ 58 w 166"/>
                  <a:gd name="T47" fmla="*/ 69 h 116"/>
                  <a:gd name="T48" fmla="*/ 61 w 166"/>
                  <a:gd name="T49" fmla="*/ 51 h 116"/>
                  <a:gd name="T50" fmla="*/ 91 w 166"/>
                  <a:gd name="T51" fmla="*/ 11 h 116"/>
                  <a:gd name="T52" fmla="*/ 148 w 166"/>
                  <a:gd name="T53" fmla="*/ 0 h 116"/>
                  <a:gd name="T54" fmla="*/ 148 w 166"/>
                  <a:gd name="T5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 h="116">
                    <a:moveTo>
                      <a:pt x="148" y="0"/>
                    </a:moveTo>
                    <a:lnTo>
                      <a:pt x="166" y="41"/>
                    </a:lnTo>
                    <a:lnTo>
                      <a:pt x="154" y="48"/>
                    </a:lnTo>
                    <a:lnTo>
                      <a:pt x="150" y="57"/>
                    </a:lnTo>
                    <a:lnTo>
                      <a:pt x="150" y="64"/>
                    </a:lnTo>
                    <a:lnTo>
                      <a:pt x="111" y="75"/>
                    </a:lnTo>
                    <a:lnTo>
                      <a:pt x="98" y="82"/>
                    </a:lnTo>
                    <a:lnTo>
                      <a:pt x="91" y="89"/>
                    </a:lnTo>
                    <a:lnTo>
                      <a:pt x="82" y="91"/>
                    </a:lnTo>
                    <a:lnTo>
                      <a:pt x="77" y="91"/>
                    </a:lnTo>
                    <a:lnTo>
                      <a:pt x="64" y="98"/>
                    </a:lnTo>
                    <a:lnTo>
                      <a:pt x="39" y="100"/>
                    </a:lnTo>
                    <a:lnTo>
                      <a:pt x="30" y="107"/>
                    </a:lnTo>
                    <a:lnTo>
                      <a:pt x="30" y="112"/>
                    </a:lnTo>
                    <a:lnTo>
                      <a:pt x="21" y="112"/>
                    </a:lnTo>
                    <a:lnTo>
                      <a:pt x="9" y="116"/>
                    </a:lnTo>
                    <a:lnTo>
                      <a:pt x="0" y="110"/>
                    </a:lnTo>
                    <a:lnTo>
                      <a:pt x="36" y="94"/>
                    </a:lnTo>
                    <a:lnTo>
                      <a:pt x="48" y="91"/>
                    </a:lnTo>
                    <a:lnTo>
                      <a:pt x="58" y="85"/>
                    </a:lnTo>
                    <a:lnTo>
                      <a:pt x="58" y="82"/>
                    </a:lnTo>
                    <a:lnTo>
                      <a:pt x="45" y="85"/>
                    </a:lnTo>
                    <a:lnTo>
                      <a:pt x="45" y="79"/>
                    </a:lnTo>
                    <a:lnTo>
                      <a:pt x="58" y="69"/>
                    </a:lnTo>
                    <a:lnTo>
                      <a:pt x="61" y="51"/>
                    </a:lnTo>
                    <a:lnTo>
                      <a:pt x="91" y="11"/>
                    </a:lnTo>
                    <a:lnTo>
                      <a:pt x="148" y="0"/>
                    </a:lnTo>
                    <a:lnTo>
                      <a:pt x="148"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531"/>
              <p:cNvSpPr>
                <a:spLocks/>
              </p:cNvSpPr>
              <p:nvPr/>
            </p:nvSpPr>
            <p:spPr bwMode="auto">
              <a:xfrm>
                <a:off x="6791326" y="2563813"/>
                <a:ext cx="1033463" cy="523875"/>
              </a:xfrm>
              <a:custGeom>
                <a:avLst/>
                <a:gdLst>
                  <a:gd name="T0" fmla="*/ 648 w 651"/>
                  <a:gd name="T1" fmla="*/ 134 h 330"/>
                  <a:gd name="T2" fmla="*/ 632 w 651"/>
                  <a:gd name="T3" fmla="*/ 139 h 330"/>
                  <a:gd name="T4" fmla="*/ 632 w 651"/>
                  <a:gd name="T5" fmla="*/ 169 h 330"/>
                  <a:gd name="T6" fmla="*/ 592 w 651"/>
                  <a:gd name="T7" fmla="*/ 207 h 330"/>
                  <a:gd name="T8" fmla="*/ 594 w 651"/>
                  <a:gd name="T9" fmla="*/ 219 h 330"/>
                  <a:gd name="T10" fmla="*/ 559 w 651"/>
                  <a:gd name="T11" fmla="*/ 226 h 330"/>
                  <a:gd name="T12" fmla="*/ 579 w 651"/>
                  <a:gd name="T13" fmla="*/ 262 h 330"/>
                  <a:gd name="T14" fmla="*/ 564 w 651"/>
                  <a:gd name="T15" fmla="*/ 286 h 330"/>
                  <a:gd name="T16" fmla="*/ 494 w 651"/>
                  <a:gd name="T17" fmla="*/ 275 h 330"/>
                  <a:gd name="T18" fmla="*/ 471 w 651"/>
                  <a:gd name="T19" fmla="*/ 266 h 330"/>
                  <a:gd name="T20" fmla="*/ 401 w 651"/>
                  <a:gd name="T21" fmla="*/ 308 h 330"/>
                  <a:gd name="T22" fmla="*/ 382 w 651"/>
                  <a:gd name="T23" fmla="*/ 319 h 330"/>
                  <a:gd name="T24" fmla="*/ 367 w 651"/>
                  <a:gd name="T25" fmla="*/ 321 h 330"/>
                  <a:gd name="T26" fmla="*/ 339 w 651"/>
                  <a:gd name="T27" fmla="*/ 308 h 330"/>
                  <a:gd name="T28" fmla="*/ 330 w 651"/>
                  <a:gd name="T29" fmla="*/ 290 h 330"/>
                  <a:gd name="T30" fmla="*/ 314 w 651"/>
                  <a:gd name="T31" fmla="*/ 278 h 330"/>
                  <a:gd name="T32" fmla="*/ 268 w 651"/>
                  <a:gd name="T33" fmla="*/ 271 h 330"/>
                  <a:gd name="T34" fmla="*/ 230 w 651"/>
                  <a:gd name="T35" fmla="*/ 256 h 330"/>
                  <a:gd name="T36" fmla="*/ 241 w 651"/>
                  <a:gd name="T37" fmla="*/ 235 h 330"/>
                  <a:gd name="T38" fmla="*/ 241 w 651"/>
                  <a:gd name="T39" fmla="*/ 203 h 330"/>
                  <a:gd name="T40" fmla="*/ 237 w 651"/>
                  <a:gd name="T41" fmla="*/ 203 h 330"/>
                  <a:gd name="T42" fmla="*/ 178 w 651"/>
                  <a:gd name="T43" fmla="*/ 219 h 330"/>
                  <a:gd name="T44" fmla="*/ 170 w 651"/>
                  <a:gd name="T45" fmla="*/ 266 h 330"/>
                  <a:gd name="T46" fmla="*/ 170 w 651"/>
                  <a:gd name="T47" fmla="*/ 319 h 330"/>
                  <a:gd name="T48" fmla="*/ 141 w 651"/>
                  <a:gd name="T49" fmla="*/ 303 h 330"/>
                  <a:gd name="T50" fmla="*/ 118 w 651"/>
                  <a:gd name="T51" fmla="*/ 312 h 330"/>
                  <a:gd name="T52" fmla="*/ 118 w 651"/>
                  <a:gd name="T53" fmla="*/ 315 h 330"/>
                  <a:gd name="T54" fmla="*/ 118 w 651"/>
                  <a:gd name="T55" fmla="*/ 290 h 330"/>
                  <a:gd name="T56" fmla="*/ 93 w 651"/>
                  <a:gd name="T57" fmla="*/ 286 h 330"/>
                  <a:gd name="T58" fmla="*/ 71 w 651"/>
                  <a:gd name="T59" fmla="*/ 253 h 330"/>
                  <a:gd name="T60" fmla="*/ 93 w 651"/>
                  <a:gd name="T61" fmla="*/ 253 h 330"/>
                  <a:gd name="T62" fmla="*/ 86 w 651"/>
                  <a:gd name="T63" fmla="*/ 237 h 330"/>
                  <a:gd name="T64" fmla="*/ 111 w 651"/>
                  <a:gd name="T65" fmla="*/ 228 h 330"/>
                  <a:gd name="T66" fmla="*/ 96 w 651"/>
                  <a:gd name="T67" fmla="*/ 203 h 330"/>
                  <a:gd name="T68" fmla="*/ 73 w 651"/>
                  <a:gd name="T69" fmla="*/ 201 h 330"/>
                  <a:gd name="T70" fmla="*/ 52 w 651"/>
                  <a:gd name="T71" fmla="*/ 216 h 330"/>
                  <a:gd name="T72" fmla="*/ 16 w 651"/>
                  <a:gd name="T73" fmla="*/ 160 h 330"/>
                  <a:gd name="T74" fmla="*/ 22 w 651"/>
                  <a:gd name="T75" fmla="*/ 99 h 330"/>
                  <a:gd name="T76" fmla="*/ 93 w 651"/>
                  <a:gd name="T77" fmla="*/ 103 h 330"/>
                  <a:gd name="T78" fmla="*/ 187 w 651"/>
                  <a:gd name="T79" fmla="*/ 87 h 330"/>
                  <a:gd name="T80" fmla="*/ 274 w 651"/>
                  <a:gd name="T81" fmla="*/ 10 h 330"/>
                  <a:gd name="T82" fmla="*/ 369 w 651"/>
                  <a:gd name="T83" fmla="*/ 0 h 330"/>
                  <a:gd name="T84" fmla="*/ 457 w 651"/>
                  <a:gd name="T85" fmla="*/ 19 h 330"/>
                  <a:gd name="T86" fmla="*/ 548 w 651"/>
                  <a:gd name="T87" fmla="*/ 92 h 330"/>
                  <a:gd name="T88" fmla="*/ 622 w 651"/>
                  <a:gd name="T89" fmla="*/ 112 h 330"/>
                  <a:gd name="T90" fmla="*/ 651 w 651"/>
                  <a:gd name="T91" fmla="*/ 11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1" h="330">
                    <a:moveTo>
                      <a:pt x="651" y="118"/>
                    </a:moveTo>
                    <a:lnTo>
                      <a:pt x="648" y="134"/>
                    </a:lnTo>
                    <a:lnTo>
                      <a:pt x="644" y="134"/>
                    </a:lnTo>
                    <a:lnTo>
                      <a:pt x="632" y="139"/>
                    </a:lnTo>
                    <a:lnTo>
                      <a:pt x="637" y="167"/>
                    </a:lnTo>
                    <a:lnTo>
                      <a:pt x="632" y="169"/>
                    </a:lnTo>
                    <a:lnTo>
                      <a:pt x="594" y="173"/>
                    </a:lnTo>
                    <a:lnTo>
                      <a:pt x="592" y="207"/>
                    </a:lnTo>
                    <a:lnTo>
                      <a:pt x="601" y="210"/>
                    </a:lnTo>
                    <a:lnTo>
                      <a:pt x="594" y="219"/>
                    </a:lnTo>
                    <a:lnTo>
                      <a:pt x="585" y="213"/>
                    </a:lnTo>
                    <a:lnTo>
                      <a:pt x="559" y="226"/>
                    </a:lnTo>
                    <a:lnTo>
                      <a:pt x="564" y="228"/>
                    </a:lnTo>
                    <a:lnTo>
                      <a:pt x="579" y="262"/>
                    </a:lnTo>
                    <a:lnTo>
                      <a:pt x="576" y="290"/>
                    </a:lnTo>
                    <a:lnTo>
                      <a:pt x="564" y="286"/>
                    </a:lnTo>
                    <a:lnTo>
                      <a:pt x="564" y="281"/>
                    </a:lnTo>
                    <a:lnTo>
                      <a:pt x="494" y="275"/>
                    </a:lnTo>
                    <a:lnTo>
                      <a:pt x="494" y="269"/>
                    </a:lnTo>
                    <a:lnTo>
                      <a:pt x="471" y="266"/>
                    </a:lnTo>
                    <a:lnTo>
                      <a:pt x="422" y="290"/>
                    </a:lnTo>
                    <a:lnTo>
                      <a:pt x="401" y="308"/>
                    </a:lnTo>
                    <a:lnTo>
                      <a:pt x="389" y="308"/>
                    </a:lnTo>
                    <a:lnTo>
                      <a:pt x="382" y="319"/>
                    </a:lnTo>
                    <a:lnTo>
                      <a:pt x="378" y="330"/>
                    </a:lnTo>
                    <a:lnTo>
                      <a:pt x="367" y="321"/>
                    </a:lnTo>
                    <a:lnTo>
                      <a:pt x="376" y="319"/>
                    </a:lnTo>
                    <a:lnTo>
                      <a:pt x="339" y="308"/>
                    </a:lnTo>
                    <a:lnTo>
                      <a:pt x="323" y="305"/>
                    </a:lnTo>
                    <a:lnTo>
                      <a:pt x="330" y="290"/>
                    </a:lnTo>
                    <a:lnTo>
                      <a:pt x="314" y="290"/>
                    </a:lnTo>
                    <a:lnTo>
                      <a:pt x="314" y="278"/>
                    </a:lnTo>
                    <a:lnTo>
                      <a:pt x="302" y="275"/>
                    </a:lnTo>
                    <a:lnTo>
                      <a:pt x="268" y="271"/>
                    </a:lnTo>
                    <a:lnTo>
                      <a:pt x="246" y="262"/>
                    </a:lnTo>
                    <a:lnTo>
                      <a:pt x="230" y="256"/>
                    </a:lnTo>
                    <a:lnTo>
                      <a:pt x="234" y="250"/>
                    </a:lnTo>
                    <a:lnTo>
                      <a:pt x="241" y="235"/>
                    </a:lnTo>
                    <a:lnTo>
                      <a:pt x="237" y="223"/>
                    </a:lnTo>
                    <a:lnTo>
                      <a:pt x="241" y="203"/>
                    </a:lnTo>
                    <a:lnTo>
                      <a:pt x="237" y="201"/>
                    </a:lnTo>
                    <a:lnTo>
                      <a:pt x="237" y="203"/>
                    </a:lnTo>
                    <a:lnTo>
                      <a:pt x="203" y="216"/>
                    </a:lnTo>
                    <a:lnTo>
                      <a:pt x="178" y="219"/>
                    </a:lnTo>
                    <a:lnTo>
                      <a:pt x="170" y="235"/>
                    </a:lnTo>
                    <a:lnTo>
                      <a:pt x="170" y="266"/>
                    </a:lnTo>
                    <a:lnTo>
                      <a:pt x="170" y="290"/>
                    </a:lnTo>
                    <a:lnTo>
                      <a:pt x="170" y="319"/>
                    </a:lnTo>
                    <a:lnTo>
                      <a:pt x="152" y="308"/>
                    </a:lnTo>
                    <a:lnTo>
                      <a:pt x="141" y="303"/>
                    </a:lnTo>
                    <a:lnTo>
                      <a:pt x="123" y="299"/>
                    </a:lnTo>
                    <a:lnTo>
                      <a:pt x="118" y="312"/>
                    </a:lnTo>
                    <a:lnTo>
                      <a:pt x="123" y="328"/>
                    </a:lnTo>
                    <a:lnTo>
                      <a:pt x="118" y="315"/>
                    </a:lnTo>
                    <a:lnTo>
                      <a:pt x="118" y="296"/>
                    </a:lnTo>
                    <a:lnTo>
                      <a:pt x="118" y="290"/>
                    </a:lnTo>
                    <a:lnTo>
                      <a:pt x="105" y="290"/>
                    </a:lnTo>
                    <a:lnTo>
                      <a:pt x="93" y="286"/>
                    </a:lnTo>
                    <a:lnTo>
                      <a:pt x="80" y="262"/>
                    </a:lnTo>
                    <a:lnTo>
                      <a:pt x="71" y="253"/>
                    </a:lnTo>
                    <a:lnTo>
                      <a:pt x="80" y="253"/>
                    </a:lnTo>
                    <a:lnTo>
                      <a:pt x="93" y="253"/>
                    </a:lnTo>
                    <a:lnTo>
                      <a:pt x="84" y="247"/>
                    </a:lnTo>
                    <a:lnTo>
                      <a:pt x="86" y="237"/>
                    </a:lnTo>
                    <a:lnTo>
                      <a:pt x="120" y="235"/>
                    </a:lnTo>
                    <a:lnTo>
                      <a:pt x="111" y="228"/>
                    </a:lnTo>
                    <a:lnTo>
                      <a:pt x="111" y="201"/>
                    </a:lnTo>
                    <a:lnTo>
                      <a:pt x="96" y="203"/>
                    </a:lnTo>
                    <a:lnTo>
                      <a:pt x="86" y="197"/>
                    </a:lnTo>
                    <a:lnTo>
                      <a:pt x="73" y="201"/>
                    </a:lnTo>
                    <a:lnTo>
                      <a:pt x="65" y="207"/>
                    </a:lnTo>
                    <a:lnTo>
                      <a:pt x="52" y="216"/>
                    </a:lnTo>
                    <a:lnTo>
                      <a:pt x="37" y="213"/>
                    </a:lnTo>
                    <a:lnTo>
                      <a:pt x="16" y="160"/>
                    </a:lnTo>
                    <a:lnTo>
                      <a:pt x="0" y="158"/>
                    </a:lnTo>
                    <a:lnTo>
                      <a:pt x="22" y="99"/>
                    </a:lnTo>
                    <a:lnTo>
                      <a:pt x="55" y="92"/>
                    </a:lnTo>
                    <a:lnTo>
                      <a:pt x="93" y="103"/>
                    </a:lnTo>
                    <a:lnTo>
                      <a:pt x="203" y="118"/>
                    </a:lnTo>
                    <a:lnTo>
                      <a:pt x="187" y="87"/>
                    </a:lnTo>
                    <a:lnTo>
                      <a:pt x="203" y="19"/>
                    </a:lnTo>
                    <a:lnTo>
                      <a:pt x="274" y="10"/>
                    </a:lnTo>
                    <a:lnTo>
                      <a:pt x="323" y="10"/>
                    </a:lnTo>
                    <a:lnTo>
                      <a:pt x="369" y="0"/>
                    </a:lnTo>
                    <a:lnTo>
                      <a:pt x="405" y="28"/>
                    </a:lnTo>
                    <a:lnTo>
                      <a:pt x="457" y="19"/>
                    </a:lnTo>
                    <a:lnTo>
                      <a:pt x="512" y="55"/>
                    </a:lnTo>
                    <a:lnTo>
                      <a:pt x="548" y="92"/>
                    </a:lnTo>
                    <a:lnTo>
                      <a:pt x="594" y="99"/>
                    </a:lnTo>
                    <a:lnTo>
                      <a:pt x="622" y="112"/>
                    </a:lnTo>
                    <a:lnTo>
                      <a:pt x="651" y="118"/>
                    </a:lnTo>
                    <a:lnTo>
                      <a:pt x="651" y="11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532"/>
              <p:cNvSpPr>
                <a:spLocks/>
              </p:cNvSpPr>
              <p:nvPr/>
            </p:nvSpPr>
            <p:spPr bwMode="auto">
              <a:xfrm>
                <a:off x="7448551" y="2986088"/>
                <a:ext cx="257175" cy="141288"/>
              </a:xfrm>
              <a:custGeom>
                <a:avLst/>
                <a:gdLst>
                  <a:gd name="T0" fmla="*/ 162 w 162"/>
                  <a:gd name="T1" fmla="*/ 24 h 89"/>
                  <a:gd name="T2" fmla="*/ 134 w 162"/>
                  <a:gd name="T3" fmla="*/ 39 h 89"/>
                  <a:gd name="T4" fmla="*/ 132 w 162"/>
                  <a:gd name="T5" fmla="*/ 49 h 89"/>
                  <a:gd name="T6" fmla="*/ 110 w 162"/>
                  <a:gd name="T7" fmla="*/ 53 h 89"/>
                  <a:gd name="T8" fmla="*/ 107 w 162"/>
                  <a:gd name="T9" fmla="*/ 62 h 89"/>
                  <a:gd name="T10" fmla="*/ 95 w 162"/>
                  <a:gd name="T11" fmla="*/ 64 h 89"/>
                  <a:gd name="T12" fmla="*/ 89 w 162"/>
                  <a:gd name="T13" fmla="*/ 58 h 89"/>
                  <a:gd name="T14" fmla="*/ 82 w 162"/>
                  <a:gd name="T15" fmla="*/ 64 h 89"/>
                  <a:gd name="T16" fmla="*/ 64 w 162"/>
                  <a:gd name="T17" fmla="*/ 74 h 89"/>
                  <a:gd name="T18" fmla="*/ 66 w 162"/>
                  <a:gd name="T19" fmla="*/ 85 h 89"/>
                  <a:gd name="T20" fmla="*/ 64 w 162"/>
                  <a:gd name="T21" fmla="*/ 89 h 89"/>
                  <a:gd name="T22" fmla="*/ 11 w 162"/>
                  <a:gd name="T23" fmla="*/ 74 h 89"/>
                  <a:gd name="T24" fmla="*/ 23 w 162"/>
                  <a:gd name="T25" fmla="*/ 70 h 89"/>
                  <a:gd name="T26" fmla="*/ 30 w 162"/>
                  <a:gd name="T27" fmla="*/ 64 h 89"/>
                  <a:gd name="T28" fmla="*/ 45 w 162"/>
                  <a:gd name="T29" fmla="*/ 53 h 89"/>
                  <a:gd name="T30" fmla="*/ 36 w 162"/>
                  <a:gd name="T31" fmla="*/ 53 h 89"/>
                  <a:gd name="T32" fmla="*/ 14 w 162"/>
                  <a:gd name="T33" fmla="*/ 39 h 89"/>
                  <a:gd name="T34" fmla="*/ 0 w 162"/>
                  <a:gd name="T35" fmla="*/ 42 h 89"/>
                  <a:gd name="T36" fmla="*/ 8 w 162"/>
                  <a:gd name="T37" fmla="*/ 24 h 89"/>
                  <a:gd name="T38" fmla="*/ 57 w 162"/>
                  <a:gd name="T39" fmla="*/ 0 h 89"/>
                  <a:gd name="T40" fmla="*/ 80 w 162"/>
                  <a:gd name="T41" fmla="*/ 3 h 89"/>
                  <a:gd name="T42" fmla="*/ 80 w 162"/>
                  <a:gd name="T43" fmla="*/ 9 h 89"/>
                  <a:gd name="T44" fmla="*/ 150 w 162"/>
                  <a:gd name="T45" fmla="*/ 15 h 89"/>
                  <a:gd name="T46" fmla="*/ 150 w 162"/>
                  <a:gd name="T47" fmla="*/ 20 h 89"/>
                  <a:gd name="T48" fmla="*/ 162 w 162"/>
                  <a:gd name="T49" fmla="*/ 24 h 89"/>
                  <a:gd name="T50" fmla="*/ 162 w 162"/>
                  <a:gd name="T51" fmla="*/ 2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2" h="89">
                    <a:moveTo>
                      <a:pt x="162" y="24"/>
                    </a:moveTo>
                    <a:lnTo>
                      <a:pt x="134" y="39"/>
                    </a:lnTo>
                    <a:lnTo>
                      <a:pt x="132" y="49"/>
                    </a:lnTo>
                    <a:lnTo>
                      <a:pt x="110" y="53"/>
                    </a:lnTo>
                    <a:lnTo>
                      <a:pt x="107" y="62"/>
                    </a:lnTo>
                    <a:lnTo>
                      <a:pt x="95" y="64"/>
                    </a:lnTo>
                    <a:lnTo>
                      <a:pt x="89" y="58"/>
                    </a:lnTo>
                    <a:lnTo>
                      <a:pt x="82" y="64"/>
                    </a:lnTo>
                    <a:lnTo>
                      <a:pt x="64" y="74"/>
                    </a:lnTo>
                    <a:lnTo>
                      <a:pt x="66" y="85"/>
                    </a:lnTo>
                    <a:lnTo>
                      <a:pt x="64" y="89"/>
                    </a:lnTo>
                    <a:lnTo>
                      <a:pt x="11" y="74"/>
                    </a:lnTo>
                    <a:lnTo>
                      <a:pt x="23" y="70"/>
                    </a:lnTo>
                    <a:lnTo>
                      <a:pt x="30" y="64"/>
                    </a:lnTo>
                    <a:lnTo>
                      <a:pt x="45" y="53"/>
                    </a:lnTo>
                    <a:lnTo>
                      <a:pt x="36" y="53"/>
                    </a:lnTo>
                    <a:lnTo>
                      <a:pt x="14" y="39"/>
                    </a:lnTo>
                    <a:lnTo>
                      <a:pt x="0" y="42"/>
                    </a:lnTo>
                    <a:lnTo>
                      <a:pt x="8" y="24"/>
                    </a:lnTo>
                    <a:lnTo>
                      <a:pt x="57" y="0"/>
                    </a:lnTo>
                    <a:lnTo>
                      <a:pt x="80" y="3"/>
                    </a:lnTo>
                    <a:lnTo>
                      <a:pt x="80" y="9"/>
                    </a:lnTo>
                    <a:lnTo>
                      <a:pt x="150" y="15"/>
                    </a:lnTo>
                    <a:lnTo>
                      <a:pt x="150" y="20"/>
                    </a:lnTo>
                    <a:lnTo>
                      <a:pt x="162" y="24"/>
                    </a:lnTo>
                    <a:lnTo>
                      <a:pt x="162" y="2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533"/>
              <p:cNvSpPr>
                <a:spLocks/>
              </p:cNvSpPr>
              <p:nvPr/>
            </p:nvSpPr>
            <p:spPr bwMode="auto">
              <a:xfrm>
                <a:off x="7061201" y="2906713"/>
                <a:ext cx="458788" cy="298450"/>
              </a:xfrm>
              <a:custGeom>
                <a:avLst/>
                <a:gdLst>
                  <a:gd name="T0" fmla="*/ 182 w 289"/>
                  <a:gd name="T1" fmla="*/ 185 h 188"/>
                  <a:gd name="T2" fmla="*/ 182 w 289"/>
                  <a:gd name="T3" fmla="*/ 169 h 188"/>
                  <a:gd name="T4" fmla="*/ 123 w 289"/>
                  <a:gd name="T5" fmla="*/ 133 h 188"/>
                  <a:gd name="T6" fmla="*/ 110 w 289"/>
                  <a:gd name="T7" fmla="*/ 126 h 188"/>
                  <a:gd name="T8" fmla="*/ 89 w 289"/>
                  <a:gd name="T9" fmla="*/ 112 h 188"/>
                  <a:gd name="T10" fmla="*/ 80 w 289"/>
                  <a:gd name="T11" fmla="*/ 92 h 188"/>
                  <a:gd name="T12" fmla="*/ 51 w 289"/>
                  <a:gd name="T13" fmla="*/ 65 h 188"/>
                  <a:gd name="T14" fmla="*/ 37 w 289"/>
                  <a:gd name="T15" fmla="*/ 55 h 188"/>
                  <a:gd name="T16" fmla="*/ 28 w 289"/>
                  <a:gd name="T17" fmla="*/ 55 h 188"/>
                  <a:gd name="T18" fmla="*/ 30 w 289"/>
                  <a:gd name="T19" fmla="*/ 96 h 188"/>
                  <a:gd name="T20" fmla="*/ 0 w 289"/>
                  <a:gd name="T21" fmla="*/ 103 h 188"/>
                  <a:gd name="T22" fmla="*/ 0 w 289"/>
                  <a:gd name="T23" fmla="*/ 50 h 188"/>
                  <a:gd name="T24" fmla="*/ 8 w 289"/>
                  <a:gd name="T25" fmla="*/ 3 h 188"/>
                  <a:gd name="T26" fmla="*/ 28 w 289"/>
                  <a:gd name="T27" fmla="*/ 44 h 188"/>
                  <a:gd name="T28" fmla="*/ 43 w 289"/>
                  <a:gd name="T29" fmla="*/ 46 h 188"/>
                  <a:gd name="T30" fmla="*/ 60 w 289"/>
                  <a:gd name="T31" fmla="*/ 40 h 188"/>
                  <a:gd name="T32" fmla="*/ 98 w 289"/>
                  <a:gd name="T33" fmla="*/ 55 h 188"/>
                  <a:gd name="T34" fmla="*/ 144 w 289"/>
                  <a:gd name="T35" fmla="*/ 62 h 188"/>
                  <a:gd name="T36" fmla="*/ 160 w 289"/>
                  <a:gd name="T37" fmla="*/ 74 h 188"/>
                  <a:gd name="T38" fmla="*/ 169 w 289"/>
                  <a:gd name="T39" fmla="*/ 92 h 188"/>
                  <a:gd name="T40" fmla="*/ 197 w 289"/>
                  <a:gd name="T41" fmla="*/ 105 h 188"/>
                  <a:gd name="T42" fmla="*/ 212 w 289"/>
                  <a:gd name="T43" fmla="*/ 103 h 188"/>
                  <a:gd name="T44" fmla="*/ 231 w 289"/>
                  <a:gd name="T45" fmla="*/ 92 h 188"/>
                  <a:gd name="T46" fmla="*/ 244 w 289"/>
                  <a:gd name="T47" fmla="*/ 92 h 188"/>
                  <a:gd name="T48" fmla="*/ 280 w 289"/>
                  <a:gd name="T49" fmla="*/ 103 h 188"/>
                  <a:gd name="T50" fmla="*/ 274 w 289"/>
                  <a:gd name="T51" fmla="*/ 114 h 188"/>
                  <a:gd name="T52" fmla="*/ 255 w 289"/>
                  <a:gd name="T53" fmla="*/ 124 h 188"/>
                  <a:gd name="T54" fmla="*/ 258 w 289"/>
                  <a:gd name="T55" fmla="*/ 105 h 188"/>
                  <a:gd name="T56" fmla="*/ 240 w 289"/>
                  <a:gd name="T57" fmla="*/ 103 h 188"/>
                  <a:gd name="T58" fmla="*/ 219 w 289"/>
                  <a:gd name="T59" fmla="*/ 129 h 188"/>
                  <a:gd name="T60" fmla="*/ 199 w 289"/>
                  <a:gd name="T61" fmla="*/ 144 h 188"/>
                  <a:gd name="T62" fmla="*/ 219 w 289"/>
                  <a:gd name="T63" fmla="*/ 144 h 188"/>
                  <a:gd name="T64" fmla="*/ 194 w 289"/>
                  <a:gd name="T65"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188">
                    <a:moveTo>
                      <a:pt x="194" y="188"/>
                    </a:moveTo>
                    <a:lnTo>
                      <a:pt x="182" y="185"/>
                    </a:lnTo>
                    <a:lnTo>
                      <a:pt x="185" y="176"/>
                    </a:lnTo>
                    <a:lnTo>
                      <a:pt x="182" y="169"/>
                    </a:lnTo>
                    <a:lnTo>
                      <a:pt x="169" y="169"/>
                    </a:lnTo>
                    <a:lnTo>
                      <a:pt x="123" y="133"/>
                    </a:lnTo>
                    <a:lnTo>
                      <a:pt x="117" y="135"/>
                    </a:lnTo>
                    <a:lnTo>
                      <a:pt x="110" y="126"/>
                    </a:lnTo>
                    <a:lnTo>
                      <a:pt x="98" y="105"/>
                    </a:lnTo>
                    <a:lnTo>
                      <a:pt x="89" y="112"/>
                    </a:lnTo>
                    <a:lnTo>
                      <a:pt x="83" y="112"/>
                    </a:lnTo>
                    <a:lnTo>
                      <a:pt x="80" y="92"/>
                    </a:lnTo>
                    <a:lnTo>
                      <a:pt x="55" y="80"/>
                    </a:lnTo>
                    <a:lnTo>
                      <a:pt x="51" y="65"/>
                    </a:lnTo>
                    <a:lnTo>
                      <a:pt x="39" y="65"/>
                    </a:lnTo>
                    <a:lnTo>
                      <a:pt x="37" y="55"/>
                    </a:lnTo>
                    <a:lnTo>
                      <a:pt x="37" y="46"/>
                    </a:lnTo>
                    <a:lnTo>
                      <a:pt x="28" y="55"/>
                    </a:lnTo>
                    <a:lnTo>
                      <a:pt x="24" y="67"/>
                    </a:lnTo>
                    <a:lnTo>
                      <a:pt x="30" y="96"/>
                    </a:lnTo>
                    <a:lnTo>
                      <a:pt x="8" y="99"/>
                    </a:lnTo>
                    <a:lnTo>
                      <a:pt x="0" y="103"/>
                    </a:lnTo>
                    <a:lnTo>
                      <a:pt x="0" y="74"/>
                    </a:lnTo>
                    <a:lnTo>
                      <a:pt x="0" y="50"/>
                    </a:lnTo>
                    <a:lnTo>
                      <a:pt x="0" y="19"/>
                    </a:lnTo>
                    <a:lnTo>
                      <a:pt x="8" y="3"/>
                    </a:lnTo>
                    <a:lnTo>
                      <a:pt x="33" y="0"/>
                    </a:lnTo>
                    <a:lnTo>
                      <a:pt x="28" y="44"/>
                    </a:lnTo>
                    <a:lnTo>
                      <a:pt x="37" y="40"/>
                    </a:lnTo>
                    <a:lnTo>
                      <a:pt x="43" y="46"/>
                    </a:lnTo>
                    <a:lnTo>
                      <a:pt x="51" y="46"/>
                    </a:lnTo>
                    <a:lnTo>
                      <a:pt x="60" y="40"/>
                    </a:lnTo>
                    <a:lnTo>
                      <a:pt x="76" y="46"/>
                    </a:lnTo>
                    <a:lnTo>
                      <a:pt x="98" y="55"/>
                    </a:lnTo>
                    <a:lnTo>
                      <a:pt x="132" y="59"/>
                    </a:lnTo>
                    <a:lnTo>
                      <a:pt x="144" y="62"/>
                    </a:lnTo>
                    <a:lnTo>
                      <a:pt x="144" y="74"/>
                    </a:lnTo>
                    <a:lnTo>
                      <a:pt x="160" y="74"/>
                    </a:lnTo>
                    <a:lnTo>
                      <a:pt x="153" y="89"/>
                    </a:lnTo>
                    <a:lnTo>
                      <a:pt x="169" y="92"/>
                    </a:lnTo>
                    <a:lnTo>
                      <a:pt x="206" y="103"/>
                    </a:lnTo>
                    <a:lnTo>
                      <a:pt x="197" y="105"/>
                    </a:lnTo>
                    <a:lnTo>
                      <a:pt x="208" y="114"/>
                    </a:lnTo>
                    <a:lnTo>
                      <a:pt x="212" y="103"/>
                    </a:lnTo>
                    <a:lnTo>
                      <a:pt x="219" y="92"/>
                    </a:lnTo>
                    <a:lnTo>
                      <a:pt x="231" y="92"/>
                    </a:lnTo>
                    <a:lnTo>
                      <a:pt x="252" y="74"/>
                    </a:lnTo>
                    <a:lnTo>
                      <a:pt x="244" y="92"/>
                    </a:lnTo>
                    <a:lnTo>
                      <a:pt x="258" y="89"/>
                    </a:lnTo>
                    <a:lnTo>
                      <a:pt x="280" y="103"/>
                    </a:lnTo>
                    <a:lnTo>
                      <a:pt x="289" y="103"/>
                    </a:lnTo>
                    <a:lnTo>
                      <a:pt x="274" y="114"/>
                    </a:lnTo>
                    <a:lnTo>
                      <a:pt x="267" y="120"/>
                    </a:lnTo>
                    <a:lnTo>
                      <a:pt x="255" y="124"/>
                    </a:lnTo>
                    <a:lnTo>
                      <a:pt x="252" y="112"/>
                    </a:lnTo>
                    <a:lnTo>
                      <a:pt x="258" y="105"/>
                    </a:lnTo>
                    <a:lnTo>
                      <a:pt x="252" y="99"/>
                    </a:lnTo>
                    <a:lnTo>
                      <a:pt x="240" y="103"/>
                    </a:lnTo>
                    <a:lnTo>
                      <a:pt x="231" y="129"/>
                    </a:lnTo>
                    <a:lnTo>
                      <a:pt x="219" y="129"/>
                    </a:lnTo>
                    <a:lnTo>
                      <a:pt x="203" y="135"/>
                    </a:lnTo>
                    <a:lnTo>
                      <a:pt x="199" y="144"/>
                    </a:lnTo>
                    <a:lnTo>
                      <a:pt x="208" y="148"/>
                    </a:lnTo>
                    <a:lnTo>
                      <a:pt x="219" y="144"/>
                    </a:lnTo>
                    <a:lnTo>
                      <a:pt x="206" y="169"/>
                    </a:lnTo>
                    <a:lnTo>
                      <a:pt x="194" y="188"/>
                    </a:lnTo>
                    <a:lnTo>
                      <a:pt x="194" y="18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534"/>
              <p:cNvSpPr>
                <a:spLocks/>
              </p:cNvSpPr>
              <p:nvPr/>
            </p:nvSpPr>
            <p:spPr bwMode="auto">
              <a:xfrm>
                <a:off x="7369176" y="3063875"/>
                <a:ext cx="230188" cy="155575"/>
              </a:xfrm>
              <a:custGeom>
                <a:avLst/>
                <a:gdLst>
                  <a:gd name="T0" fmla="*/ 114 w 145"/>
                  <a:gd name="T1" fmla="*/ 40 h 98"/>
                  <a:gd name="T2" fmla="*/ 120 w 145"/>
                  <a:gd name="T3" fmla="*/ 55 h 98"/>
                  <a:gd name="T4" fmla="*/ 126 w 145"/>
                  <a:gd name="T5" fmla="*/ 55 h 98"/>
                  <a:gd name="T6" fmla="*/ 136 w 145"/>
                  <a:gd name="T7" fmla="*/ 59 h 98"/>
                  <a:gd name="T8" fmla="*/ 145 w 145"/>
                  <a:gd name="T9" fmla="*/ 83 h 98"/>
                  <a:gd name="T10" fmla="*/ 139 w 145"/>
                  <a:gd name="T11" fmla="*/ 86 h 98"/>
                  <a:gd name="T12" fmla="*/ 130 w 145"/>
                  <a:gd name="T13" fmla="*/ 83 h 98"/>
                  <a:gd name="T14" fmla="*/ 116 w 145"/>
                  <a:gd name="T15" fmla="*/ 80 h 98"/>
                  <a:gd name="T16" fmla="*/ 107 w 145"/>
                  <a:gd name="T17" fmla="*/ 86 h 98"/>
                  <a:gd name="T18" fmla="*/ 95 w 145"/>
                  <a:gd name="T19" fmla="*/ 93 h 98"/>
                  <a:gd name="T20" fmla="*/ 86 w 145"/>
                  <a:gd name="T21" fmla="*/ 98 h 98"/>
                  <a:gd name="T22" fmla="*/ 80 w 145"/>
                  <a:gd name="T23" fmla="*/ 70 h 98"/>
                  <a:gd name="T24" fmla="*/ 77 w 145"/>
                  <a:gd name="T25" fmla="*/ 68 h 98"/>
                  <a:gd name="T26" fmla="*/ 68 w 145"/>
                  <a:gd name="T27" fmla="*/ 61 h 98"/>
                  <a:gd name="T28" fmla="*/ 58 w 145"/>
                  <a:gd name="T29" fmla="*/ 73 h 98"/>
                  <a:gd name="T30" fmla="*/ 61 w 145"/>
                  <a:gd name="T31" fmla="*/ 80 h 98"/>
                  <a:gd name="T32" fmla="*/ 46 w 145"/>
                  <a:gd name="T33" fmla="*/ 83 h 98"/>
                  <a:gd name="T34" fmla="*/ 46 w 145"/>
                  <a:gd name="T35" fmla="*/ 93 h 98"/>
                  <a:gd name="T36" fmla="*/ 41 w 145"/>
                  <a:gd name="T37" fmla="*/ 86 h 98"/>
                  <a:gd name="T38" fmla="*/ 25 w 145"/>
                  <a:gd name="T39" fmla="*/ 95 h 98"/>
                  <a:gd name="T40" fmla="*/ 0 w 145"/>
                  <a:gd name="T41" fmla="*/ 89 h 98"/>
                  <a:gd name="T42" fmla="*/ 12 w 145"/>
                  <a:gd name="T43" fmla="*/ 70 h 98"/>
                  <a:gd name="T44" fmla="*/ 25 w 145"/>
                  <a:gd name="T45" fmla="*/ 45 h 98"/>
                  <a:gd name="T46" fmla="*/ 14 w 145"/>
                  <a:gd name="T47" fmla="*/ 49 h 98"/>
                  <a:gd name="T48" fmla="*/ 5 w 145"/>
                  <a:gd name="T49" fmla="*/ 45 h 98"/>
                  <a:gd name="T50" fmla="*/ 9 w 145"/>
                  <a:gd name="T51" fmla="*/ 36 h 98"/>
                  <a:gd name="T52" fmla="*/ 25 w 145"/>
                  <a:gd name="T53" fmla="*/ 30 h 98"/>
                  <a:gd name="T54" fmla="*/ 37 w 145"/>
                  <a:gd name="T55" fmla="*/ 30 h 98"/>
                  <a:gd name="T56" fmla="*/ 46 w 145"/>
                  <a:gd name="T57" fmla="*/ 4 h 98"/>
                  <a:gd name="T58" fmla="*/ 58 w 145"/>
                  <a:gd name="T59" fmla="*/ 0 h 98"/>
                  <a:gd name="T60" fmla="*/ 64 w 145"/>
                  <a:gd name="T61" fmla="*/ 6 h 98"/>
                  <a:gd name="T62" fmla="*/ 58 w 145"/>
                  <a:gd name="T63" fmla="*/ 13 h 98"/>
                  <a:gd name="T64" fmla="*/ 61 w 145"/>
                  <a:gd name="T65" fmla="*/ 25 h 98"/>
                  <a:gd name="T66" fmla="*/ 114 w 145"/>
                  <a:gd name="T67" fmla="*/ 40 h 98"/>
                  <a:gd name="T68" fmla="*/ 114 w 145"/>
                  <a:gd name="T69" fmla="*/ 4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98">
                    <a:moveTo>
                      <a:pt x="114" y="40"/>
                    </a:moveTo>
                    <a:lnTo>
                      <a:pt x="120" y="55"/>
                    </a:lnTo>
                    <a:lnTo>
                      <a:pt x="126" y="55"/>
                    </a:lnTo>
                    <a:lnTo>
                      <a:pt x="136" y="59"/>
                    </a:lnTo>
                    <a:lnTo>
                      <a:pt x="145" y="83"/>
                    </a:lnTo>
                    <a:lnTo>
                      <a:pt x="139" y="86"/>
                    </a:lnTo>
                    <a:lnTo>
                      <a:pt x="130" y="83"/>
                    </a:lnTo>
                    <a:lnTo>
                      <a:pt x="116" y="80"/>
                    </a:lnTo>
                    <a:lnTo>
                      <a:pt x="107" y="86"/>
                    </a:lnTo>
                    <a:lnTo>
                      <a:pt x="95" y="93"/>
                    </a:lnTo>
                    <a:lnTo>
                      <a:pt x="86" y="98"/>
                    </a:lnTo>
                    <a:lnTo>
                      <a:pt x="80" y="70"/>
                    </a:lnTo>
                    <a:lnTo>
                      <a:pt x="77" y="68"/>
                    </a:lnTo>
                    <a:lnTo>
                      <a:pt x="68" y="61"/>
                    </a:lnTo>
                    <a:lnTo>
                      <a:pt x="58" y="73"/>
                    </a:lnTo>
                    <a:lnTo>
                      <a:pt x="61" y="80"/>
                    </a:lnTo>
                    <a:lnTo>
                      <a:pt x="46" y="83"/>
                    </a:lnTo>
                    <a:lnTo>
                      <a:pt x="46" y="93"/>
                    </a:lnTo>
                    <a:lnTo>
                      <a:pt x="41" y="86"/>
                    </a:lnTo>
                    <a:lnTo>
                      <a:pt x="25" y="95"/>
                    </a:lnTo>
                    <a:lnTo>
                      <a:pt x="0" y="89"/>
                    </a:lnTo>
                    <a:lnTo>
                      <a:pt x="12" y="70"/>
                    </a:lnTo>
                    <a:lnTo>
                      <a:pt x="25" y="45"/>
                    </a:lnTo>
                    <a:lnTo>
                      <a:pt x="14" y="49"/>
                    </a:lnTo>
                    <a:lnTo>
                      <a:pt x="5" y="45"/>
                    </a:lnTo>
                    <a:lnTo>
                      <a:pt x="9" y="36"/>
                    </a:lnTo>
                    <a:lnTo>
                      <a:pt x="25" y="30"/>
                    </a:lnTo>
                    <a:lnTo>
                      <a:pt x="37" y="30"/>
                    </a:lnTo>
                    <a:lnTo>
                      <a:pt x="46" y="4"/>
                    </a:lnTo>
                    <a:lnTo>
                      <a:pt x="58" y="0"/>
                    </a:lnTo>
                    <a:lnTo>
                      <a:pt x="64" y="6"/>
                    </a:lnTo>
                    <a:lnTo>
                      <a:pt x="58" y="13"/>
                    </a:lnTo>
                    <a:lnTo>
                      <a:pt x="61" y="25"/>
                    </a:lnTo>
                    <a:lnTo>
                      <a:pt x="114" y="40"/>
                    </a:lnTo>
                    <a:lnTo>
                      <a:pt x="114" y="4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535"/>
              <p:cNvSpPr>
                <a:spLocks/>
              </p:cNvSpPr>
              <p:nvPr/>
            </p:nvSpPr>
            <p:spPr bwMode="auto">
              <a:xfrm>
                <a:off x="6978651" y="2979738"/>
                <a:ext cx="376238" cy="300038"/>
              </a:xfrm>
              <a:custGeom>
                <a:avLst/>
                <a:gdLst>
                  <a:gd name="T0" fmla="*/ 76 w 237"/>
                  <a:gd name="T1" fmla="*/ 21 h 189"/>
                  <a:gd name="T2" fmla="*/ 80 w 237"/>
                  <a:gd name="T3" fmla="*/ 9 h 189"/>
                  <a:gd name="T4" fmla="*/ 89 w 237"/>
                  <a:gd name="T5" fmla="*/ 0 h 189"/>
                  <a:gd name="T6" fmla="*/ 89 w 237"/>
                  <a:gd name="T7" fmla="*/ 9 h 189"/>
                  <a:gd name="T8" fmla="*/ 91 w 237"/>
                  <a:gd name="T9" fmla="*/ 19 h 189"/>
                  <a:gd name="T10" fmla="*/ 103 w 237"/>
                  <a:gd name="T11" fmla="*/ 19 h 189"/>
                  <a:gd name="T12" fmla="*/ 107 w 237"/>
                  <a:gd name="T13" fmla="*/ 34 h 189"/>
                  <a:gd name="T14" fmla="*/ 132 w 237"/>
                  <a:gd name="T15" fmla="*/ 46 h 189"/>
                  <a:gd name="T16" fmla="*/ 135 w 237"/>
                  <a:gd name="T17" fmla="*/ 66 h 189"/>
                  <a:gd name="T18" fmla="*/ 141 w 237"/>
                  <a:gd name="T19" fmla="*/ 66 h 189"/>
                  <a:gd name="T20" fmla="*/ 150 w 237"/>
                  <a:gd name="T21" fmla="*/ 59 h 189"/>
                  <a:gd name="T22" fmla="*/ 162 w 237"/>
                  <a:gd name="T23" fmla="*/ 80 h 189"/>
                  <a:gd name="T24" fmla="*/ 169 w 237"/>
                  <a:gd name="T25" fmla="*/ 89 h 189"/>
                  <a:gd name="T26" fmla="*/ 175 w 237"/>
                  <a:gd name="T27" fmla="*/ 87 h 189"/>
                  <a:gd name="T28" fmla="*/ 221 w 237"/>
                  <a:gd name="T29" fmla="*/ 123 h 189"/>
                  <a:gd name="T30" fmla="*/ 234 w 237"/>
                  <a:gd name="T31" fmla="*/ 123 h 189"/>
                  <a:gd name="T32" fmla="*/ 237 w 237"/>
                  <a:gd name="T33" fmla="*/ 130 h 189"/>
                  <a:gd name="T34" fmla="*/ 234 w 237"/>
                  <a:gd name="T35" fmla="*/ 139 h 189"/>
                  <a:gd name="T36" fmla="*/ 221 w 237"/>
                  <a:gd name="T37" fmla="*/ 146 h 189"/>
                  <a:gd name="T38" fmla="*/ 221 w 237"/>
                  <a:gd name="T39" fmla="*/ 161 h 189"/>
                  <a:gd name="T40" fmla="*/ 196 w 237"/>
                  <a:gd name="T41" fmla="*/ 169 h 189"/>
                  <a:gd name="T42" fmla="*/ 196 w 237"/>
                  <a:gd name="T43" fmla="*/ 176 h 189"/>
                  <a:gd name="T44" fmla="*/ 184 w 237"/>
                  <a:gd name="T45" fmla="*/ 189 h 189"/>
                  <a:gd name="T46" fmla="*/ 182 w 237"/>
                  <a:gd name="T47" fmla="*/ 182 h 189"/>
                  <a:gd name="T48" fmla="*/ 162 w 237"/>
                  <a:gd name="T49" fmla="*/ 176 h 189"/>
                  <a:gd name="T50" fmla="*/ 160 w 237"/>
                  <a:gd name="T51" fmla="*/ 157 h 189"/>
                  <a:gd name="T52" fmla="*/ 119 w 237"/>
                  <a:gd name="T53" fmla="*/ 136 h 189"/>
                  <a:gd name="T54" fmla="*/ 95 w 237"/>
                  <a:gd name="T55" fmla="*/ 133 h 189"/>
                  <a:gd name="T56" fmla="*/ 91 w 237"/>
                  <a:gd name="T57" fmla="*/ 123 h 189"/>
                  <a:gd name="T58" fmla="*/ 76 w 237"/>
                  <a:gd name="T59" fmla="*/ 126 h 189"/>
                  <a:gd name="T60" fmla="*/ 64 w 237"/>
                  <a:gd name="T61" fmla="*/ 126 h 189"/>
                  <a:gd name="T62" fmla="*/ 52 w 237"/>
                  <a:gd name="T63" fmla="*/ 146 h 189"/>
                  <a:gd name="T64" fmla="*/ 34 w 237"/>
                  <a:gd name="T65" fmla="*/ 146 h 189"/>
                  <a:gd name="T66" fmla="*/ 34 w 237"/>
                  <a:gd name="T67" fmla="*/ 112 h 189"/>
                  <a:gd name="T68" fmla="*/ 18 w 237"/>
                  <a:gd name="T69" fmla="*/ 105 h 189"/>
                  <a:gd name="T70" fmla="*/ 18 w 237"/>
                  <a:gd name="T71" fmla="*/ 96 h 189"/>
                  <a:gd name="T72" fmla="*/ 27 w 237"/>
                  <a:gd name="T73" fmla="*/ 98 h 189"/>
                  <a:gd name="T74" fmla="*/ 21 w 237"/>
                  <a:gd name="T75" fmla="*/ 89 h 189"/>
                  <a:gd name="T76" fmla="*/ 12 w 237"/>
                  <a:gd name="T77" fmla="*/ 93 h 189"/>
                  <a:gd name="T78" fmla="*/ 8 w 237"/>
                  <a:gd name="T79" fmla="*/ 71 h 189"/>
                  <a:gd name="T80" fmla="*/ 21 w 237"/>
                  <a:gd name="T81" fmla="*/ 71 h 189"/>
                  <a:gd name="T82" fmla="*/ 34 w 237"/>
                  <a:gd name="T83" fmla="*/ 74 h 189"/>
                  <a:gd name="T84" fmla="*/ 34 w 237"/>
                  <a:gd name="T85" fmla="*/ 71 h 189"/>
                  <a:gd name="T86" fmla="*/ 37 w 237"/>
                  <a:gd name="T87" fmla="*/ 66 h 189"/>
                  <a:gd name="T88" fmla="*/ 27 w 237"/>
                  <a:gd name="T89" fmla="*/ 59 h 189"/>
                  <a:gd name="T90" fmla="*/ 21 w 237"/>
                  <a:gd name="T91" fmla="*/ 43 h 189"/>
                  <a:gd name="T92" fmla="*/ 8 w 237"/>
                  <a:gd name="T93" fmla="*/ 43 h 189"/>
                  <a:gd name="T94" fmla="*/ 2 w 237"/>
                  <a:gd name="T95" fmla="*/ 50 h 189"/>
                  <a:gd name="T96" fmla="*/ 5 w 237"/>
                  <a:gd name="T97" fmla="*/ 66 h 189"/>
                  <a:gd name="T98" fmla="*/ 0 w 237"/>
                  <a:gd name="T99" fmla="*/ 50 h 189"/>
                  <a:gd name="T100" fmla="*/ 5 w 237"/>
                  <a:gd name="T101" fmla="*/ 37 h 189"/>
                  <a:gd name="T102" fmla="*/ 23 w 237"/>
                  <a:gd name="T103" fmla="*/ 41 h 189"/>
                  <a:gd name="T104" fmla="*/ 34 w 237"/>
                  <a:gd name="T105" fmla="*/ 46 h 189"/>
                  <a:gd name="T106" fmla="*/ 52 w 237"/>
                  <a:gd name="T107" fmla="*/ 57 h 189"/>
                  <a:gd name="T108" fmla="*/ 60 w 237"/>
                  <a:gd name="T109" fmla="*/ 53 h 189"/>
                  <a:gd name="T110" fmla="*/ 82 w 237"/>
                  <a:gd name="T111" fmla="*/ 50 h 189"/>
                  <a:gd name="T112" fmla="*/ 76 w 237"/>
                  <a:gd name="T113" fmla="*/ 21 h 189"/>
                  <a:gd name="T114" fmla="*/ 76 w 237"/>
                  <a:gd name="T115" fmla="*/ 2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7" h="189">
                    <a:moveTo>
                      <a:pt x="76" y="21"/>
                    </a:moveTo>
                    <a:lnTo>
                      <a:pt x="80" y="9"/>
                    </a:lnTo>
                    <a:lnTo>
                      <a:pt x="89" y="0"/>
                    </a:lnTo>
                    <a:lnTo>
                      <a:pt x="89" y="9"/>
                    </a:lnTo>
                    <a:lnTo>
                      <a:pt x="91" y="19"/>
                    </a:lnTo>
                    <a:lnTo>
                      <a:pt x="103" y="19"/>
                    </a:lnTo>
                    <a:lnTo>
                      <a:pt x="107" y="34"/>
                    </a:lnTo>
                    <a:lnTo>
                      <a:pt x="132" y="46"/>
                    </a:lnTo>
                    <a:lnTo>
                      <a:pt x="135" y="66"/>
                    </a:lnTo>
                    <a:lnTo>
                      <a:pt x="141" y="66"/>
                    </a:lnTo>
                    <a:lnTo>
                      <a:pt x="150" y="59"/>
                    </a:lnTo>
                    <a:lnTo>
                      <a:pt x="162" y="80"/>
                    </a:lnTo>
                    <a:lnTo>
                      <a:pt x="169" y="89"/>
                    </a:lnTo>
                    <a:lnTo>
                      <a:pt x="175" y="87"/>
                    </a:lnTo>
                    <a:lnTo>
                      <a:pt x="221" y="123"/>
                    </a:lnTo>
                    <a:lnTo>
                      <a:pt x="234" y="123"/>
                    </a:lnTo>
                    <a:lnTo>
                      <a:pt x="237" y="130"/>
                    </a:lnTo>
                    <a:lnTo>
                      <a:pt x="234" y="139"/>
                    </a:lnTo>
                    <a:lnTo>
                      <a:pt x="221" y="146"/>
                    </a:lnTo>
                    <a:lnTo>
                      <a:pt x="221" y="161"/>
                    </a:lnTo>
                    <a:lnTo>
                      <a:pt x="196" y="169"/>
                    </a:lnTo>
                    <a:lnTo>
                      <a:pt x="196" y="176"/>
                    </a:lnTo>
                    <a:lnTo>
                      <a:pt x="184" y="189"/>
                    </a:lnTo>
                    <a:lnTo>
                      <a:pt x="182" y="182"/>
                    </a:lnTo>
                    <a:lnTo>
                      <a:pt x="162" y="176"/>
                    </a:lnTo>
                    <a:lnTo>
                      <a:pt x="160" y="157"/>
                    </a:lnTo>
                    <a:lnTo>
                      <a:pt x="119" y="136"/>
                    </a:lnTo>
                    <a:lnTo>
                      <a:pt x="95" y="133"/>
                    </a:lnTo>
                    <a:lnTo>
                      <a:pt x="91" y="123"/>
                    </a:lnTo>
                    <a:lnTo>
                      <a:pt x="76" y="126"/>
                    </a:lnTo>
                    <a:lnTo>
                      <a:pt x="64" y="126"/>
                    </a:lnTo>
                    <a:lnTo>
                      <a:pt x="52" y="146"/>
                    </a:lnTo>
                    <a:lnTo>
                      <a:pt x="34" y="146"/>
                    </a:lnTo>
                    <a:lnTo>
                      <a:pt x="34" y="112"/>
                    </a:lnTo>
                    <a:lnTo>
                      <a:pt x="18" y="105"/>
                    </a:lnTo>
                    <a:lnTo>
                      <a:pt x="18" y="96"/>
                    </a:lnTo>
                    <a:lnTo>
                      <a:pt x="27" y="98"/>
                    </a:lnTo>
                    <a:lnTo>
                      <a:pt x="21" y="89"/>
                    </a:lnTo>
                    <a:lnTo>
                      <a:pt x="12" y="93"/>
                    </a:lnTo>
                    <a:lnTo>
                      <a:pt x="8" y="71"/>
                    </a:lnTo>
                    <a:lnTo>
                      <a:pt x="21" y="71"/>
                    </a:lnTo>
                    <a:lnTo>
                      <a:pt x="34" y="74"/>
                    </a:lnTo>
                    <a:lnTo>
                      <a:pt x="34" y="71"/>
                    </a:lnTo>
                    <a:lnTo>
                      <a:pt x="37" y="66"/>
                    </a:lnTo>
                    <a:lnTo>
                      <a:pt x="27" y="59"/>
                    </a:lnTo>
                    <a:lnTo>
                      <a:pt x="21" y="43"/>
                    </a:lnTo>
                    <a:lnTo>
                      <a:pt x="8" y="43"/>
                    </a:lnTo>
                    <a:lnTo>
                      <a:pt x="2" y="50"/>
                    </a:lnTo>
                    <a:lnTo>
                      <a:pt x="5" y="66"/>
                    </a:lnTo>
                    <a:lnTo>
                      <a:pt x="0" y="50"/>
                    </a:lnTo>
                    <a:lnTo>
                      <a:pt x="5" y="37"/>
                    </a:lnTo>
                    <a:lnTo>
                      <a:pt x="23" y="41"/>
                    </a:lnTo>
                    <a:lnTo>
                      <a:pt x="34" y="46"/>
                    </a:lnTo>
                    <a:lnTo>
                      <a:pt x="52" y="57"/>
                    </a:lnTo>
                    <a:lnTo>
                      <a:pt x="60" y="53"/>
                    </a:lnTo>
                    <a:lnTo>
                      <a:pt x="82" y="50"/>
                    </a:lnTo>
                    <a:lnTo>
                      <a:pt x="76" y="21"/>
                    </a:lnTo>
                    <a:lnTo>
                      <a:pt x="76" y="2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536"/>
              <p:cNvSpPr>
                <a:spLocks/>
              </p:cNvSpPr>
              <p:nvPr/>
            </p:nvSpPr>
            <p:spPr bwMode="auto">
              <a:xfrm>
                <a:off x="6278563" y="3395663"/>
                <a:ext cx="331788" cy="288925"/>
              </a:xfrm>
              <a:custGeom>
                <a:avLst/>
                <a:gdLst>
                  <a:gd name="T0" fmla="*/ 2 w 209"/>
                  <a:gd name="T1" fmla="*/ 4 h 182"/>
                  <a:gd name="T2" fmla="*/ 14 w 209"/>
                  <a:gd name="T3" fmla="*/ 4 h 182"/>
                  <a:gd name="T4" fmla="*/ 30 w 209"/>
                  <a:gd name="T5" fmla="*/ 7 h 182"/>
                  <a:gd name="T6" fmla="*/ 70 w 209"/>
                  <a:gd name="T7" fmla="*/ 16 h 182"/>
                  <a:gd name="T8" fmla="*/ 93 w 209"/>
                  <a:gd name="T9" fmla="*/ 9 h 182"/>
                  <a:gd name="T10" fmla="*/ 95 w 209"/>
                  <a:gd name="T11" fmla="*/ 7 h 182"/>
                  <a:gd name="T12" fmla="*/ 99 w 209"/>
                  <a:gd name="T13" fmla="*/ 7 h 182"/>
                  <a:gd name="T14" fmla="*/ 104 w 209"/>
                  <a:gd name="T15" fmla="*/ 4 h 182"/>
                  <a:gd name="T16" fmla="*/ 116 w 209"/>
                  <a:gd name="T17" fmla="*/ 7 h 182"/>
                  <a:gd name="T18" fmla="*/ 120 w 209"/>
                  <a:gd name="T19" fmla="*/ 12 h 182"/>
                  <a:gd name="T20" fmla="*/ 123 w 209"/>
                  <a:gd name="T21" fmla="*/ 16 h 182"/>
                  <a:gd name="T22" fmla="*/ 123 w 209"/>
                  <a:gd name="T23" fmla="*/ 9 h 182"/>
                  <a:gd name="T24" fmla="*/ 125 w 209"/>
                  <a:gd name="T25" fmla="*/ 7 h 182"/>
                  <a:gd name="T26" fmla="*/ 129 w 209"/>
                  <a:gd name="T27" fmla="*/ 12 h 182"/>
                  <a:gd name="T28" fmla="*/ 141 w 209"/>
                  <a:gd name="T29" fmla="*/ 9 h 182"/>
                  <a:gd name="T30" fmla="*/ 157 w 209"/>
                  <a:gd name="T31" fmla="*/ 7 h 182"/>
                  <a:gd name="T32" fmla="*/ 162 w 209"/>
                  <a:gd name="T33" fmla="*/ 0 h 182"/>
                  <a:gd name="T34" fmla="*/ 166 w 209"/>
                  <a:gd name="T35" fmla="*/ 4 h 182"/>
                  <a:gd name="T36" fmla="*/ 162 w 209"/>
                  <a:gd name="T37" fmla="*/ 9 h 182"/>
                  <a:gd name="T38" fmla="*/ 166 w 209"/>
                  <a:gd name="T39" fmla="*/ 21 h 182"/>
                  <a:gd name="T40" fmla="*/ 169 w 209"/>
                  <a:gd name="T41" fmla="*/ 32 h 182"/>
                  <a:gd name="T42" fmla="*/ 173 w 209"/>
                  <a:gd name="T43" fmla="*/ 43 h 182"/>
                  <a:gd name="T44" fmla="*/ 169 w 209"/>
                  <a:gd name="T45" fmla="*/ 43 h 182"/>
                  <a:gd name="T46" fmla="*/ 166 w 209"/>
                  <a:gd name="T47" fmla="*/ 50 h 182"/>
                  <a:gd name="T48" fmla="*/ 162 w 209"/>
                  <a:gd name="T49" fmla="*/ 64 h 182"/>
                  <a:gd name="T50" fmla="*/ 162 w 209"/>
                  <a:gd name="T51" fmla="*/ 75 h 182"/>
                  <a:gd name="T52" fmla="*/ 145 w 209"/>
                  <a:gd name="T53" fmla="*/ 59 h 182"/>
                  <a:gd name="T54" fmla="*/ 141 w 209"/>
                  <a:gd name="T55" fmla="*/ 53 h 182"/>
                  <a:gd name="T56" fmla="*/ 138 w 209"/>
                  <a:gd name="T57" fmla="*/ 47 h 182"/>
                  <a:gd name="T58" fmla="*/ 132 w 209"/>
                  <a:gd name="T59" fmla="*/ 34 h 182"/>
                  <a:gd name="T60" fmla="*/ 129 w 209"/>
                  <a:gd name="T61" fmla="*/ 34 h 182"/>
                  <a:gd name="T62" fmla="*/ 129 w 209"/>
                  <a:gd name="T63" fmla="*/ 41 h 182"/>
                  <a:gd name="T64" fmla="*/ 132 w 209"/>
                  <a:gd name="T65" fmla="*/ 47 h 182"/>
                  <a:gd name="T66" fmla="*/ 148 w 209"/>
                  <a:gd name="T67" fmla="*/ 68 h 182"/>
                  <a:gd name="T68" fmla="*/ 152 w 209"/>
                  <a:gd name="T69" fmla="*/ 77 h 182"/>
                  <a:gd name="T70" fmla="*/ 157 w 209"/>
                  <a:gd name="T71" fmla="*/ 93 h 182"/>
                  <a:gd name="T72" fmla="*/ 166 w 209"/>
                  <a:gd name="T73" fmla="*/ 108 h 182"/>
                  <a:gd name="T74" fmla="*/ 188 w 209"/>
                  <a:gd name="T75" fmla="*/ 142 h 182"/>
                  <a:gd name="T76" fmla="*/ 191 w 209"/>
                  <a:gd name="T77" fmla="*/ 148 h 182"/>
                  <a:gd name="T78" fmla="*/ 188 w 209"/>
                  <a:gd name="T79" fmla="*/ 144 h 182"/>
                  <a:gd name="T80" fmla="*/ 193 w 209"/>
                  <a:gd name="T81" fmla="*/ 166 h 182"/>
                  <a:gd name="T82" fmla="*/ 200 w 209"/>
                  <a:gd name="T83" fmla="*/ 172 h 182"/>
                  <a:gd name="T84" fmla="*/ 203 w 209"/>
                  <a:gd name="T85" fmla="*/ 176 h 182"/>
                  <a:gd name="T86" fmla="*/ 209 w 209"/>
                  <a:gd name="T87" fmla="*/ 182 h 182"/>
                  <a:gd name="T88" fmla="*/ 12 w 209"/>
                  <a:gd name="T89" fmla="*/ 178 h 182"/>
                  <a:gd name="T90" fmla="*/ 5 w 209"/>
                  <a:gd name="T91" fmla="*/ 47 h 182"/>
                  <a:gd name="T92" fmla="*/ 0 w 209"/>
                  <a:gd name="T93" fmla="*/ 28 h 182"/>
                  <a:gd name="T94" fmla="*/ 5 w 209"/>
                  <a:gd name="T95" fmla="*/ 18 h 182"/>
                  <a:gd name="T96" fmla="*/ 2 w 209"/>
                  <a:gd name="T97" fmla="*/ 7 h 182"/>
                  <a:gd name="T98" fmla="*/ 2 w 209"/>
                  <a:gd name="T99" fmla="*/ 4 h 182"/>
                  <a:gd name="T100" fmla="*/ 2 w 209"/>
                  <a:gd name="T101" fmla="*/ 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9" h="182">
                    <a:moveTo>
                      <a:pt x="2" y="4"/>
                    </a:moveTo>
                    <a:lnTo>
                      <a:pt x="14" y="4"/>
                    </a:lnTo>
                    <a:lnTo>
                      <a:pt x="30" y="7"/>
                    </a:lnTo>
                    <a:lnTo>
                      <a:pt x="70" y="16"/>
                    </a:lnTo>
                    <a:lnTo>
                      <a:pt x="93" y="9"/>
                    </a:lnTo>
                    <a:lnTo>
                      <a:pt x="95" y="7"/>
                    </a:lnTo>
                    <a:lnTo>
                      <a:pt x="99" y="7"/>
                    </a:lnTo>
                    <a:lnTo>
                      <a:pt x="104" y="4"/>
                    </a:lnTo>
                    <a:lnTo>
                      <a:pt x="116" y="7"/>
                    </a:lnTo>
                    <a:lnTo>
                      <a:pt x="120" y="12"/>
                    </a:lnTo>
                    <a:lnTo>
                      <a:pt x="123" y="16"/>
                    </a:lnTo>
                    <a:lnTo>
                      <a:pt x="123" y="9"/>
                    </a:lnTo>
                    <a:lnTo>
                      <a:pt x="125" y="7"/>
                    </a:lnTo>
                    <a:lnTo>
                      <a:pt x="129" y="12"/>
                    </a:lnTo>
                    <a:lnTo>
                      <a:pt x="141" y="9"/>
                    </a:lnTo>
                    <a:lnTo>
                      <a:pt x="157" y="7"/>
                    </a:lnTo>
                    <a:lnTo>
                      <a:pt x="162" y="0"/>
                    </a:lnTo>
                    <a:lnTo>
                      <a:pt x="166" y="4"/>
                    </a:lnTo>
                    <a:lnTo>
                      <a:pt x="162" y="9"/>
                    </a:lnTo>
                    <a:lnTo>
                      <a:pt x="166" y="21"/>
                    </a:lnTo>
                    <a:lnTo>
                      <a:pt x="169" y="32"/>
                    </a:lnTo>
                    <a:lnTo>
                      <a:pt x="173" y="43"/>
                    </a:lnTo>
                    <a:lnTo>
                      <a:pt x="169" y="43"/>
                    </a:lnTo>
                    <a:lnTo>
                      <a:pt x="166" y="50"/>
                    </a:lnTo>
                    <a:lnTo>
                      <a:pt x="162" y="64"/>
                    </a:lnTo>
                    <a:lnTo>
                      <a:pt x="162" y="75"/>
                    </a:lnTo>
                    <a:lnTo>
                      <a:pt x="145" y="59"/>
                    </a:lnTo>
                    <a:lnTo>
                      <a:pt x="141" y="53"/>
                    </a:lnTo>
                    <a:lnTo>
                      <a:pt x="138" y="47"/>
                    </a:lnTo>
                    <a:lnTo>
                      <a:pt x="132" y="34"/>
                    </a:lnTo>
                    <a:lnTo>
                      <a:pt x="129" y="34"/>
                    </a:lnTo>
                    <a:lnTo>
                      <a:pt x="129" y="41"/>
                    </a:lnTo>
                    <a:lnTo>
                      <a:pt x="132" y="47"/>
                    </a:lnTo>
                    <a:lnTo>
                      <a:pt x="148" y="68"/>
                    </a:lnTo>
                    <a:lnTo>
                      <a:pt x="152" y="77"/>
                    </a:lnTo>
                    <a:lnTo>
                      <a:pt x="157" y="93"/>
                    </a:lnTo>
                    <a:lnTo>
                      <a:pt x="166" y="108"/>
                    </a:lnTo>
                    <a:lnTo>
                      <a:pt x="188" y="142"/>
                    </a:lnTo>
                    <a:lnTo>
                      <a:pt x="191" y="148"/>
                    </a:lnTo>
                    <a:lnTo>
                      <a:pt x="188" y="144"/>
                    </a:lnTo>
                    <a:lnTo>
                      <a:pt x="193" y="166"/>
                    </a:lnTo>
                    <a:lnTo>
                      <a:pt x="200" y="172"/>
                    </a:lnTo>
                    <a:lnTo>
                      <a:pt x="203" y="176"/>
                    </a:lnTo>
                    <a:lnTo>
                      <a:pt x="209" y="182"/>
                    </a:lnTo>
                    <a:lnTo>
                      <a:pt x="12" y="178"/>
                    </a:lnTo>
                    <a:lnTo>
                      <a:pt x="5" y="47"/>
                    </a:lnTo>
                    <a:lnTo>
                      <a:pt x="0" y="28"/>
                    </a:lnTo>
                    <a:lnTo>
                      <a:pt x="5" y="18"/>
                    </a:lnTo>
                    <a:lnTo>
                      <a:pt x="2" y="7"/>
                    </a:lnTo>
                    <a:lnTo>
                      <a:pt x="2" y="4"/>
                    </a:lnTo>
                    <a:lnTo>
                      <a:pt x="2"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537"/>
              <p:cNvSpPr>
                <a:spLocks/>
              </p:cNvSpPr>
              <p:nvPr/>
            </p:nvSpPr>
            <p:spPr bwMode="auto">
              <a:xfrm>
                <a:off x="5384801" y="3228975"/>
                <a:ext cx="563563" cy="539750"/>
              </a:xfrm>
              <a:custGeom>
                <a:avLst/>
                <a:gdLst>
                  <a:gd name="T0" fmla="*/ 116 w 355"/>
                  <a:gd name="T1" fmla="*/ 41 h 340"/>
                  <a:gd name="T2" fmla="*/ 132 w 355"/>
                  <a:gd name="T3" fmla="*/ 32 h 340"/>
                  <a:gd name="T4" fmla="*/ 144 w 355"/>
                  <a:gd name="T5" fmla="*/ 25 h 340"/>
                  <a:gd name="T6" fmla="*/ 175 w 355"/>
                  <a:gd name="T7" fmla="*/ 12 h 340"/>
                  <a:gd name="T8" fmla="*/ 203 w 355"/>
                  <a:gd name="T9" fmla="*/ 7 h 340"/>
                  <a:gd name="T10" fmla="*/ 221 w 355"/>
                  <a:gd name="T11" fmla="*/ 4 h 340"/>
                  <a:gd name="T12" fmla="*/ 237 w 355"/>
                  <a:gd name="T13" fmla="*/ 10 h 340"/>
                  <a:gd name="T14" fmla="*/ 253 w 355"/>
                  <a:gd name="T15" fmla="*/ 0 h 340"/>
                  <a:gd name="T16" fmla="*/ 264 w 355"/>
                  <a:gd name="T17" fmla="*/ 4 h 340"/>
                  <a:gd name="T18" fmla="*/ 292 w 355"/>
                  <a:gd name="T19" fmla="*/ 4 h 340"/>
                  <a:gd name="T20" fmla="*/ 285 w 355"/>
                  <a:gd name="T21" fmla="*/ 12 h 340"/>
                  <a:gd name="T22" fmla="*/ 285 w 355"/>
                  <a:gd name="T23" fmla="*/ 28 h 340"/>
                  <a:gd name="T24" fmla="*/ 275 w 355"/>
                  <a:gd name="T25" fmla="*/ 59 h 340"/>
                  <a:gd name="T26" fmla="*/ 285 w 355"/>
                  <a:gd name="T27" fmla="*/ 78 h 340"/>
                  <a:gd name="T28" fmla="*/ 301 w 355"/>
                  <a:gd name="T29" fmla="*/ 96 h 340"/>
                  <a:gd name="T30" fmla="*/ 314 w 355"/>
                  <a:gd name="T31" fmla="*/ 155 h 340"/>
                  <a:gd name="T32" fmla="*/ 314 w 355"/>
                  <a:gd name="T33" fmla="*/ 189 h 340"/>
                  <a:gd name="T34" fmla="*/ 308 w 355"/>
                  <a:gd name="T35" fmla="*/ 207 h 340"/>
                  <a:gd name="T36" fmla="*/ 321 w 355"/>
                  <a:gd name="T37" fmla="*/ 233 h 340"/>
                  <a:gd name="T38" fmla="*/ 332 w 355"/>
                  <a:gd name="T39" fmla="*/ 240 h 340"/>
                  <a:gd name="T40" fmla="*/ 355 w 355"/>
                  <a:gd name="T41" fmla="*/ 258 h 340"/>
                  <a:gd name="T42" fmla="*/ 276 w 355"/>
                  <a:gd name="T43" fmla="*/ 304 h 340"/>
                  <a:gd name="T44" fmla="*/ 221 w 355"/>
                  <a:gd name="T45" fmla="*/ 336 h 340"/>
                  <a:gd name="T46" fmla="*/ 200 w 355"/>
                  <a:gd name="T47" fmla="*/ 336 h 340"/>
                  <a:gd name="T48" fmla="*/ 203 w 355"/>
                  <a:gd name="T49" fmla="*/ 324 h 340"/>
                  <a:gd name="T50" fmla="*/ 187 w 355"/>
                  <a:gd name="T51" fmla="*/ 317 h 340"/>
                  <a:gd name="T52" fmla="*/ 169 w 355"/>
                  <a:gd name="T53" fmla="*/ 304 h 340"/>
                  <a:gd name="T54" fmla="*/ 64 w 355"/>
                  <a:gd name="T55" fmla="*/ 228 h 340"/>
                  <a:gd name="T56" fmla="*/ 0 w 355"/>
                  <a:gd name="T57" fmla="*/ 158 h 340"/>
                  <a:gd name="T58" fmla="*/ 25 w 355"/>
                  <a:gd name="T59" fmla="*/ 146 h 340"/>
                  <a:gd name="T60" fmla="*/ 37 w 355"/>
                  <a:gd name="T61" fmla="*/ 142 h 340"/>
                  <a:gd name="T62" fmla="*/ 59 w 355"/>
                  <a:gd name="T63" fmla="*/ 139 h 340"/>
                  <a:gd name="T64" fmla="*/ 85 w 355"/>
                  <a:gd name="T65" fmla="*/ 117 h 340"/>
                  <a:gd name="T66" fmla="*/ 82 w 355"/>
                  <a:gd name="T67" fmla="*/ 112 h 340"/>
                  <a:gd name="T68" fmla="*/ 94 w 355"/>
                  <a:gd name="T69" fmla="*/ 105 h 340"/>
                  <a:gd name="T70" fmla="*/ 126 w 355"/>
                  <a:gd name="T71" fmla="*/ 96 h 340"/>
                  <a:gd name="T72" fmla="*/ 126 w 355"/>
                  <a:gd name="T73" fmla="*/ 87 h 340"/>
                  <a:gd name="T74" fmla="*/ 120 w 355"/>
                  <a:gd name="T75" fmla="*/ 65 h 340"/>
                  <a:gd name="T76" fmla="*/ 116 w 355"/>
                  <a:gd name="T77" fmla="*/ 48 h 340"/>
                  <a:gd name="T78" fmla="*/ 110 w 355"/>
                  <a:gd name="T79" fmla="*/ 4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340">
                    <a:moveTo>
                      <a:pt x="110" y="41"/>
                    </a:moveTo>
                    <a:lnTo>
                      <a:pt x="116" y="41"/>
                    </a:lnTo>
                    <a:lnTo>
                      <a:pt x="123" y="34"/>
                    </a:lnTo>
                    <a:lnTo>
                      <a:pt x="132" y="32"/>
                    </a:lnTo>
                    <a:lnTo>
                      <a:pt x="141" y="28"/>
                    </a:lnTo>
                    <a:lnTo>
                      <a:pt x="144" y="25"/>
                    </a:lnTo>
                    <a:lnTo>
                      <a:pt x="157" y="16"/>
                    </a:lnTo>
                    <a:lnTo>
                      <a:pt x="175" y="12"/>
                    </a:lnTo>
                    <a:lnTo>
                      <a:pt x="191" y="10"/>
                    </a:lnTo>
                    <a:lnTo>
                      <a:pt x="203" y="7"/>
                    </a:lnTo>
                    <a:lnTo>
                      <a:pt x="209" y="4"/>
                    </a:lnTo>
                    <a:lnTo>
                      <a:pt x="221" y="4"/>
                    </a:lnTo>
                    <a:lnTo>
                      <a:pt x="230" y="10"/>
                    </a:lnTo>
                    <a:lnTo>
                      <a:pt x="237" y="10"/>
                    </a:lnTo>
                    <a:lnTo>
                      <a:pt x="243" y="7"/>
                    </a:lnTo>
                    <a:lnTo>
                      <a:pt x="253" y="0"/>
                    </a:lnTo>
                    <a:lnTo>
                      <a:pt x="255" y="4"/>
                    </a:lnTo>
                    <a:lnTo>
                      <a:pt x="264" y="4"/>
                    </a:lnTo>
                    <a:lnTo>
                      <a:pt x="276" y="7"/>
                    </a:lnTo>
                    <a:lnTo>
                      <a:pt x="292" y="4"/>
                    </a:lnTo>
                    <a:lnTo>
                      <a:pt x="292" y="10"/>
                    </a:lnTo>
                    <a:lnTo>
                      <a:pt x="285" y="12"/>
                    </a:lnTo>
                    <a:lnTo>
                      <a:pt x="285" y="16"/>
                    </a:lnTo>
                    <a:lnTo>
                      <a:pt x="285" y="28"/>
                    </a:lnTo>
                    <a:lnTo>
                      <a:pt x="285" y="48"/>
                    </a:lnTo>
                    <a:lnTo>
                      <a:pt x="275" y="59"/>
                    </a:lnTo>
                    <a:lnTo>
                      <a:pt x="276" y="74"/>
                    </a:lnTo>
                    <a:lnTo>
                      <a:pt x="285" y="78"/>
                    </a:lnTo>
                    <a:lnTo>
                      <a:pt x="289" y="89"/>
                    </a:lnTo>
                    <a:lnTo>
                      <a:pt x="301" y="96"/>
                    </a:lnTo>
                    <a:lnTo>
                      <a:pt x="308" y="133"/>
                    </a:lnTo>
                    <a:lnTo>
                      <a:pt x="314" y="155"/>
                    </a:lnTo>
                    <a:lnTo>
                      <a:pt x="317" y="180"/>
                    </a:lnTo>
                    <a:lnTo>
                      <a:pt x="314" y="189"/>
                    </a:lnTo>
                    <a:lnTo>
                      <a:pt x="317" y="205"/>
                    </a:lnTo>
                    <a:lnTo>
                      <a:pt x="308" y="207"/>
                    </a:lnTo>
                    <a:lnTo>
                      <a:pt x="321" y="224"/>
                    </a:lnTo>
                    <a:lnTo>
                      <a:pt x="321" y="233"/>
                    </a:lnTo>
                    <a:lnTo>
                      <a:pt x="326" y="240"/>
                    </a:lnTo>
                    <a:lnTo>
                      <a:pt x="332" y="240"/>
                    </a:lnTo>
                    <a:lnTo>
                      <a:pt x="344" y="244"/>
                    </a:lnTo>
                    <a:lnTo>
                      <a:pt x="355" y="258"/>
                    </a:lnTo>
                    <a:lnTo>
                      <a:pt x="335" y="268"/>
                    </a:lnTo>
                    <a:lnTo>
                      <a:pt x="276" y="304"/>
                    </a:lnTo>
                    <a:lnTo>
                      <a:pt x="249" y="326"/>
                    </a:lnTo>
                    <a:lnTo>
                      <a:pt x="221" y="336"/>
                    </a:lnTo>
                    <a:lnTo>
                      <a:pt x="207" y="340"/>
                    </a:lnTo>
                    <a:lnTo>
                      <a:pt x="200" y="336"/>
                    </a:lnTo>
                    <a:lnTo>
                      <a:pt x="203" y="333"/>
                    </a:lnTo>
                    <a:lnTo>
                      <a:pt x="203" y="324"/>
                    </a:lnTo>
                    <a:lnTo>
                      <a:pt x="194" y="320"/>
                    </a:lnTo>
                    <a:lnTo>
                      <a:pt x="187" y="317"/>
                    </a:lnTo>
                    <a:lnTo>
                      <a:pt x="178" y="313"/>
                    </a:lnTo>
                    <a:lnTo>
                      <a:pt x="169" y="304"/>
                    </a:lnTo>
                    <a:lnTo>
                      <a:pt x="169" y="302"/>
                    </a:lnTo>
                    <a:lnTo>
                      <a:pt x="64" y="228"/>
                    </a:lnTo>
                    <a:lnTo>
                      <a:pt x="0" y="185"/>
                    </a:lnTo>
                    <a:lnTo>
                      <a:pt x="0" y="158"/>
                    </a:lnTo>
                    <a:lnTo>
                      <a:pt x="5" y="155"/>
                    </a:lnTo>
                    <a:lnTo>
                      <a:pt x="25" y="146"/>
                    </a:lnTo>
                    <a:lnTo>
                      <a:pt x="30" y="146"/>
                    </a:lnTo>
                    <a:lnTo>
                      <a:pt x="37" y="142"/>
                    </a:lnTo>
                    <a:lnTo>
                      <a:pt x="46" y="146"/>
                    </a:lnTo>
                    <a:lnTo>
                      <a:pt x="59" y="139"/>
                    </a:lnTo>
                    <a:lnTo>
                      <a:pt x="77" y="123"/>
                    </a:lnTo>
                    <a:lnTo>
                      <a:pt x="85" y="117"/>
                    </a:lnTo>
                    <a:lnTo>
                      <a:pt x="85" y="114"/>
                    </a:lnTo>
                    <a:lnTo>
                      <a:pt x="82" y="112"/>
                    </a:lnTo>
                    <a:lnTo>
                      <a:pt x="85" y="109"/>
                    </a:lnTo>
                    <a:lnTo>
                      <a:pt x="94" y="105"/>
                    </a:lnTo>
                    <a:lnTo>
                      <a:pt x="98" y="100"/>
                    </a:lnTo>
                    <a:lnTo>
                      <a:pt x="126" y="96"/>
                    </a:lnTo>
                    <a:lnTo>
                      <a:pt x="126" y="93"/>
                    </a:lnTo>
                    <a:lnTo>
                      <a:pt x="126" y="87"/>
                    </a:lnTo>
                    <a:lnTo>
                      <a:pt x="123" y="80"/>
                    </a:lnTo>
                    <a:lnTo>
                      <a:pt x="120" y="65"/>
                    </a:lnTo>
                    <a:lnTo>
                      <a:pt x="120" y="57"/>
                    </a:lnTo>
                    <a:lnTo>
                      <a:pt x="116" y="48"/>
                    </a:lnTo>
                    <a:lnTo>
                      <a:pt x="110" y="41"/>
                    </a:lnTo>
                    <a:lnTo>
                      <a:pt x="110" y="4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538"/>
              <p:cNvSpPr>
                <a:spLocks/>
              </p:cNvSpPr>
              <p:nvPr/>
            </p:nvSpPr>
            <p:spPr bwMode="auto">
              <a:xfrm>
                <a:off x="5930901" y="4456113"/>
                <a:ext cx="342900" cy="347663"/>
              </a:xfrm>
              <a:custGeom>
                <a:avLst/>
                <a:gdLst>
                  <a:gd name="T0" fmla="*/ 30 w 216"/>
                  <a:gd name="T1" fmla="*/ 0 h 219"/>
                  <a:gd name="T2" fmla="*/ 46 w 216"/>
                  <a:gd name="T3" fmla="*/ 0 h 219"/>
                  <a:gd name="T4" fmla="*/ 87 w 216"/>
                  <a:gd name="T5" fmla="*/ 4 h 219"/>
                  <a:gd name="T6" fmla="*/ 89 w 216"/>
                  <a:gd name="T7" fmla="*/ 16 h 219"/>
                  <a:gd name="T8" fmla="*/ 96 w 216"/>
                  <a:gd name="T9" fmla="*/ 25 h 219"/>
                  <a:gd name="T10" fmla="*/ 121 w 216"/>
                  <a:gd name="T11" fmla="*/ 41 h 219"/>
                  <a:gd name="T12" fmla="*/ 135 w 216"/>
                  <a:gd name="T13" fmla="*/ 38 h 219"/>
                  <a:gd name="T14" fmla="*/ 142 w 216"/>
                  <a:gd name="T15" fmla="*/ 31 h 219"/>
                  <a:gd name="T16" fmla="*/ 151 w 216"/>
                  <a:gd name="T17" fmla="*/ 22 h 219"/>
                  <a:gd name="T18" fmla="*/ 160 w 216"/>
                  <a:gd name="T19" fmla="*/ 25 h 219"/>
                  <a:gd name="T20" fmla="*/ 178 w 216"/>
                  <a:gd name="T21" fmla="*/ 41 h 219"/>
                  <a:gd name="T22" fmla="*/ 176 w 216"/>
                  <a:gd name="T23" fmla="*/ 63 h 219"/>
                  <a:gd name="T24" fmla="*/ 185 w 216"/>
                  <a:gd name="T25" fmla="*/ 75 h 219"/>
                  <a:gd name="T26" fmla="*/ 185 w 216"/>
                  <a:gd name="T27" fmla="*/ 93 h 219"/>
                  <a:gd name="T28" fmla="*/ 191 w 216"/>
                  <a:gd name="T29" fmla="*/ 93 h 219"/>
                  <a:gd name="T30" fmla="*/ 206 w 216"/>
                  <a:gd name="T31" fmla="*/ 90 h 219"/>
                  <a:gd name="T32" fmla="*/ 216 w 216"/>
                  <a:gd name="T33" fmla="*/ 90 h 219"/>
                  <a:gd name="T34" fmla="*/ 216 w 216"/>
                  <a:gd name="T35" fmla="*/ 120 h 219"/>
                  <a:gd name="T36" fmla="*/ 216 w 216"/>
                  <a:gd name="T37" fmla="*/ 130 h 219"/>
                  <a:gd name="T38" fmla="*/ 178 w 216"/>
                  <a:gd name="T39" fmla="*/ 185 h 219"/>
                  <a:gd name="T40" fmla="*/ 200 w 216"/>
                  <a:gd name="T41" fmla="*/ 211 h 219"/>
                  <a:gd name="T42" fmla="*/ 160 w 216"/>
                  <a:gd name="T43" fmla="*/ 216 h 219"/>
                  <a:gd name="T44" fmla="*/ 148 w 216"/>
                  <a:gd name="T45" fmla="*/ 216 h 219"/>
                  <a:gd name="T46" fmla="*/ 117 w 216"/>
                  <a:gd name="T47" fmla="*/ 211 h 219"/>
                  <a:gd name="T48" fmla="*/ 46 w 216"/>
                  <a:gd name="T49" fmla="*/ 204 h 219"/>
                  <a:gd name="T50" fmla="*/ 30 w 216"/>
                  <a:gd name="T51" fmla="*/ 200 h 219"/>
                  <a:gd name="T52" fmla="*/ 20 w 216"/>
                  <a:gd name="T53" fmla="*/ 200 h 219"/>
                  <a:gd name="T54" fmla="*/ 7 w 216"/>
                  <a:gd name="T55" fmla="*/ 200 h 219"/>
                  <a:gd name="T56" fmla="*/ 4 w 216"/>
                  <a:gd name="T57" fmla="*/ 188 h 219"/>
                  <a:gd name="T58" fmla="*/ 7 w 216"/>
                  <a:gd name="T59" fmla="*/ 175 h 219"/>
                  <a:gd name="T60" fmla="*/ 13 w 216"/>
                  <a:gd name="T61" fmla="*/ 145 h 219"/>
                  <a:gd name="T62" fmla="*/ 22 w 216"/>
                  <a:gd name="T63" fmla="*/ 123 h 219"/>
                  <a:gd name="T64" fmla="*/ 37 w 216"/>
                  <a:gd name="T65" fmla="*/ 115 h 219"/>
                  <a:gd name="T66" fmla="*/ 37 w 216"/>
                  <a:gd name="T67" fmla="*/ 86 h 219"/>
                  <a:gd name="T68" fmla="*/ 25 w 216"/>
                  <a:gd name="T69" fmla="*/ 59 h 219"/>
                  <a:gd name="T70" fmla="*/ 22 w 216"/>
                  <a:gd name="T71" fmla="*/ 22 h 219"/>
                  <a:gd name="T72" fmla="*/ 25 w 216"/>
                  <a:gd name="T73" fmla="*/ 4 h 219"/>
                  <a:gd name="T74" fmla="*/ 28 w 216"/>
                  <a:gd name="T75" fmla="*/ 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219">
                    <a:moveTo>
                      <a:pt x="28" y="4"/>
                    </a:moveTo>
                    <a:lnTo>
                      <a:pt x="30" y="0"/>
                    </a:lnTo>
                    <a:lnTo>
                      <a:pt x="37" y="6"/>
                    </a:lnTo>
                    <a:lnTo>
                      <a:pt x="46" y="0"/>
                    </a:lnTo>
                    <a:lnTo>
                      <a:pt x="76" y="0"/>
                    </a:lnTo>
                    <a:lnTo>
                      <a:pt x="87" y="4"/>
                    </a:lnTo>
                    <a:lnTo>
                      <a:pt x="89" y="13"/>
                    </a:lnTo>
                    <a:lnTo>
                      <a:pt x="89" y="16"/>
                    </a:lnTo>
                    <a:lnTo>
                      <a:pt x="92" y="22"/>
                    </a:lnTo>
                    <a:lnTo>
                      <a:pt x="96" y="25"/>
                    </a:lnTo>
                    <a:lnTo>
                      <a:pt x="105" y="43"/>
                    </a:lnTo>
                    <a:lnTo>
                      <a:pt x="121" y="41"/>
                    </a:lnTo>
                    <a:lnTo>
                      <a:pt x="123" y="38"/>
                    </a:lnTo>
                    <a:lnTo>
                      <a:pt x="135" y="38"/>
                    </a:lnTo>
                    <a:lnTo>
                      <a:pt x="139" y="31"/>
                    </a:lnTo>
                    <a:lnTo>
                      <a:pt x="142" y="31"/>
                    </a:lnTo>
                    <a:lnTo>
                      <a:pt x="139" y="22"/>
                    </a:lnTo>
                    <a:lnTo>
                      <a:pt x="151" y="22"/>
                    </a:lnTo>
                    <a:lnTo>
                      <a:pt x="157" y="20"/>
                    </a:lnTo>
                    <a:lnTo>
                      <a:pt x="160" y="25"/>
                    </a:lnTo>
                    <a:lnTo>
                      <a:pt x="176" y="27"/>
                    </a:lnTo>
                    <a:lnTo>
                      <a:pt x="178" y="41"/>
                    </a:lnTo>
                    <a:lnTo>
                      <a:pt x="181" y="50"/>
                    </a:lnTo>
                    <a:lnTo>
                      <a:pt x="176" y="63"/>
                    </a:lnTo>
                    <a:lnTo>
                      <a:pt x="181" y="71"/>
                    </a:lnTo>
                    <a:lnTo>
                      <a:pt x="185" y="75"/>
                    </a:lnTo>
                    <a:lnTo>
                      <a:pt x="185" y="86"/>
                    </a:lnTo>
                    <a:lnTo>
                      <a:pt x="185" y="93"/>
                    </a:lnTo>
                    <a:lnTo>
                      <a:pt x="187" y="96"/>
                    </a:lnTo>
                    <a:lnTo>
                      <a:pt x="191" y="93"/>
                    </a:lnTo>
                    <a:lnTo>
                      <a:pt x="196" y="93"/>
                    </a:lnTo>
                    <a:lnTo>
                      <a:pt x="206" y="90"/>
                    </a:lnTo>
                    <a:lnTo>
                      <a:pt x="212" y="93"/>
                    </a:lnTo>
                    <a:lnTo>
                      <a:pt x="216" y="90"/>
                    </a:lnTo>
                    <a:lnTo>
                      <a:pt x="216" y="109"/>
                    </a:lnTo>
                    <a:lnTo>
                      <a:pt x="216" y="120"/>
                    </a:lnTo>
                    <a:lnTo>
                      <a:pt x="212" y="123"/>
                    </a:lnTo>
                    <a:lnTo>
                      <a:pt x="216" y="130"/>
                    </a:lnTo>
                    <a:lnTo>
                      <a:pt x="181" y="127"/>
                    </a:lnTo>
                    <a:lnTo>
                      <a:pt x="178" y="185"/>
                    </a:lnTo>
                    <a:lnTo>
                      <a:pt x="194" y="198"/>
                    </a:lnTo>
                    <a:lnTo>
                      <a:pt x="200" y="211"/>
                    </a:lnTo>
                    <a:lnTo>
                      <a:pt x="166" y="219"/>
                    </a:lnTo>
                    <a:lnTo>
                      <a:pt x="160" y="216"/>
                    </a:lnTo>
                    <a:lnTo>
                      <a:pt x="155" y="219"/>
                    </a:lnTo>
                    <a:lnTo>
                      <a:pt x="148" y="216"/>
                    </a:lnTo>
                    <a:lnTo>
                      <a:pt x="123" y="213"/>
                    </a:lnTo>
                    <a:lnTo>
                      <a:pt x="117" y="211"/>
                    </a:lnTo>
                    <a:lnTo>
                      <a:pt x="114" y="204"/>
                    </a:lnTo>
                    <a:lnTo>
                      <a:pt x="46" y="204"/>
                    </a:lnTo>
                    <a:lnTo>
                      <a:pt x="43" y="207"/>
                    </a:lnTo>
                    <a:lnTo>
                      <a:pt x="30" y="200"/>
                    </a:lnTo>
                    <a:lnTo>
                      <a:pt x="25" y="198"/>
                    </a:lnTo>
                    <a:lnTo>
                      <a:pt x="20" y="200"/>
                    </a:lnTo>
                    <a:lnTo>
                      <a:pt x="13" y="204"/>
                    </a:lnTo>
                    <a:lnTo>
                      <a:pt x="7" y="200"/>
                    </a:lnTo>
                    <a:lnTo>
                      <a:pt x="0" y="204"/>
                    </a:lnTo>
                    <a:lnTo>
                      <a:pt x="4" y="188"/>
                    </a:lnTo>
                    <a:lnTo>
                      <a:pt x="0" y="179"/>
                    </a:lnTo>
                    <a:lnTo>
                      <a:pt x="7" y="175"/>
                    </a:lnTo>
                    <a:lnTo>
                      <a:pt x="13" y="161"/>
                    </a:lnTo>
                    <a:lnTo>
                      <a:pt x="13" y="145"/>
                    </a:lnTo>
                    <a:lnTo>
                      <a:pt x="20" y="132"/>
                    </a:lnTo>
                    <a:lnTo>
                      <a:pt x="22" y="123"/>
                    </a:lnTo>
                    <a:lnTo>
                      <a:pt x="28" y="120"/>
                    </a:lnTo>
                    <a:lnTo>
                      <a:pt x="37" y="115"/>
                    </a:lnTo>
                    <a:lnTo>
                      <a:pt x="39" y="99"/>
                    </a:lnTo>
                    <a:lnTo>
                      <a:pt x="37" y="86"/>
                    </a:lnTo>
                    <a:lnTo>
                      <a:pt x="30" y="75"/>
                    </a:lnTo>
                    <a:lnTo>
                      <a:pt x="25" y="59"/>
                    </a:lnTo>
                    <a:lnTo>
                      <a:pt x="30" y="52"/>
                    </a:lnTo>
                    <a:lnTo>
                      <a:pt x="22" y="22"/>
                    </a:lnTo>
                    <a:lnTo>
                      <a:pt x="13" y="6"/>
                    </a:lnTo>
                    <a:lnTo>
                      <a:pt x="25" y="4"/>
                    </a:lnTo>
                    <a:lnTo>
                      <a:pt x="28" y="4"/>
                    </a:lnTo>
                    <a:lnTo>
                      <a:pt x="28"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539"/>
              <p:cNvSpPr>
                <a:spLocks/>
              </p:cNvSpPr>
              <p:nvPr/>
            </p:nvSpPr>
            <p:spPr bwMode="auto">
              <a:xfrm>
                <a:off x="6521451" y="3800475"/>
                <a:ext cx="411163" cy="406400"/>
              </a:xfrm>
              <a:custGeom>
                <a:avLst/>
                <a:gdLst>
                  <a:gd name="T0" fmla="*/ 99 w 259"/>
                  <a:gd name="T1" fmla="*/ 19 h 256"/>
                  <a:gd name="T2" fmla="*/ 111 w 259"/>
                  <a:gd name="T3" fmla="*/ 49 h 256"/>
                  <a:gd name="T4" fmla="*/ 115 w 259"/>
                  <a:gd name="T5" fmla="*/ 44 h 256"/>
                  <a:gd name="T6" fmla="*/ 127 w 259"/>
                  <a:gd name="T7" fmla="*/ 53 h 256"/>
                  <a:gd name="T8" fmla="*/ 148 w 259"/>
                  <a:gd name="T9" fmla="*/ 71 h 256"/>
                  <a:gd name="T10" fmla="*/ 167 w 259"/>
                  <a:gd name="T11" fmla="*/ 90 h 256"/>
                  <a:gd name="T12" fmla="*/ 173 w 259"/>
                  <a:gd name="T13" fmla="*/ 92 h 256"/>
                  <a:gd name="T14" fmla="*/ 161 w 259"/>
                  <a:gd name="T15" fmla="*/ 99 h 256"/>
                  <a:gd name="T16" fmla="*/ 152 w 259"/>
                  <a:gd name="T17" fmla="*/ 112 h 256"/>
                  <a:gd name="T18" fmla="*/ 167 w 259"/>
                  <a:gd name="T19" fmla="*/ 121 h 256"/>
                  <a:gd name="T20" fmla="*/ 167 w 259"/>
                  <a:gd name="T21" fmla="*/ 130 h 256"/>
                  <a:gd name="T22" fmla="*/ 190 w 259"/>
                  <a:gd name="T23" fmla="*/ 154 h 256"/>
                  <a:gd name="T24" fmla="*/ 259 w 259"/>
                  <a:gd name="T25" fmla="*/ 176 h 256"/>
                  <a:gd name="T26" fmla="*/ 204 w 259"/>
                  <a:gd name="T27" fmla="*/ 228 h 256"/>
                  <a:gd name="T28" fmla="*/ 173 w 259"/>
                  <a:gd name="T29" fmla="*/ 240 h 256"/>
                  <a:gd name="T30" fmla="*/ 157 w 259"/>
                  <a:gd name="T31" fmla="*/ 247 h 256"/>
                  <a:gd name="T32" fmla="*/ 140 w 259"/>
                  <a:gd name="T33" fmla="*/ 240 h 256"/>
                  <a:gd name="T34" fmla="*/ 124 w 259"/>
                  <a:gd name="T35" fmla="*/ 244 h 256"/>
                  <a:gd name="T36" fmla="*/ 95 w 259"/>
                  <a:gd name="T37" fmla="*/ 253 h 256"/>
                  <a:gd name="T38" fmla="*/ 59 w 259"/>
                  <a:gd name="T39" fmla="*/ 235 h 256"/>
                  <a:gd name="T40" fmla="*/ 50 w 259"/>
                  <a:gd name="T41" fmla="*/ 222 h 256"/>
                  <a:gd name="T42" fmla="*/ 40 w 259"/>
                  <a:gd name="T43" fmla="*/ 213 h 256"/>
                  <a:gd name="T44" fmla="*/ 22 w 259"/>
                  <a:gd name="T45" fmla="*/ 194 h 256"/>
                  <a:gd name="T46" fmla="*/ 0 w 259"/>
                  <a:gd name="T47" fmla="*/ 180 h 256"/>
                  <a:gd name="T48" fmla="*/ 13 w 259"/>
                  <a:gd name="T49" fmla="*/ 167 h 256"/>
                  <a:gd name="T50" fmla="*/ 22 w 259"/>
                  <a:gd name="T51" fmla="*/ 145 h 256"/>
                  <a:gd name="T52" fmla="*/ 25 w 259"/>
                  <a:gd name="T53" fmla="*/ 133 h 256"/>
                  <a:gd name="T54" fmla="*/ 35 w 259"/>
                  <a:gd name="T55" fmla="*/ 127 h 256"/>
                  <a:gd name="T56" fmla="*/ 40 w 259"/>
                  <a:gd name="T57" fmla="*/ 105 h 256"/>
                  <a:gd name="T58" fmla="*/ 52 w 259"/>
                  <a:gd name="T59" fmla="*/ 90 h 256"/>
                  <a:gd name="T60" fmla="*/ 59 w 259"/>
                  <a:gd name="T61" fmla="*/ 59 h 256"/>
                  <a:gd name="T62" fmla="*/ 65 w 259"/>
                  <a:gd name="T63" fmla="*/ 25 h 256"/>
                  <a:gd name="T64" fmla="*/ 74 w 259"/>
                  <a:gd name="T65" fmla="*/ 16 h 256"/>
                  <a:gd name="T66" fmla="*/ 84 w 259"/>
                  <a:gd name="T67" fmla="*/ 6 h 256"/>
                  <a:gd name="T68" fmla="*/ 93 w 259"/>
                  <a:gd name="T6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 h="256">
                    <a:moveTo>
                      <a:pt x="93" y="0"/>
                    </a:moveTo>
                    <a:lnTo>
                      <a:pt x="99" y="19"/>
                    </a:lnTo>
                    <a:lnTo>
                      <a:pt x="109" y="41"/>
                    </a:lnTo>
                    <a:lnTo>
                      <a:pt x="111" y="49"/>
                    </a:lnTo>
                    <a:lnTo>
                      <a:pt x="115" y="53"/>
                    </a:lnTo>
                    <a:lnTo>
                      <a:pt x="115" y="44"/>
                    </a:lnTo>
                    <a:lnTo>
                      <a:pt x="122" y="53"/>
                    </a:lnTo>
                    <a:lnTo>
                      <a:pt x="127" y="53"/>
                    </a:lnTo>
                    <a:lnTo>
                      <a:pt x="133" y="55"/>
                    </a:lnTo>
                    <a:lnTo>
                      <a:pt x="148" y="71"/>
                    </a:lnTo>
                    <a:lnTo>
                      <a:pt x="157" y="80"/>
                    </a:lnTo>
                    <a:lnTo>
                      <a:pt x="167" y="90"/>
                    </a:lnTo>
                    <a:lnTo>
                      <a:pt x="170" y="90"/>
                    </a:lnTo>
                    <a:lnTo>
                      <a:pt x="173" y="92"/>
                    </a:lnTo>
                    <a:lnTo>
                      <a:pt x="167" y="96"/>
                    </a:lnTo>
                    <a:lnTo>
                      <a:pt x="161" y="99"/>
                    </a:lnTo>
                    <a:lnTo>
                      <a:pt x="157" y="108"/>
                    </a:lnTo>
                    <a:lnTo>
                      <a:pt x="152" y="112"/>
                    </a:lnTo>
                    <a:lnTo>
                      <a:pt x="154" y="124"/>
                    </a:lnTo>
                    <a:lnTo>
                      <a:pt x="167" y="121"/>
                    </a:lnTo>
                    <a:lnTo>
                      <a:pt x="173" y="124"/>
                    </a:lnTo>
                    <a:lnTo>
                      <a:pt x="167" y="130"/>
                    </a:lnTo>
                    <a:lnTo>
                      <a:pt x="179" y="148"/>
                    </a:lnTo>
                    <a:lnTo>
                      <a:pt x="190" y="154"/>
                    </a:lnTo>
                    <a:lnTo>
                      <a:pt x="243" y="176"/>
                    </a:lnTo>
                    <a:lnTo>
                      <a:pt x="259" y="176"/>
                    </a:lnTo>
                    <a:lnTo>
                      <a:pt x="211" y="228"/>
                    </a:lnTo>
                    <a:lnTo>
                      <a:pt x="204" y="228"/>
                    </a:lnTo>
                    <a:lnTo>
                      <a:pt x="179" y="232"/>
                    </a:lnTo>
                    <a:lnTo>
                      <a:pt x="173" y="240"/>
                    </a:lnTo>
                    <a:lnTo>
                      <a:pt x="164" y="240"/>
                    </a:lnTo>
                    <a:lnTo>
                      <a:pt x="157" y="247"/>
                    </a:lnTo>
                    <a:lnTo>
                      <a:pt x="145" y="247"/>
                    </a:lnTo>
                    <a:lnTo>
                      <a:pt x="140" y="240"/>
                    </a:lnTo>
                    <a:lnTo>
                      <a:pt x="131" y="244"/>
                    </a:lnTo>
                    <a:lnTo>
                      <a:pt x="124" y="244"/>
                    </a:lnTo>
                    <a:lnTo>
                      <a:pt x="115" y="256"/>
                    </a:lnTo>
                    <a:lnTo>
                      <a:pt x="95" y="253"/>
                    </a:lnTo>
                    <a:lnTo>
                      <a:pt x="78" y="240"/>
                    </a:lnTo>
                    <a:lnTo>
                      <a:pt x="59" y="235"/>
                    </a:lnTo>
                    <a:lnTo>
                      <a:pt x="52" y="235"/>
                    </a:lnTo>
                    <a:lnTo>
                      <a:pt x="50" y="222"/>
                    </a:lnTo>
                    <a:lnTo>
                      <a:pt x="44" y="222"/>
                    </a:lnTo>
                    <a:lnTo>
                      <a:pt x="40" y="213"/>
                    </a:lnTo>
                    <a:lnTo>
                      <a:pt x="35" y="203"/>
                    </a:lnTo>
                    <a:lnTo>
                      <a:pt x="22" y="194"/>
                    </a:lnTo>
                    <a:lnTo>
                      <a:pt x="13" y="185"/>
                    </a:lnTo>
                    <a:lnTo>
                      <a:pt x="0" y="180"/>
                    </a:lnTo>
                    <a:lnTo>
                      <a:pt x="0" y="169"/>
                    </a:lnTo>
                    <a:lnTo>
                      <a:pt x="13" y="167"/>
                    </a:lnTo>
                    <a:lnTo>
                      <a:pt x="22" y="167"/>
                    </a:lnTo>
                    <a:lnTo>
                      <a:pt x="22" y="145"/>
                    </a:lnTo>
                    <a:lnTo>
                      <a:pt x="25" y="139"/>
                    </a:lnTo>
                    <a:lnTo>
                      <a:pt x="25" y="133"/>
                    </a:lnTo>
                    <a:lnTo>
                      <a:pt x="29" y="127"/>
                    </a:lnTo>
                    <a:lnTo>
                      <a:pt x="35" y="127"/>
                    </a:lnTo>
                    <a:lnTo>
                      <a:pt x="35" y="121"/>
                    </a:lnTo>
                    <a:lnTo>
                      <a:pt x="40" y="105"/>
                    </a:lnTo>
                    <a:lnTo>
                      <a:pt x="47" y="96"/>
                    </a:lnTo>
                    <a:lnTo>
                      <a:pt x="52" y="90"/>
                    </a:lnTo>
                    <a:lnTo>
                      <a:pt x="56" y="80"/>
                    </a:lnTo>
                    <a:lnTo>
                      <a:pt x="59" y="59"/>
                    </a:lnTo>
                    <a:lnTo>
                      <a:pt x="65" y="35"/>
                    </a:lnTo>
                    <a:lnTo>
                      <a:pt x="65" y="25"/>
                    </a:lnTo>
                    <a:lnTo>
                      <a:pt x="68" y="16"/>
                    </a:lnTo>
                    <a:lnTo>
                      <a:pt x="74" y="16"/>
                    </a:lnTo>
                    <a:lnTo>
                      <a:pt x="74" y="10"/>
                    </a:lnTo>
                    <a:lnTo>
                      <a:pt x="84" y="6"/>
                    </a:lnTo>
                    <a:lnTo>
                      <a:pt x="88" y="6"/>
                    </a:lnTo>
                    <a:lnTo>
                      <a:pt x="93" y="0"/>
                    </a:lnTo>
                    <a:lnTo>
                      <a:pt x="9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540"/>
              <p:cNvSpPr>
                <a:spLocks/>
              </p:cNvSpPr>
              <p:nvPr/>
            </p:nvSpPr>
            <p:spPr bwMode="auto">
              <a:xfrm>
                <a:off x="5638801" y="3952875"/>
                <a:ext cx="82550" cy="169863"/>
              </a:xfrm>
              <a:custGeom>
                <a:avLst/>
                <a:gdLst>
                  <a:gd name="T0" fmla="*/ 27 w 52"/>
                  <a:gd name="T1" fmla="*/ 7 h 107"/>
                  <a:gd name="T2" fmla="*/ 31 w 52"/>
                  <a:gd name="T3" fmla="*/ 3 h 107"/>
                  <a:gd name="T4" fmla="*/ 36 w 52"/>
                  <a:gd name="T5" fmla="*/ 0 h 107"/>
                  <a:gd name="T6" fmla="*/ 40 w 52"/>
                  <a:gd name="T7" fmla="*/ 7 h 107"/>
                  <a:gd name="T8" fmla="*/ 49 w 52"/>
                  <a:gd name="T9" fmla="*/ 12 h 107"/>
                  <a:gd name="T10" fmla="*/ 49 w 52"/>
                  <a:gd name="T11" fmla="*/ 18 h 107"/>
                  <a:gd name="T12" fmla="*/ 52 w 52"/>
                  <a:gd name="T13" fmla="*/ 28 h 107"/>
                  <a:gd name="T14" fmla="*/ 49 w 52"/>
                  <a:gd name="T15" fmla="*/ 37 h 107"/>
                  <a:gd name="T16" fmla="*/ 49 w 52"/>
                  <a:gd name="T17" fmla="*/ 41 h 107"/>
                  <a:gd name="T18" fmla="*/ 43 w 52"/>
                  <a:gd name="T19" fmla="*/ 46 h 107"/>
                  <a:gd name="T20" fmla="*/ 40 w 52"/>
                  <a:gd name="T21" fmla="*/ 55 h 107"/>
                  <a:gd name="T22" fmla="*/ 36 w 52"/>
                  <a:gd name="T23" fmla="*/ 58 h 107"/>
                  <a:gd name="T24" fmla="*/ 34 w 52"/>
                  <a:gd name="T25" fmla="*/ 68 h 107"/>
                  <a:gd name="T26" fmla="*/ 34 w 52"/>
                  <a:gd name="T27" fmla="*/ 89 h 107"/>
                  <a:gd name="T28" fmla="*/ 36 w 52"/>
                  <a:gd name="T29" fmla="*/ 105 h 107"/>
                  <a:gd name="T30" fmla="*/ 27 w 52"/>
                  <a:gd name="T31" fmla="*/ 105 h 107"/>
                  <a:gd name="T32" fmla="*/ 15 w 52"/>
                  <a:gd name="T33" fmla="*/ 107 h 107"/>
                  <a:gd name="T34" fmla="*/ 15 w 52"/>
                  <a:gd name="T35" fmla="*/ 101 h 107"/>
                  <a:gd name="T36" fmla="*/ 15 w 52"/>
                  <a:gd name="T37" fmla="*/ 98 h 107"/>
                  <a:gd name="T38" fmla="*/ 15 w 52"/>
                  <a:gd name="T39" fmla="*/ 55 h 107"/>
                  <a:gd name="T40" fmla="*/ 9 w 52"/>
                  <a:gd name="T41" fmla="*/ 49 h 107"/>
                  <a:gd name="T42" fmla="*/ 9 w 52"/>
                  <a:gd name="T43" fmla="*/ 41 h 107"/>
                  <a:gd name="T44" fmla="*/ 0 w 52"/>
                  <a:gd name="T45" fmla="*/ 37 h 107"/>
                  <a:gd name="T46" fmla="*/ 0 w 52"/>
                  <a:gd name="T47" fmla="*/ 25 h 107"/>
                  <a:gd name="T48" fmla="*/ 6 w 52"/>
                  <a:gd name="T49" fmla="*/ 21 h 107"/>
                  <a:gd name="T50" fmla="*/ 13 w 52"/>
                  <a:gd name="T51" fmla="*/ 18 h 107"/>
                  <a:gd name="T52" fmla="*/ 21 w 52"/>
                  <a:gd name="T53" fmla="*/ 16 h 107"/>
                  <a:gd name="T54" fmla="*/ 27 w 52"/>
                  <a:gd name="T55" fmla="*/ 7 h 107"/>
                  <a:gd name="T56" fmla="*/ 27 w 52"/>
                  <a:gd name="T57" fmla="*/ 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107">
                    <a:moveTo>
                      <a:pt x="27" y="7"/>
                    </a:moveTo>
                    <a:lnTo>
                      <a:pt x="31" y="3"/>
                    </a:lnTo>
                    <a:lnTo>
                      <a:pt x="36" y="0"/>
                    </a:lnTo>
                    <a:lnTo>
                      <a:pt x="40" y="7"/>
                    </a:lnTo>
                    <a:lnTo>
                      <a:pt x="49" y="12"/>
                    </a:lnTo>
                    <a:lnTo>
                      <a:pt x="49" y="18"/>
                    </a:lnTo>
                    <a:lnTo>
                      <a:pt x="52" y="28"/>
                    </a:lnTo>
                    <a:lnTo>
                      <a:pt x="49" y="37"/>
                    </a:lnTo>
                    <a:lnTo>
                      <a:pt x="49" y="41"/>
                    </a:lnTo>
                    <a:lnTo>
                      <a:pt x="43" y="46"/>
                    </a:lnTo>
                    <a:lnTo>
                      <a:pt x="40" y="55"/>
                    </a:lnTo>
                    <a:lnTo>
                      <a:pt x="36" y="58"/>
                    </a:lnTo>
                    <a:lnTo>
                      <a:pt x="34" y="68"/>
                    </a:lnTo>
                    <a:lnTo>
                      <a:pt x="34" y="89"/>
                    </a:lnTo>
                    <a:lnTo>
                      <a:pt x="36" y="105"/>
                    </a:lnTo>
                    <a:lnTo>
                      <a:pt x="27" y="105"/>
                    </a:lnTo>
                    <a:lnTo>
                      <a:pt x="15" y="107"/>
                    </a:lnTo>
                    <a:lnTo>
                      <a:pt x="15" y="101"/>
                    </a:lnTo>
                    <a:lnTo>
                      <a:pt x="15" y="98"/>
                    </a:lnTo>
                    <a:lnTo>
                      <a:pt x="15" y="55"/>
                    </a:lnTo>
                    <a:lnTo>
                      <a:pt x="9" y="49"/>
                    </a:lnTo>
                    <a:lnTo>
                      <a:pt x="9" y="41"/>
                    </a:lnTo>
                    <a:lnTo>
                      <a:pt x="0" y="37"/>
                    </a:lnTo>
                    <a:lnTo>
                      <a:pt x="0" y="25"/>
                    </a:lnTo>
                    <a:lnTo>
                      <a:pt x="6" y="21"/>
                    </a:lnTo>
                    <a:lnTo>
                      <a:pt x="13" y="18"/>
                    </a:lnTo>
                    <a:lnTo>
                      <a:pt x="21" y="16"/>
                    </a:lnTo>
                    <a:lnTo>
                      <a:pt x="27" y="7"/>
                    </a:lnTo>
                    <a:lnTo>
                      <a:pt x="27"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541"/>
              <p:cNvSpPr>
                <a:spLocks/>
              </p:cNvSpPr>
              <p:nvPr/>
            </p:nvSpPr>
            <p:spPr bwMode="auto">
              <a:xfrm>
                <a:off x="6151563" y="4794250"/>
                <a:ext cx="249238" cy="265113"/>
              </a:xfrm>
              <a:custGeom>
                <a:avLst/>
                <a:gdLst>
                  <a:gd name="T0" fmla="*/ 92 w 157"/>
                  <a:gd name="T1" fmla="*/ 0 h 167"/>
                  <a:gd name="T2" fmla="*/ 98 w 157"/>
                  <a:gd name="T3" fmla="*/ 10 h 167"/>
                  <a:gd name="T4" fmla="*/ 107 w 157"/>
                  <a:gd name="T5" fmla="*/ 21 h 167"/>
                  <a:gd name="T6" fmla="*/ 107 w 157"/>
                  <a:gd name="T7" fmla="*/ 28 h 167"/>
                  <a:gd name="T8" fmla="*/ 120 w 157"/>
                  <a:gd name="T9" fmla="*/ 37 h 167"/>
                  <a:gd name="T10" fmla="*/ 126 w 157"/>
                  <a:gd name="T11" fmla="*/ 41 h 167"/>
                  <a:gd name="T12" fmla="*/ 129 w 157"/>
                  <a:gd name="T13" fmla="*/ 50 h 167"/>
                  <a:gd name="T14" fmla="*/ 135 w 157"/>
                  <a:gd name="T15" fmla="*/ 50 h 167"/>
                  <a:gd name="T16" fmla="*/ 137 w 157"/>
                  <a:gd name="T17" fmla="*/ 62 h 167"/>
                  <a:gd name="T18" fmla="*/ 141 w 157"/>
                  <a:gd name="T19" fmla="*/ 67 h 167"/>
                  <a:gd name="T20" fmla="*/ 148 w 157"/>
                  <a:gd name="T21" fmla="*/ 67 h 167"/>
                  <a:gd name="T22" fmla="*/ 157 w 157"/>
                  <a:gd name="T23" fmla="*/ 74 h 167"/>
                  <a:gd name="T24" fmla="*/ 157 w 157"/>
                  <a:gd name="T25" fmla="*/ 83 h 167"/>
                  <a:gd name="T26" fmla="*/ 150 w 157"/>
                  <a:gd name="T27" fmla="*/ 87 h 167"/>
                  <a:gd name="T28" fmla="*/ 144 w 157"/>
                  <a:gd name="T29" fmla="*/ 87 h 167"/>
                  <a:gd name="T30" fmla="*/ 135 w 157"/>
                  <a:gd name="T31" fmla="*/ 99 h 167"/>
                  <a:gd name="T32" fmla="*/ 132 w 157"/>
                  <a:gd name="T33" fmla="*/ 99 h 167"/>
                  <a:gd name="T34" fmla="*/ 129 w 157"/>
                  <a:gd name="T35" fmla="*/ 101 h 167"/>
                  <a:gd name="T36" fmla="*/ 123 w 157"/>
                  <a:gd name="T37" fmla="*/ 104 h 167"/>
                  <a:gd name="T38" fmla="*/ 120 w 157"/>
                  <a:gd name="T39" fmla="*/ 110 h 167"/>
                  <a:gd name="T40" fmla="*/ 116 w 157"/>
                  <a:gd name="T41" fmla="*/ 120 h 167"/>
                  <a:gd name="T42" fmla="*/ 110 w 157"/>
                  <a:gd name="T43" fmla="*/ 123 h 167"/>
                  <a:gd name="T44" fmla="*/ 101 w 157"/>
                  <a:gd name="T45" fmla="*/ 126 h 167"/>
                  <a:gd name="T46" fmla="*/ 94 w 157"/>
                  <a:gd name="T47" fmla="*/ 142 h 167"/>
                  <a:gd name="T48" fmla="*/ 85 w 157"/>
                  <a:gd name="T49" fmla="*/ 146 h 167"/>
                  <a:gd name="T50" fmla="*/ 77 w 157"/>
                  <a:gd name="T51" fmla="*/ 146 h 167"/>
                  <a:gd name="T52" fmla="*/ 67 w 157"/>
                  <a:gd name="T53" fmla="*/ 142 h 167"/>
                  <a:gd name="T54" fmla="*/ 55 w 157"/>
                  <a:gd name="T55" fmla="*/ 135 h 167"/>
                  <a:gd name="T56" fmla="*/ 46 w 157"/>
                  <a:gd name="T57" fmla="*/ 139 h 167"/>
                  <a:gd name="T58" fmla="*/ 46 w 157"/>
                  <a:gd name="T59" fmla="*/ 151 h 167"/>
                  <a:gd name="T60" fmla="*/ 37 w 157"/>
                  <a:gd name="T61" fmla="*/ 157 h 167"/>
                  <a:gd name="T62" fmla="*/ 31 w 157"/>
                  <a:gd name="T63" fmla="*/ 160 h 167"/>
                  <a:gd name="T64" fmla="*/ 27 w 157"/>
                  <a:gd name="T65" fmla="*/ 163 h 167"/>
                  <a:gd name="T66" fmla="*/ 21 w 157"/>
                  <a:gd name="T67" fmla="*/ 163 h 167"/>
                  <a:gd name="T68" fmla="*/ 12 w 157"/>
                  <a:gd name="T69" fmla="*/ 167 h 167"/>
                  <a:gd name="T70" fmla="*/ 12 w 157"/>
                  <a:gd name="T71" fmla="*/ 157 h 167"/>
                  <a:gd name="T72" fmla="*/ 12 w 157"/>
                  <a:gd name="T73" fmla="*/ 148 h 167"/>
                  <a:gd name="T74" fmla="*/ 12 w 157"/>
                  <a:gd name="T75" fmla="*/ 146 h 167"/>
                  <a:gd name="T76" fmla="*/ 5 w 157"/>
                  <a:gd name="T77" fmla="*/ 133 h 167"/>
                  <a:gd name="T78" fmla="*/ 0 w 157"/>
                  <a:gd name="T79" fmla="*/ 126 h 167"/>
                  <a:gd name="T80" fmla="*/ 3 w 157"/>
                  <a:gd name="T81" fmla="*/ 74 h 167"/>
                  <a:gd name="T82" fmla="*/ 18 w 157"/>
                  <a:gd name="T83" fmla="*/ 74 h 167"/>
                  <a:gd name="T84" fmla="*/ 21 w 157"/>
                  <a:gd name="T85" fmla="*/ 10 h 167"/>
                  <a:gd name="T86" fmla="*/ 46 w 157"/>
                  <a:gd name="T87" fmla="*/ 6 h 167"/>
                  <a:gd name="T88" fmla="*/ 57 w 157"/>
                  <a:gd name="T89" fmla="*/ 3 h 167"/>
                  <a:gd name="T90" fmla="*/ 64 w 157"/>
                  <a:gd name="T91" fmla="*/ 12 h 167"/>
                  <a:gd name="T92" fmla="*/ 77 w 157"/>
                  <a:gd name="T93" fmla="*/ 6 h 167"/>
                  <a:gd name="T94" fmla="*/ 82 w 157"/>
                  <a:gd name="T95" fmla="*/ 6 h 167"/>
                  <a:gd name="T96" fmla="*/ 89 w 157"/>
                  <a:gd name="T97" fmla="*/ 0 h 167"/>
                  <a:gd name="T98" fmla="*/ 92 w 157"/>
                  <a:gd name="T99" fmla="*/ 0 h 167"/>
                  <a:gd name="T100" fmla="*/ 92 w 157"/>
                  <a:gd name="T10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67">
                    <a:moveTo>
                      <a:pt x="92" y="0"/>
                    </a:moveTo>
                    <a:lnTo>
                      <a:pt x="98" y="10"/>
                    </a:lnTo>
                    <a:lnTo>
                      <a:pt x="107" y="21"/>
                    </a:lnTo>
                    <a:lnTo>
                      <a:pt x="107" y="28"/>
                    </a:lnTo>
                    <a:lnTo>
                      <a:pt x="120" y="37"/>
                    </a:lnTo>
                    <a:lnTo>
                      <a:pt x="126" y="41"/>
                    </a:lnTo>
                    <a:lnTo>
                      <a:pt x="129" y="50"/>
                    </a:lnTo>
                    <a:lnTo>
                      <a:pt x="135" y="50"/>
                    </a:lnTo>
                    <a:lnTo>
                      <a:pt x="137" y="62"/>
                    </a:lnTo>
                    <a:lnTo>
                      <a:pt x="141" y="67"/>
                    </a:lnTo>
                    <a:lnTo>
                      <a:pt x="148" y="67"/>
                    </a:lnTo>
                    <a:lnTo>
                      <a:pt x="157" y="74"/>
                    </a:lnTo>
                    <a:lnTo>
                      <a:pt x="157" y="83"/>
                    </a:lnTo>
                    <a:lnTo>
                      <a:pt x="150" y="87"/>
                    </a:lnTo>
                    <a:lnTo>
                      <a:pt x="144" y="87"/>
                    </a:lnTo>
                    <a:lnTo>
                      <a:pt x="135" y="99"/>
                    </a:lnTo>
                    <a:lnTo>
                      <a:pt x="132" y="99"/>
                    </a:lnTo>
                    <a:lnTo>
                      <a:pt x="129" y="101"/>
                    </a:lnTo>
                    <a:lnTo>
                      <a:pt x="123" y="104"/>
                    </a:lnTo>
                    <a:lnTo>
                      <a:pt x="120" y="110"/>
                    </a:lnTo>
                    <a:lnTo>
                      <a:pt x="116" y="120"/>
                    </a:lnTo>
                    <a:lnTo>
                      <a:pt x="110" y="123"/>
                    </a:lnTo>
                    <a:lnTo>
                      <a:pt x="101" y="126"/>
                    </a:lnTo>
                    <a:lnTo>
                      <a:pt x="94" y="142"/>
                    </a:lnTo>
                    <a:lnTo>
                      <a:pt x="85" y="146"/>
                    </a:lnTo>
                    <a:lnTo>
                      <a:pt x="77" y="146"/>
                    </a:lnTo>
                    <a:lnTo>
                      <a:pt x="67" y="142"/>
                    </a:lnTo>
                    <a:lnTo>
                      <a:pt x="55" y="135"/>
                    </a:lnTo>
                    <a:lnTo>
                      <a:pt x="46" y="139"/>
                    </a:lnTo>
                    <a:lnTo>
                      <a:pt x="46" y="151"/>
                    </a:lnTo>
                    <a:lnTo>
                      <a:pt x="37" y="157"/>
                    </a:lnTo>
                    <a:lnTo>
                      <a:pt x="31" y="160"/>
                    </a:lnTo>
                    <a:lnTo>
                      <a:pt x="27" y="163"/>
                    </a:lnTo>
                    <a:lnTo>
                      <a:pt x="21" y="163"/>
                    </a:lnTo>
                    <a:lnTo>
                      <a:pt x="12" y="167"/>
                    </a:lnTo>
                    <a:lnTo>
                      <a:pt x="12" y="157"/>
                    </a:lnTo>
                    <a:lnTo>
                      <a:pt x="12" y="148"/>
                    </a:lnTo>
                    <a:lnTo>
                      <a:pt x="12" y="146"/>
                    </a:lnTo>
                    <a:lnTo>
                      <a:pt x="5" y="133"/>
                    </a:lnTo>
                    <a:lnTo>
                      <a:pt x="0" y="126"/>
                    </a:lnTo>
                    <a:lnTo>
                      <a:pt x="3" y="74"/>
                    </a:lnTo>
                    <a:lnTo>
                      <a:pt x="18" y="74"/>
                    </a:lnTo>
                    <a:lnTo>
                      <a:pt x="21" y="10"/>
                    </a:lnTo>
                    <a:lnTo>
                      <a:pt x="46" y="6"/>
                    </a:lnTo>
                    <a:lnTo>
                      <a:pt x="57" y="3"/>
                    </a:lnTo>
                    <a:lnTo>
                      <a:pt x="64" y="12"/>
                    </a:lnTo>
                    <a:lnTo>
                      <a:pt x="77" y="6"/>
                    </a:lnTo>
                    <a:lnTo>
                      <a:pt x="82" y="6"/>
                    </a:lnTo>
                    <a:lnTo>
                      <a:pt x="89" y="0"/>
                    </a:lnTo>
                    <a:lnTo>
                      <a:pt x="92" y="0"/>
                    </a:lnTo>
                    <a:lnTo>
                      <a:pt x="9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542"/>
              <p:cNvSpPr>
                <a:spLocks/>
              </p:cNvSpPr>
              <p:nvPr/>
            </p:nvSpPr>
            <p:spPr bwMode="auto">
              <a:xfrm>
                <a:off x="5461001" y="3878263"/>
                <a:ext cx="220663" cy="157163"/>
              </a:xfrm>
              <a:custGeom>
                <a:avLst/>
                <a:gdLst>
                  <a:gd name="T0" fmla="*/ 102 w 139"/>
                  <a:gd name="T1" fmla="*/ 0 h 99"/>
                  <a:gd name="T2" fmla="*/ 102 w 139"/>
                  <a:gd name="T3" fmla="*/ 10 h 99"/>
                  <a:gd name="T4" fmla="*/ 105 w 139"/>
                  <a:gd name="T5" fmla="*/ 16 h 99"/>
                  <a:gd name="T6" fmla="*/ 109 w 139"/>
                  <a:gd name="T7" fmla="*/ 22 h 99"/>
                  <a:gd name="T8" fmla="*/ 116 w 139"/>
                  <a:gd name="T9" fmla="*/ 29 h 99"/>
                  <a:gd name="T10" fmla="*/ 121 w 139"/>
                  <a:gd name="T11" fmla="*/ 29 h 99"/>
                  <a:gd name="T12" fmla="*/ 121 w 139"/>
                  <a:gd name="T13" fmla="*/ 31 h 99"/>
                  <a:gd name="T14" fmla="*/ 116 w 139"/>
                  <a:gd name="T15" fmla="*/ 29 h 99"/>
                  <a:gd name="T16" fmla="*/ 116 w 139"/>
                  <a:gd name="T17" fmla="*/ 35 h 99"/>
                  <a:gd name="T18" fmla="*/ 127 w 139"/>
                  <a:gd name="T19" fmla="*/ 41 h 99"/>
                  <a:gd name="T20" fmla="*/ 133 w 139"/>
                  <a:gd name="T21" fmla="*/ 41 h 99"/>
                  <a:gd name="T22" fmla="*/ 136 w 139"/>
                  <a:gd name="T23" fmla="*/ 43 h 99"/>
                  <a:gd name="T24" fmla="*/ 133 w 139"/>
                  <a:gd name="T25" fmla="*/ 47 h 99"/>
                  <a:gd name="T26" fmla="*/ 139 w 139"/>
                  <a:gd name="T27" fmla="*/ 54 h 99"/>
                  <a:gd name="T28" fmla="*/ 133 w 139"/>
                  <a:gd name="T29" fmla="*/ 63 h 99"/>
                  <a:gd name="T30" fmla="*/ 125 w 139"/>
                  <a:gd name="T31" fmla="*/ 65 h 99"/>
                  <a:gd name="T32" fmla="*/ 118 w 139"/>
                  <a:gd name="T33" fmla="*/ 68 h 99"/>
                  <a:gd name="T34" fmla="*/ 112 w 139"/>
                  <a:gd name="T35" fmla="*/ 72 h 99"/>
                  <a:gd name="T36" fmla="*/ 105 w 139"/>
                  <a:gd name="T37" fmla="*/ 72 h 99"/>
                  <a:gd name="T38" fmla="*/ 100 w 139"/>
                  <a:gd name="T39" fmla="*/ 72 h 99"/>
                  <a:gd name="T40" fmla="*/ 93 w 139"/>
                  <a:gd name="T41" fmla="*/ 68 h 99"/>
                  <a:gd name="T42" fmla="*/ 87 w 139"/>
                  <a:gd name="T43" fmla="*/ 72 h 99"/>
                  <a:gd name="T44" fmla="*/ 46 w 139"/>
                  <a:gd name="T45" fmla="*/ 72 h 99"/>
                  <a:gd name="T46" fmla="*/ 46 w 139"/>
                  <a:gd name="T47" fmla="*/ 78 h 99"/>
                  <a:gd name="T48" fmla="*/ 50 w 139"/>
                  <a:gd name="T49" fmla="*/ 90 h 99"/>
                  <a:gd name="T50" fmla="*/ 46 w 139"/>
                  <a:gd name="T51" fmla="*/ 99 h 99"/>
                  <a:gd name="T52" fmla="*/ 34 w 139"/>
                  <a:gd name="T53" fmla="*/ 90 h 99"/>
                  <a:gd name="T54" fmla="*/ 27 w 139"/>
                  <a:gd name="T55" fmla="*/ 90 h 99"/>
                  <a:gd name="T56" fmla="*/ 23 w 139"/>
                  <a:gd name="T57" fmla="*/ 96 h 99"/>
                  <a:gd name="T58" fmla="*/ 16 w 139"/>
                  <a:gd name="T59" fmla="*/ 96 h 99"/>
                  <a:gd name="T60" fmla="*/ 11 w 139"/>
                  <a:gd name="T61" fmla="*/ 84 h 99"/>
                  <a:gd name="T62" fmla="*/ 4 w 139"/>
                  <a:gd name="T63" fmla="*/ 84 h 99"/>
                  <a:gd name="T64" fmla="*/ 4 w 139"/>
                  <a:gd name="T65" fmla="*/ 81 h 99"/>
                  <a:gd name="T66" fmla="*/ 0 w 139"/>
                  <a:gd name="T67" fmla="*/ 75 h 99"/>
                  <a:gd name="T68" fmla="*/ 7 w 139"/>
                  <a:gd name="T69" fmla="*/ 65 h 99"/>
                  <a:gd name="T70" fmla="*/ 4 w 139"/>
                  <a:gd name="T71" fmla="*/ 56 h 99"/>
                  <a:gd name="T72" fmla="*/ 13 w 139"/>
                  <a:gd name="T73" fmla="*/ 54 h 99"/>
                  <a:gd name="T74" fmla="*/ 16 w 139"/>
                  <a:gd name="T75" fmla="*/ 54 h 99"/>
                  <a:gd name="T76" fmla="*/ 23 w 139"/>
                  <a:gd name="T77" fmla="*/ 47 h 99"/>
                  <a:gd name="T78" fmla="*/ 23 w 139"/>
                  <a:gd name="T79" fmla="*/ 41 h 99"/>
                  <a:gd name="T80" fmla="*/ 27 w 139"/>
                  <a:gd name="T81" fmla="*/ 41 h 99"/>
                  <a:gd name="T82" fmla="*/ 23 w 139"/>
                  <a:gd name="T83" fmla="*/ 31 h 99"/>
                  <a:gd name="T84" fmla="*/ 29 w 139"/>
                  <a:gd name="T85" fmla="*/ 29 h 99"/>
                  <a:gd name="T86" fmla="*/ 37 w 139"/>
                  <a:gd name="T87" fmla="*/ 35 h 99"/>
                  <a:gd name="T88" fmla="*/ 41 w 139"/>
                  <a:gd name="T89" fmla="*/ 31 h 99"/>
                  <a:gd name="T90" fmla="*/ 41 w 139"/>
                  <a:gd name="T91" fmla="*/ 25 h 99"/>
                  <a:gd name="T92" fmla="*/ 46 w 139"/>
                  <a:gd name="T93" fmla="*/ 25 h 99"/>
                  <a:gd name="T94" fmla="*/ 46 w 139"/>
                  <a:gd name="T95" fmla="*/ 20 h 99"/>
                  <a:gd name="T96" fmla="*/ 62 w 139"/>
                  <a:gd name="T97" fmla="*/ 16 h 99"/>
                  <a:gd name="T98" fmla="*/ 66 w 139"/>
                  <a:gd name="T99" fmla="*/ 6 h 99"/>
                  <a:gd name="T100" fmla="*/ 80 w 139"/>
                  <a:gd name="T101" fmla="*/ 4 h 99"/>
                  <a:gd name="T102" fmla="*/ 87 w 139"/>
                  <a:gd name="T103" fmla="*/ 0 h 99"/>
                  <a:gd name="T104" fmla="*/ 102 w 139"/>
                  <a:gd name="T105" fmla="*/ 0 h 99"/>
                  <a:gd name="T106" fmla="*/ 102 w 139"/>
                  <a:gd name="T10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9" h="99">
                    <a:moveTo>
                      <a:pt x="102" y="0"/>
                    </a:moveTo>
                    <a:lnTo>
                      <a:pt x="102" y="10"/>
                    </a:lnTo>
                    <a:lnTo>
                      <a:pt x="105" y="16"/>
                    </a:lnTo>
                    <a:lnTo>
                      <a:pt x="109" y="22"/>
                    </a:lnTo>
                    <a:lnTo>
                      <a:pt x="116" y="29"/>
                    </a:lnTo>
                    <a:lnTo>
                      <a:pt x="121" y="29"/>
                    </a:lnTo>
                    <a:lnTo>
                      <a:pt x="121" y="31"/>
                    </a:lnTo>
                    <a:lnTo>
                      <a:pt x="116" y="29"/>
                    </a:lnTo>
                    <a:lnTo>
                      <a:pt x="116" y="35"/>
                    </a:lnTo>
                    <a:lnTo>
                      <a:pt x="127" y="41"/>
                    </a:lnTo>
                    <a:lnTo>
                      <a:pt x="133" y="41"/>
                    </a:lnTo>
                    <a:lnTo>
                      <a:pt x="136" y="43"/>
                    </a:lnTo>
                    <a:lnTo>
                      <a:pt x="133" y="47"/>
                    </a:lnTo>
                    <a:lnTo>
                      <a:pt x="139" y="54"/>
                    </a:lnTo>
                    <a:lnTo>
                      <a:pt x="133" y="63"/>
                    </a:lnTo>
                    <a:lnTo>
                      <a:pt x="125" y="65"/>
                    </a:lnTo>
                    <a:lnTo>
                      <a:pt x="118" y="68"/>
                    </a:lnTo>
                    <a:lnTo>
                      <a:pt x="112" y="72"/>
                    </a:lnTo>
                    <a:lnTo>
                      <a:pt x="105" y="72"/>
                    </a:lnTo>
                    <a:lnTo>
                      <a:pt x="100" y="72"/>
                    </a:lnTo>
                    <a:lnTo>
                      <a:pt x="93" y="68"/>
                    </a:lnTo>
                    <a:lnTo>
                      <a:pt x="87" y="72"/>
                    </a:lnTo>
                    <a:lnTo>
                      <a:pt x="46" y="72"/>
                    </a:lnTo>
                    <a:lnTo>
                      <a:pt x="46" y="78"/>
                    </a:lnTo>
                    <a:lnTo>
                      <a:pt x="50" y="90"/>
                    </a:lnTo>
                    <a:lnTo>
                      <a:pt x="46" y="99"/>
                    </a:lnTo>
                    <a:lnTo>
                      <a:pt x="34" y="90"/>
                    </a:lnTo>
                    <a:lnTo>
                      <a:pt x="27" y="90"/>
                    </a:lnTo>
                    <a:lnTo>
                      <a:pt x="23" y="96"/>
                    </a:lnTo>
                    <a:lnTo>
                      <a:pt x="16" y="96"/>
                    </a:lnTo>
                    <a:lnTo>
                      <a:pt x="11" y="84"/>
                    </a:lnTo>
                    <a:lnTo>
                      <a:pt x="4" y="84"/>
                    </a:lnTo>
                    <a:lnTo>
                      <a:pt x="4" y="81"/>
                    </a:lnTo>
                    <a:lnTo>
                      <a:pt x="0" y="75"/>
                    </a:lnTo>
                    <a:lnTo>
                      <a:pt x="7" y="65"/>
                    </a:lnTo>
                    <a:lnTo>
                      <a:pt x="4" y="56"/>
                    </a:lnTo>
                    <a:lnTo>
                      <a:pt x="13" y="54"/>
                    </a:lnTo>
                    <a:lnTo>
                      <a:pt x="16" y="54"/>
                    </a:lnTo>
                    <a:lnTo>
                      <a:pt x="23" y="47"/>
                    </a:lnTo>
                    <a:lnTo>
                      <a:pt x="23" y="41"/>
                    </a:lnTo>
                    <a:lnTo>
                      <a:pt x="27" y="41"/>
                    </a:lnTo>
                    <a:lnTo>
                      <a:pt x="23" y="31"/>
                    </a:lnTo>
                    <a:lnTo>
                      <a:pt x="29" y="29"/>
                    </a:lnTo>
                    <a:lnTo>
                      <a:pt x="37" y="35"/>
                    </a:lnTo>
                    <a:lnTo>
                      <a:pt x="41" y="31"/>
                    </a:lnTo>
                    <a:lnTo>
                      <a:pt x="41" y="25"/>
                    </a:lnTo>
                    <a:lnTo>
                      <a:pt x="46" y="25"/>
                    </a:lnTo>
                    <a:lnTo>
                      <a:pt x="46" y="20"/>
                    </a:lnTo>
                    <a:lnTo>
                      <a:pt x="62" y="16"/>
                    </a:lnTo>
                    <a:lnTo>
                      <a:pt x="66" y="6"/>
                    </a:lnTo>
                    <a:lnTo>
                      <a:pt x="80" y="4"/>
                    </a:lnTo>
                    <a:lnTo>
                      <a:pt x="87" y="0"/>
                    </a:lnTo>
                    <a:lnTo>
                      <a:pt x="102" y="0"/>
                    </a:lnTo>
                    <a:lnTo>
                      <a:pt x="1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543"/>
              <p:cNvSpPr>
                <a:spLocks/>
              </p:cNvSpPr>
              <p:nvPr/>
            </p:nvSpPr>
            <p:spPr bwMode="auto">
              <a:xfrm>
                <a:off x="6411913" y="4362450"/>
                <a:ext cx="57150" cy="60325"/>
              </a:xfrm>
              <a:custGeom>
                <a:avLst/>
                <a:gdLst>
                  <a:gd name="T0" fmla="*/ 0 w 36"/>
                  <a:gd name="T1" fmla="*/ 7 h 38"/>
                  <a:gd name="T2" fmla="*/ 9 w 36"/>
                  <a:gd name="T3" fmla="*/ 4 h 38"/>
                  <a:gd name="T4" fmla="*/ 11 w 36"/>
                  <a:gd name="T5" fmla="*/ 7 h 38"/>
                  <a:gd name="T6" fmla="*/ 18 w 36"/>
                  <a:gd name="T7" fmla="*/ 7 h 38"/>
                  <a:gd name="T8" fmla="*/ 18 w 36"/>
                  <a:gd name="T9" fmla="*/ 0 h 38"/>
                  <a:gd name="T10" fmla="*/ 26 w 36"/>
                  <a:gd name="T11" fmla="*/ 0 h 38"/>
                  <a:gd name="T12" fmla="*/ 26 w 36"/>
                  <a:gd name="T13" fmla="*/ 7 h 38"/>
                  <a:gd name="T14" fmla="*/ 30 w 36"/>
                  <a:gd name="T15" fmla="*/ 10 h 38"/>
                  <a:gd name="T16" fmla="*/ 36 w 36"/>
                  <a:gd name="T17" fmla="*/ 13 h 38"/>
                  <a:gd name="T18" fmla="*/ 32 w 36"/>
                  <a:gd name="T19" fmla="*/ 20 h 38"/>
                  <a:gd name="T20" fmla="*/ 26 w 36"/>
                  <a:gd name="T21" fmla="*/ 26 h 38"/>
                  <a:gd name="T22" fmla="*/ 18 w 36"/>
                  <a:gd name="T23" fmla="*/ 34 h 38"/>
                  <a:gd name="T24" fmla="*/ 9 w 36"/>
                  <a:gd name="T25" fmla="*/ 38 h 38"/>
                  <a:gd name="T26" fmla="*/ 9 w 36"/>
                  <a:gd name="T27" fmla="*/ 34 h 38"/>
                  <a:gd name="T28" fmla="*/ 5 w 36"/>
                  <a:gd name="T29" fmla="*/ 26 h 38"/>
                  <a:gd name="T30" fmla="*/ 5 w 36"/>
                  <a:gd name="T31" fmla="*/ 20 h 38"/>
                  <a:gd name="T32" fmla="*/ 5 w 36"/>
                  <a:gd name="T33" fmla="*/ 13 h 38"/>
                  <a:gd name="T34" fmla="*/ 2 w 36"/>
                  <a:gd name="T35" fmla="*/ 10 h 38"/>
                  <a:gd name="T36" fmla="*/ 0 w 36"/>
                  <a:gd name="T37" fmla="*/ 7 h 38"/>
                  <a:gd name="T38" fmla="*/ 0 w 36"/>
                  <a:gd name="T39"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8">
                    <a:moveTo>
                      <a:pt x="0" y="7"/>
                    </a:moveTo>
                    <a:lnTo>
                      <a:pt x="9" y="4"/>
                    </a:lnTo>
                    <a:lnTo>
                      <a:pt x="11" y="7"/>
                    </a:lnTo>
                    <a:lnTo>
                      <a:pt x="18" y="7"/>
                    </a:lnTo>
                    <a:lnTo>
                      <a:pt x="18" y="0"/>
                    </a:lnTo>
                    <a:lnTo>
                      <a:pt x="26" y="0"/>
                    </a:lnTo>
                    <a:lnTo>
                      <a:pt x="26" y="7"/>
                    </a:lnTo>
                    <a:lnTo>
                      <a:pt x="30" y="10"/>
                    </a:lnTo>
                    <a:lnTo>
                      <a:pt x="36" y="13"/>
                    </a:lnTo>
                    <a:lnTo>
                      <a:pt x="32" y="20"/>
                    </a:lnTo>
                    <a:lnTo>
                      <a:pt x="26" y="26"/>
                    </a:lnTo>
                    <a:lnTo>
                      <a:pt x="18" y="34"/>
                    </a:lnTo>
                    <a:lnTo>
                      <a:pt x="9" y="38"/>
                    </a:lnTo>
                    <a:lnTo>
                      <a:pt x="9" y="34"/>
                    </a:lnTo>
                    <a:lnTo>
                      <a:pt x="5" y="26"/>
                    </a:lnTo>
                    <a:lnTo>
                      <a:pt x="5" y="20"/>
                    </a:lnTo>
                    <a:lnTo>
                      <a:pt x="5" y="13"/>
                    </a:lnTo>
                    <a:lnTo>
                      <a:pt x="2" y="10"/>
                    </a:lnTo>
                    <a:lnTo>
                      <a:pt x="0" y="7"/>
                    </a:lnTo>
                    <a:lnTo>
                      <a:pt x="0"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544"/>
              <p:cNvSpPr>
                <a:spLocks/>
              </p:cNvSpPr>
              <p:nvPr/>
            </p:nvSpPr>
            <p:spPr bwMode="auto">
              <a:xfrm>
                <a:off x="6762751" y="3946525"/>
                <a:ext cx="42863" cy="50800"/>
              </a:xfrm>
              <a:custGeom>
                <a:avLst/>
                <a:gdLst>
                  <a:gd name="T0" fmla="*/ 21 w 27"/>
                  <a:gd name="T1" fmla="*/ 0 h 32"/>
                  <a:gd name="T2" fmla="*/ 27 w 27"/>
                  <a:gd name="T3" fmla="*/ 13 h 32"/>
                  <a:gd name="T4" fmla="*/ 12 w 27"/>
                  <a:gd name="T5" fmla="*/ 20 h 32"/>
                  <a:gd name="T6" fmla="*/ 12 w 27"/>
                  <a:gd name="T7" fmla="*/ 22 h 32"/>
                  <a:gd name="T8" fmla="*/ 21 w 27"/>
                  <a:gd name="T9" fmla="*/ 22 h 32"/>
                  <a:gd name="T10" fmla="*/ 25 w 27"/>
                  <a:gd name="T11" fmla="*/ 25 h 32"/>
                  <a:gd name="T12" fmla="*/ 21 w 27"/>
                  <a:gd name="T13" fmla="*/ 29 h 32"/>
                  <a:gd name="T14" fmla="*/ 21 w 27"/>
                  <a:gd name="T15" fmla="*/ 32 h 32"/>
                  <a:gd name="T16" fmla="*/ 15 w 27"/>
                  <a:gd name="T17" fmla="*/ 29 h 32"/>
                  <a:gd name="T18" fmla="*/ 2 w 27"/>
                  <a:gd name="T19" fmla="*/ 32 h 32"/>
                  <a:gd name="T20" fmla="*/ 0 w 27"/>
                  <a:gd name="T21" fmla="*/ 20 h 32"/>
                  <a:gd name="T22" fmla="*/ 5 w 27"/>
                  <a:gd name="T23" fmla="*/ 16 h 32"/>
                  <a:gd name="T24" fmla="*/ 9 w 27"/>
                  <a:gd name="T25" fmla="*/ 7 h 32"/>
                  <a:gd name="T26" fmla="*/ 15 w 27"/>
                  <a:gd name="T27" fmla="*/ 4 h 32"/>
                  <a:gd name="T28" fmla="*/ 21 w 27"/>
                  <a:gd name="T29" fmla="*/ 0 h 32"/>
                  <a:gd name="T30" fmla="*/ 21 w 27"/>
                  <a:gd name="T3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32">
                    <a:moveTo>
                      <a:pt x="21" y="0"/>
                    </a:moveTo>
                    <a:lnTo>
                      <a:pt x="27" y="13"/>
                    </a:lnTo>
                    <a:lnTo>
                      <a:pt x="12" y="20"/>
                    </a:lnTo>
                    <a:lnTo>
                      <a:pt x="12" y="22"/>
                    </a:lnTo>
                    <a:lnTo>
                      <a:pt x="21" y="22"/>
                    </a:lnTo>
                    <a:lnTo>
                      <a:pt x="25" y="25"/>
                    </a:lnTo>
                    <a:lnTo>
                      <a:pt x="21" y="29"/>
                    </a:lnTo>
                    <a:lnTo>
                      <a:pt x="21" y="32"/>
                    </a:lnTo>
                    <a:lnTo>
                      <a:pt x="15" y="29"/>
                    </a:lnTo>
                    <a:lnTo>
                      <a:pt x="2" y="32"/>
                    </a:lnTo>
                    <a:lnTo>
                      <a:pt x="0" y="20"/>
                    </a:lnTo>
                    <a:lnTo>
                      <a:pt x="5" y="16"/>
                    </a:lnTo>
                    <a:lnTo>
                      <a:pt x="9" y="7"/>
                    </a:lnTo>
                    <a:lnTo>
                      <a:pt x="15" y="4"/>
                    </a:lnTo>
                    <a:lnTo>
                      <a:pt x="21" y="0"/>
                    </a:lnTo>
                    <a:lnTo>
                      <a:pt x="2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545"/>
              <p:cNvSpPr>
                <a:spLocks/>
              </p:cNvSpPr>
              <p:nvPr/>
            </p:nvSpPr>
            <p:spPr bwMode="auto">
              <a:xfrm>
                <a:off x="5384801" y="3997325"/>
                <a:ext cx="160338" cy="179388"/>
              </a:xfrm>
              <a:custGeom>
                <a:avLst/>
                <a:gdLst>
                  <a:gd name="T0" fmla="*/ 9 w 101"/>
                  <a:gd name="T1" fmla="*/ 9 h 113"/>
                  <a:gd name="T2" fmla="*/ 16 w 101"/>
                  <a:gd name="T3" fmla="*/ 6 h 113"/>
                  <a:gd name="T4" fmla="*/ 18 w 101"/>
                  <a:gd name="T5" fmla="*/ 9 h 113"/>
                  <a:gd name="T6" fmla="*/ 25 w 101"/>
                  <a:gd name="T7" fmla="*/ 9 h 113"/>
                  <a:gd name="T8" fmla="*/ 25 w 101"/>
                  <a:gd name="T9" fmla="*/ 6 h 113"/>
                  <a:gd name="T10" fmla="*/ 27 w 101"/>
                  <a:gd name="T11" fmla="*/ 6 h 113"/>
                  <a:gd name="T12" fmla="*/ 33 w 101"/>
                  <a:gd name="T13" fmla="*/ 3 h 113"/>
                  <a:gd name="T14" fmla="*/ 37 w 101"/>
                  <a:gd name="T15" fmla="*/ 0 h 113"/>
                  <a:gd name="T16" fmla="*/ 39 w 101"/>
                  <a:gd name="T17" fmla="*/ 9 h 113"/>
                  <a:gd name="T18" fmla="*/ 46 w 101"/>
                  <a:gd name="T19" fmla="*/ 6 h 113"/>
                  <a:gd name="T20" fmla="*/ 52 w 101"/>
                  <a:gd name="T21" fmla="*/ 6 h 113"/>
                  <a:gd name="T22" fmla="*/ 52 w 101"/>
                  <a:gd name="T23" fmla="*/ 9 h 113"/>
                  <a:gd name="T24" fmla="*/ 59 w 101"/>
                  <a:gd name="T25" fmla="*/ 9 h 113"/>
                  <a:gd name="T26" fmla="*/ 64 w 101"/>
                  <a:gd name="T27" fmla="*/ 21 h 113"/>
                  <a:gd name="T28" fmla="*/ 71 w 101"/>
                  <a:gd name="T29" fmla="*/ 21 h 113"/>
                  <a:gd name="T30" fmla="*/ 75 w 101"/>
                  <a:gd name="T31" fmla="*/ 15 h 113"/>
                  <a:gd name="T32" fmla="*/ 82 w 101"/>
                  <a:gd name="T33" fmla="*/ 15 h 113"/>
                  <a:gd name="T34" fmla="*/ 94 w 101"/>
                  <a:gd name="T35" fmla="*/ 24 h 113"/>
                  <a:gd name="T36" fmla="*/ 98 w 101"/>
                  <a:gd name="T37" fmla="*/ 30 h 113"/>
                  <a:gd name="T38" fmla="*/ 101 w 101"/>
                  <a:gd name="T39" fmla="*/ 40 h 113"/>
                  <a:gd name="T40" fmla="*/ 101 w 101"/>
                  <a:gd name="T41" fmla="*/ 45 h 113"/>
                  <a:gd name="T42" fmla="*/ 94 w 101"/>
                  <a:gd name="T43" fmla="*/ 52 h 113"/>
                  <a:gd name="T44" fmla="*/ 92 w 101"/>
                  <a:gd name="T45" fmla="*/ 61 h 113"/>
                  <a:gd name="T46" fmla="*/ 89 w 101"/>
                  <a:gd name="T47" fmla="*/ 68 h 113"/>
                  <a:gd name="T48" fmla="*/ 92 w 101"/>
                  <a:gd name="T49" fmla="*/ 86 h 113"/>
                  <a:gd name="T50" fmla="*/ 98 w 101"/>
                  <a:gd name="T51" fmla="*/ 95 h 113"/>
                  <a:gd name="T52" fmla="*/ 98 w 101"/>
                  <a:gd name="T53" fmla="*/ 102 h 113"/>
                  <a:gd name="T54" fmla="*/ 92 w 101"/>
                  <a:gd name="T55" fmla="*/ 98 h 113"/>
                  <a:gd name="T56" fmla="*/ 89 w 101"/>
                  <a:gd name="T57" fmla="*/ 93 h 113"/>
                  <a:gd name="T58" fmla="*/ 85 w 101"/>
                  <a:gd name="T59" fmla="*/ 98 h 113"/>
                  <a:gd name="T60" fmla="*/ 80 w 101"/>
                  <a:gd name="T61" fmla="*/ 98 h 113"/>
                  <a:gd name="T62" fmla="*/ 71 w 101"/>
                  <a:gd name="T63" fmla="*/ 98 h 113"/>
                  <a:gd name="T64" fmla="*/ 52 w 101"/>
                  <a:gd name="T65" fmla="*/ 98 h 113"/>
                  <a:gd name="T66" fmla="*/ 37 w 101"/>
                  <a:gd name="T67" fmla="*/ 102 h 113"/>
                  <a:gd name="T68" fmla="*/ 16 w 101"/>
                  <a:gd name="T69" fmla="*/ 113 h 113"/>
                  <a:gd name="T70" fmla="*/ 16 w 101"/>
                  <a:gd name="T71" fmla="*/ 98 h 113"/>
                  <a:gd name="T72" fmla="*/ 16 w 101"/>
                  <a:gd name="T73" fmla="*/ 86 h 113"/>
                  <a:gd name="T74" fmla="*/ 12 w 101"/>
                  <a:gd name="T75" fmla="*/ 82 h 113"/>
                  <a:gd name="T76" fmla="*/ 9 w 101"/>
                  <a:gd name="T77" fmla="*/ 79 h 113"/>
                  <a:gd name="T78" fmla="*/ 3 w 101"/>
                  <a:gd name="T79" fmla="*/ 79 h 113"/>
                  <a:gd name="T80" fmla="*/ 0 w 101"/>
                  <a:gd name="T81" fmla="*/ 73 h 113"/>
                  <a:gd name="T82" fmla="*/ 0 w 101"/>
                  <a:gd name="T83" fmla="*/ 70 h 113"/>
                  <a:gd name="T84" fmla="*/ 0 w 101"/>
                  <a:gd name="T85" fmla="*/ 65 h 113"/>
                  <a:gd name="T86" fmla="*/ 0 w 101"/>
                  <a:gd name="T87" fmla="*/ 56 h 113"/>
                  <a:gd name="T88" fmla="*/ 3 w 101"/>
                  <a:gd name="T89" fmla="*/ 56 h 113"/>
                  <a:gd name="T90" fmla="*/ 5 w 101"/>
                  <a:gd name="T91" fmla="*/ 45 h 113"/>
                  <a:gd name="T92" fmla="*/ 3 w 101"/>
                  <a:gd name="T93" fmla="*/ 43 h 113"/>
                  <a:gd name="T94" fmla="*/ 5 w 101"/>
                  <a:gd name="T95" fmla="*/ 40 h 113"/>
                  <a:gd name="T96" fmla="*/ 16 w 101"/>
                  <a:gd name="T97" fmla="*/ 40 h 113"/>
                  <a:gd name="T98" fmla="*/ 9 w 101"/>
                  <a:gd name="T99" fmla="*/ 34 h 113"/>
                  <a:gd name="T100" fmla="*/ 9 w 101"/>
                  <a:gd name="T101" fmla="*/ 30 h 113"/>
                  <a:gd name="T102" fmla="*/ 9 w 101"/>
                  <a:gd name="T103" fmla="*/ 24 h 113"/>
                  <a:gd name="T104" fmla="*/ 5 w 101"/>
                  <a:gd name="T105" fmla="*/ 21 h 113"/>
                  <a:gd name="T106" fmla="*/ 5 w 101"/>
                  <a:gd name="T107" fmla="*/ 13 h 113"/>
                  <a:gd name="T108" fmla="*/ 9 w 101"/>
                  <a:gd name="T109"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 h="113">
                    <a:moveTo>
                      <a:pt x="9" y="9"/>
                    </a:moveTo>
                    <a:lnTo>
                      <a:pt x="16" y="6"/>
                    </a:lnTo>
                    <a:lnTo>
                      <a:pt x="18" y="9"/>
                    </a:lnTo>
                    <a:lnTo>
                      <a:pt x="25" y="9"/>
                    </a:lnTo>
                    <a:lnTo>
                      <a:pt x="25" y="6"/>
                    </a:lnTo>
                    <a:lnTo>
                      <a:pt x="27" y="6"/>
                    </a:lnTo>
                    <a:lnTo>
                      <a:pt x="33" y="3"/>
                    </a:lnTo>
                    <a:lnTo>
                      <a:pt x="37" y="0"/>
                    </a:lnTo>
                    <a:lnTo>
                      <a:pt x="39" y="9"/>
                    </a:lnTo>
                    <a:lnTo>
                      <a:pt x="46" y="6"/>
                    </a:lnTo>
                    <a:lnTo>
                      <a:pt x="52" y="6"/>
                    </a:lnTo>
                    <a:lnTo>
                      <a:pt x="52" y="9"/>
                    </a:lnTo>
                    <a:lnTo>
                      <a:pt x="59" y="9"/>
                    </a:lnTo>
                    <a:lnTo>
                      <a:pt x="64" y="21"/>
                    </a:lnTo>
                    <a:lnTo>
                      <a:pt x="71" y="21"/>
                    </a:lnTo>
                    <a:lnTo>
                      <a:pt x="75" y="15"/>
                    </a:lnTo>
                    <a:lnTo>
                      <a:pt x="82" y="15"/>
                    </a:lnTo>
                    <a:lnTo>
                      <a:pt x="94" y="24"/>
                    </a:lnTo>
                    <a:lnTo>
                      <a:pt x="98" y="30"/>
                    </a:lnTo>
                    <a:lnTo>
                      <a:pt x="101" y="40"/>
                    </a:lnTo>
                    <a:lnTo>
                      <a:pt x="101" y="45"/>
                    </a:lnTo>
                    <a:lnTo>
                      <a:pt x="94" y="52"/>
                    </a:lnTo>
                    <a:lnTo>
                      <a:pt x="92" y="61"/>
                    </a:lnTo>
                    <a:lnTo>
                      <a:pt x="89" y="68"/>
                    </a:lnTo>
                    <a:lnTo>
                      <a:pt x="92" y="86"/>
                    </a:lnTo>
                    <a:lnTo>
                      <a:pt x="98" y="95"/>
                    </a:lnTo>
                    <a:lnTo>
                      <a:pt x="98" y="102"/>
                    </a:lnTo>
                    <a:lnTo>
                      <a:pt x="92" y="98"/>
                    </a:lnTo>
                    <a:lnTo>
                      <a:pt x="89" y="93"/>
                    </a:lnTo>
                    <a:lnTo>
                      <a:pt x="85" y="98"/>
                    </a:lnTo>
                    <a:lnTo>
                      <a:pt x="80" y="98"/>
                    </a:lnTo>
                    <a:lnTo>
                      <a:pt x="71" y="98"/>
                    </a:lnTo>
                    <a:lnTo>
                      <a:pt x="52" y="98"/>
                    </a:lnTo>
                    <a:lnTo>
                      <a:pt x="37" y="102"/>
                    </a:lnTo>
                    <a:lnTo>
                      <a:pt x="16" y="113"/>
                    </a:lnTo>
                    <a:lnTo>
                      <a:pt x="16" y="98"/>
                    </a:lnTo>
                    <a:lnTo>
                      <a:pt x="16" y="86"/>
                    </a:lnTo>
                    <a:lnTo>
                      <a:pt x="12" y="82"/>
                    </a:lnTo>
                    <a:lnTo>
                      <a:pt x="9" y="79"/>
                    </a:lnTo>
                    <a:lnTo>
                      <a:pt x="3" y="79"/>
                    </a:lnTo>
                    <a:lnTo>
                      <a:pt x="0" y="73"/>
                    </a:lnTo>
                    <a:lnTo>
                      <a:pt x="0" y="70"/>
                    </a:lnTo>
                    <a:lnTo>
                      <a:pt x="0" y="65"/>
                    </a:lnTo>
                    <a:lnTo>
                      <a:pt x="0" y="56"/>
                    </a:lnTo>
                    <a:lnTo>
                      <a:pt x="3" y="56"/>
                    </a:lnTo>
                    <a:lnTo>
                      <a:pt x="5" y="45"/>
                    </a:lnTo>
                    <a:lnTo>
                      <a:pt x="3" y="43"/>
                    </a:lnTo>
                    <a:lnTo>
                      <a:pt x="5" y="40"/>
                    </a:lnTo>
                    <a:lnTo>
                      <a:pt x="16" y="40"/>
                    </a:lnTo>
                    <a:lnTo>
                      <a:pt x="9" y="34"/>
                    </a:lnTo>
                    <a:lnTo>
                      <a:pt x="9" y="30"/>
                    </a:lnTo>
                    <a:lnTo>
                      <a:pt x="9" y="24"/>
                    </a:lnTo>
                    <a:lnTo>
                      <a:pt x="5" y="21"/>
                    </a:lnTo>
                    <a:lnTo>
                      <a:pt x="5" y="13"/>
                    </a:lnTo>
                    <a:lnTo>
                      <a:pt x="9"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546"/>
              <p:cNvSpPr>
                <a:spLocks/>
              </p:cNvSpPr>
              <p:nvPr/>
            </p:nvSpPr>
            <p:spPr bwMode="auto">
              <a:xfrm>
                <a:off x="5384801" y="3997325"/>
                <a:ext cx="160338" cy="179388"/>
              </a:xfrm>
              <a:custGeom>
                <a:avLst/>
                <a:gdLst>
                  <a:gd name="T0" fmla="*/ 9 w 101"/>
                  <a:gd name="T1" fmla="*/ 9 h 113"/>
                  <a:gd name="T2" fmla="*/ 16 w 101"/>
                  <a:gd name="T3" fmla="*/ 6 h 113"/>
                  <a:gd name="T4" fmla="*/ 18 w 101"/>
                  <a:gd name="T5" fmla="*/ 9 h 113"/>
                  <a:gd name="T6" fmla="*/ 25 w 101"/>
                  <a:gd name="T7" fmla="*/ 9 h 113"/>
                  <a:gd name="T8" fmla="*/ 25 w 101"/>
                  <a:gd name="T9" fmla="*/ 6 h 113"/>
                  <a:gd name="T10" fmla="*/ 27 w 101"/>
                  <a:gd name="T11" fmla="*/ 6 h 113"/>
                  <a:gd name="T12" fmla="*/ 33 w 101"/>
                  <a:gd name="T13" fmla="*/ 3 h 113"/>
                  <a:gd name="T14" fmla="*/ 37 w 101"/>
                  <a:gd name="T15" fmla="*/ 0 h 113"/>
                  <a:gd name="T16" fmla="*/ 39 w 101"/>
                  <a:gd name="T17" fmla="*/ 9 h 113"/>
                  <a:gd name="T18" fmla="*/ 46 w 101"/>
                  <a:gd name="T19" fmla="*/ 6 h 113"/>
                  <a:gd name="T20" fmla="*/ 52 w 101"/>
                  <a:gd name="T21" fmla="*/ 6 h 113"/>
                  <a:gd name="T22" fmla="*/ 52 w 101"/>
                  <a:gd name="T23" fmla="*/ 9 h 113"/>
                  <a:gd name="T24" fmla="*/ 59 w 101"/>
                  <a:gd name="T25" fmla="*/ 9 h 113"/>
                  <a:gd name="T26" fmla="*/ 64 w 101"/>
                  <a:gd name="T27" fmla="*/ 21 h 113"/>
                  <a:gd name="T28" fmla="*/ 71 w 101"/>
                  <a:gd name="T29" fmla="*/ 21 h 113"/>
                  <a:gd name="T30" fmla="*/ 75 w 101"/>
                  <a:gd name="T31" fmla="*/ 15 h 113"/>
                  <a:gd name="T32" fmla="*/ 82 w 101"/>
                  <a:gd name="T33" fmla="*/ 15 h 113"/>
                  <a:gd name="T34" fmla="*/ 94 w 101"/>
                  <a:gd name="T35" fmla="*/ 24 h 113"/>
                  <a:gd name="T36" fmla="*/ 98 w 101"/>
                  <a:gd name="T37" fmla="*/ 30 h 113"/>
                  <a:gd name="T38" fmla="*/ 101 w 101"/>
                  <a:gd name="T39" fmla="*/ 40 h 113"/>
                  <a:gd name="T40" fmla="*/ 101 w 101"/>
                  <a:gd name="T41" fmla="*/ 45 h 113"/>
                  <a:gd name="T42" fmla="*/ 94 w 101"/>
                  <a:gd name="T43" fmla="*/ 52 h 113"/>
                  <a:gd name="T44" fmla="*/ 92 w 101"/>
                  <a:gd name="T45" fmla="*/ 61 h 113"/>
                  <a:gd name="T46" fmla="*/ 89 w 101"/>
                  <a:gd name="T47" fmla="*/ 68 h 113"/>
                  <a:gd name="T48" fmla="*/ 92 w 101"/>
                  <a:gd name="T49" fmla="*/ 86 h 113"/>
                  <a:gd name="T50" fmla="*/ 98 w 101"/>
                  <a:gd name="T51" fmla="*/ 95 h 113"/>
                  <a:gd name="T52" fmla="*/ 98 w 101"/>
                  <a:gd name="T53" fmla="*/ 102 h 113"/>
                  <a:gd name="T54" fmla="*/ 92 w 101"/>
                  <a:gd name="T55" fmla="*/ 98 h 113"/>
                  <a:gd name="T56" fmla="*/ 89 w 101"/>
                  <a:gd name="T57" fmla="*/ 93 h 113"/>
                  <a:gd name="T58" fmla="*/ 85 w 101"/>
                  <a:gd name="T59" fmla="*/ 98 h 113"/>
                  <a:gd name="T60" fmla="*/ 80 w 101"/>
                  <a:gd name="T61" fmla="*/ 98 h 113"/>
                  <a:gd name="T62" fmla="*/ 71 w 101"/>
                  <a:gd name="T63" fmla="*/ 98 h 113"/>
                  <a:gd name="T64" fmla="*/ 52 w 101"/>
                  <a:gd name="T65" fmla="*/ 98 h 113"/>
                  <a:gd name="T66" fmla="*/ 37 w 101"/>
                  <a:gd name="T67" fmla="*/ 102 h 113"/>
                  <a:gd name="T68" fmla="*/ 16 w 101"/>
                  <a:gd name="T69" fmla="*/ 113 h 113"/>
                  <a:gd name="T70" fmla="*/ 16 w 101"/>
                  <a:gd name="T71" fmla="*/ 98 h 113"/>
                  <a:gd name="T72" fmla="*/ 16 w 101"/>
                  <a:gd name="T73" fmla="*/ 86 h 113"/>
                  <a:gd name="T74" fmla="*/ 12 w 101"/>
                  <a:gd name="T75" fmla="*/ 82 h 113"/>
                  <a:gd name="T76" fmla="*/ 9 w 101"/>
                  <a:gd name="T77" fmla="*/ 79 h 113"/>
                  <a:gd name="T78" fmla="*/ 3 w 101"/>
                  <a:gd name="T79" fmla="*/ 79 h 113"/>
                  <a:gd name="T80" fmla="*/ 0 w 101"/>
                  <a:gd name="T81" fmla="*/ 73 h 113"/>
                  <a:gd name="T82" fmla="*/ 0 w 101"/>
                  <a:gd name="T83" fmla="*/ 70 h 113"/>
                  <a:gd name="T84" fmla="*/ 0 w 101"/>
                  <a:gd name="T85" fmla="*/ 65 h 113"/>
                  <a:gd name="T86" fmla="*/ 0 w 101"/>
                  <a:gd name="T87" fmla="*/ 56 h 113"/>
                  <a:gd name="T88" fmla="*/ 3 w 101"/>
                  <a:gd name="T89" fmla="*/ 56 h 113"/>
                  <a:gd name="T90" fmla="*/ 5 w 101"/>
                  <a:gd name="T91" fmla="*/ 45 h 113"/>
                  <a:gd name="T92" fmla="*/ 3 w 101"/>
                  <a:gd name="T93" fmla="*/ 43 h 113"/>
                  <a:gd name="T94" fmla="*/ 5 w 101"/>
                  <a:gd name="T95" fmla="*/ 40 h 113"/>
                  <a:gd name="T96" fmla="*/ 16 w 101"/>
                  <a:gd name="T97" fmla="*/ 40 h 113"/>
                  <a:gd name="T98" fmla="*/ 9 w 101"/>
                  <a:gd name="T99" fmla="*/ 34 h 113"/>
                  <a:gd name="T100" fmla="*/ 9 w 101"/>
                  <a:gd name="T101" fmla="*/ 30 h 113"/>
                  <a:gd name="T102" fmla="*/ 9 w 101"/>
                  <a:gd name="T103" fmla="*/ 24 h 113"/>
                  <a:gd name="T104" fmla="*/ 5 w 101"/>
                  <a:gd name="T105" fmla="*/ 21 h 113"/>
                  <a:gd name="T106" fmla="*/ 5 w 101"/>
                  <a:gd name="T107" fmla="*/ 13 h 113"/>
                  <a:gd name="T108" fmla="*/ 9 w 101"/>
                  <a:gd name="T109"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 h="113">
                    <a:moveTo>
                      <a:pt x="9" y="9"/>
                    </a:moveTo>
                    <a:lnTo>
                      <a:pt x="16" y="6"/>
                    </a:lnTo>
                    <a:lnTo>
                      <a:pt x="18" y="9"/>
                    </a:lnTo>
                    <a:lnTo>
                      <a:pt x="25" y="9"/>
                    </a:lnTo>
                    <a:lnTo>
                      <a:pt x="25" y="6"/>
                    </a:lnTo>
                    <a:lnTo>
                      <a:pt x="27" y="6"/>
                    </a:lnTo>
                    <a:lnTo>
                      <a:pt x="33" y="3"/>
                    </a:lnTo>
                    <a:lnTo>
                      <a:pt x="37" y="0"/>
                    </a:lnTo>
                    <a:lnTo>
                      <a:pt x="39" y="9"/>
                    </a:lnTo>
                    <a:lnTo>
                      <a:pt x="46" y="6"/>
                    </a:lnTo>
                    <a:lnTo>
                      <a:pt x="52" y="6"/>
                    </a:lnTo>
                    <a:lnTo>
                      <a:pt x="52" y="9"/>
                    </a:lnTo>
                    <a:lnTo>
                      <a:pt x="59" y="9"/>
                    </a:lnTo>
                    <a:lnTo>
                      <a:pt x="64" y="21"/>
                    </a:lnTo>
                    <a:lnTo>
                      <a:pt x="71" y="21"/>
                    </a:lnTo>
                    <a:lnTo>
                      <a:pt x="75" y="15"/>
                    </a:lnTo>
                    <a:lnTo>
                      <a:pt x="82" y="15"/>
                    </a:lnTo>
                    <a:lnTo>
                      <a:pt x="94" y="24"/>
                    </a:lnTo>
                    <a:lnTo>
                      <a:pt x="98" y="30"/>
                    </a:lnTo>
                    <a:lnTo>
                      <a:pt x="101" y="40"/>
                    </a:lnTo>
                    <a:lnTo>
                      <a:pt x="101" y="45"/>
                    </a:lnTo>
                    <a:lnTo>
                      <a:pt x="94" y="52"/>
                    </a:lnTo>
                    <a:lnTo>
                      <a:pt x="92" y="61"/>
                    </a:lnTo>
                    <a:lnTo>
                      <a:pt x="89" y="68"/>
                    </a:lnTo>
                    <a:lnTo>
                      <a:pt x="92" y="86"/>
                    </a:lnTo>
                    <a:lnTo>
                      <a:pt x="98" y="95"/>
                    </a:lnTo>
                    <a:lnTo>
                      <a:pt x="98" y="102"/>
                    </a:lnTo>
                    <a:lnTo>
                      <a:pt x="92" y="98"/>
                    </a:lnTo>
                    <a:lnTo>
                      <a:pt x="89" y="93"/>
                    </a:lnTo>
                    <a:lnTo>
                      <a:pt x="85" y="98"/>
                    </a:lnTo>
                    <a:lnTo>
                      <a:pt x="80" y="98"/>
                    </a:lnTo>
                    <a:lnTo>
                      <a:pt x="71" y="98"/>
                    </a:lnTo>
                    <a:lnTo>
                      <a:pt x="52" y="98"/>
                    </a:lnTo>
                    <a:lnTo>
                      <a:pt x="37" y="102"/>
                    </a:lnTo>
                    <a:lnTo>
                      <a:pt x="16" y="113"/>
                    </a:lnTo>
                    <a:lnTo>
                      <a:pt x="16" y="98"/>
                    </a:lnTo>
                    <a:lnTo>
                      <a:pt x="16" y="86"/>
                    </a:lnTo>
                    <a:lnTo>
                      <a:pt x="12" y="82"/>
                    </a:lnTo>
                    <a:lnTo>
                      <a:pt x="9" y="79"/>
                    </a:lnTo>
                    <a:lnTo>
                      <a:pt x="3" y="79"/>
                    </a:lnTo>
                    <a:lnTo>
                      <a:pt x="0" y="73"/>
                    </a:lnTo>
                    <a:lnTo>
                      <a:pt x="0" y="70"/>
                    </a:lnTo>
                    <a:lnTo>
                      <a:pt x="0" y="65"/>
                    </a:lnTo>
                    <a:lnTo>
                      <a:pt x="0" y="56"/>
                    </a:lnTo>
                    <a:lnTo>
                      <a:pt x="3" y="56"/>
                    </a:lnTo>
                    <a:lnTo>
                      <a:pt x="5" y="45"/>
                    </a:lnTo>
                    <a:lnTo>
                      <a:pt x="3" y="43"/>
                    </a:lnTo>
                    <a:lnTo>
                      <a:pt x="5" y="40"/>
                    </a:lnTo>
                    <a:lnTo>
                      <a:pt x="16" y="40"/>
                    </a:lnTo>
                    <a:lnTo>
                      <a:pt x="9" y="34"/>
                    </a:lnTo>
                    <a:lnTo>
                      <a:pt x="9" y="30"/>
                    </a:lnTo>
                    <a:lnTo>
                      <a:pt x="9" y="24"/>
                    </a:lnTo>
                    <a:lnTo>
                      <a:pt x="5" y="21"/>
                    </a:lnTo>
                    <a:lnTo>
                      <a:pt x="5" y="13"/>
                    </a:lnTo>
                    <a:lnTo>
                      <a:pt x="9"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5" name="Freeform 547"/>
              <p:cNvSpPr>
                <a:spLocks/>
              </p:cNvSpPr>
              <p:nvPr/>
            </p:nvSpPr>
            <p:spPr bwMode="auto">
              <a:xfrm>
                <a:off x="5857876" y="4232275"/>
                <a:ext cx="160338" cy="171450"/>
              </a:xfrm>
              <a:custGeom>
                <a:avLst/>
                <a:gdLst>
                  <a:gd name="T0" fmla="*/ 46 w 101"/>
                  <a:gd name="T1" fmla="*/ 3 h 108"/>
                  <a:gd name="T2" fmla="*/ 46 w 101"/>
                  <a:gd name="T3" fmla="*/ 0 h 108"/>
                  <a:gd name="T4" fmla="*/ 59 w 101"/>
                  <a:gd name="T5" fmla="*/ 0 h 108"/>
                  <a:gd name="T6" fmla="*/ 74 w 101"/>
                  <a:gd name="T7" fmla="*/ 0 h 108"/>
                  <a:gd name="T8" fmla="*/ 79 w 101"/>
                  <a:gd name="T9" fmla="*/ 0 h 108"/>
                  <a:gd name="T10" fmla="*/ 79 w 101"/>
                  <a:gd name="T11" fmla="*/ 3 h 108"/>
                  <a:gd name="T12" fmla="*/ 79 w 101"/>
                  <a:gd name="T13" fmla="*/ 6 h 108"/>
                  <a:gd name="T14" fmla="*/ 76 w 101"/>
                  <a:gd name="T15" fmla="*/ 9 h 108"/>
                  <a:gd name="T16" fmla="*/ 79 w 101"/>
                  <a:gd name="T17" fmla="*/ 18 h 108"/>
                  <a:gd name="T18" fmla="*/ 85 w 101"/>
                  <a:gd name="T19" fmla="*/ 18 h 108"/>
                  <a:gd name="T20" fmla="*/ 92 w 101"/>
                  <a:gd name="T21" fmla="*/ 15 h 108"/>
                  <a:gd name="T22" fmla="*/ 95 w 101"/>
                  <a:gd name="T23" fmla="*/ 18 h 108"/>
                  <a:gd name="T24" fmla="*/ 99 w 101"/>
                  <a:gd name="T25" fmla="*/ 27 h 108"/>
                  <a:gd name="T26" fmla="*/ 95 w 101"/>
                  <a:gd name="T27" fmla="*/ 31 h 108"/>
                  <a:gd name="T28" fmla="*/ 92 w 101"/>
                  <a:gd name="T29" fmla="*/ 34 h 108"/>
                  <a:gd name="T30" fmla="*/ 89 w 101"/>
                  <a:gd name="T31" fmla="*/ 43 h 108"/>
                  <a:gd name="T32" fmla="*/ 99 w 101"/>
                  <a:gd name="T33" fmla="*/ 49 h 108"/>
                  <a:gd name="T34" fmla="*/ 101 w 101"/>
                  <a:gd name="T35" fmla="*/ 64 h 108"/>
                  <a:gd name="T36" fmla="*/ 99 w 101"/>
                  <a:gd name="T37" fmla="*/ 70 h 108"/>
                  <a:gd name="T38" fmla="*/ 95 w 101"/>
                  <a:gd name="T39" fmla="*/ 77 h 108"/>
                  <a:gd name="T40" fmla="*/ 95 w 101"/>
                  <a:gd name="T41" fmla="*/ 82 h 108"/>
                  <a:gd name="T42" fmla="*/ 92 w 101"/>
                  <a:gd name="T43" fmla="*/ 82 h 108"/>
                  <a:gd name="T44" fmla="*/ 85 w 101"/>
                  <a:gd name="T45" fmla="*/ 77 h 108"/>
                  <a:gd name="T46" fmla="*/ 76 w 101"/>
                  <a:gd name="T47" fmla="*/ 82 h 108"/>
                  <a:gd name="T48" fmla="*/ 66 w 101"/>
                  <a:gd name="T49" fmla="*/ 70 h 108"/>
                  <a:gd name="T50" fmla="*/ 62 w 101"/>
                  <a:gd name="T51" fmla="*/ 82 h 108"/>
                  <a:gd name="T52" fmla="*/ 57 w 101"/>
                  <a:gd name="T53" fmla="*/ 79 h 108"/>
                  <a:gd name="T54" fmla="*/ 53 w 101"/>
                  <a:gd name="T55" fmla="*/ 79 h 108"/>
                  <a:gd name="T56" fmla="*/ 50 w 101"/>
                  <a:gd name="T57" fmla="*/ 89 h 108"/>
                  <a:gd name="T58" fmla="*/ 57 w 101"/>
                  <a:gd name="T59" fmla="*/ 92 h 108"/>
                  <a:gd name="T60" fmla="*/ 57 w 101"/>
                  <a:gd name="T61" fmla="*/ 104 h 108"/>
                  <a:gd name="T62" fmla="*/ 53 w 101"/>
                  <a:gd name="T63" fmla="*/ 104 h 108"/>
                  <a:gd name="T64" fmla="*/ 50 w 101"/>
                  <a:gd name="T65" fmla="*/ 102 h 108"/>
                  <a:gd name="T66" fmla="*/ 46 w 101"/>
                  <a:gd name="T67" fmla="*/ 104 h 108"/>
                  <a:gd name="T68" fmla="*/ 41 w 101"/>
                  <a:gd name="T69" fmla="*/ 108 h 108"/>
                  <a:gd name="T70" fmla="*/ 23 w 101"/>
                  <a:gd name="T71" fmla="*/ 92 h 108"/>
                  <a:gd name="T72" fmla="*/ 16 w 101"/>
                  <a:gd name="T73" fmla="*/ 86 h 108"/>
                  <a:gd name="T74" fmla="*/ 23 w 101"/>
                  <a:gd name="T75" fmla="*/ 86 h 108"/>
                  <a:gd name="T76" fmla="*/ 13 w 101"/>
                  <a:gd name="T77" fmla="*/ 82 h 108"/>
                  <a:gd name="T78" fmla="*/ 10 w 101"/>
                  <a:gd name="T79" fmla="*/ 73 h 108"/>
                  <a:gd name="T80" fmla="*/ 13 w 101"/>
                  <a:gd name="T81" fmla="*/ 73 h 108"/>
                  <a:gd name="T82" fmla="*/ 10 w 101"/>
                  <a:gd name="T83" fmla="*/ 70 h 108"/>
                  <a:gd name="T84" fmla="*/ 13 w 101"/>
                  <a:gd name="T85" fmla="*/ 70 h 108"/>
                  <a:gd name="T86" fmla="*/ 13 w 101"/>
                  <a:gd name="T87" fmla="*/ 64 h 108"/>
                  <a:gd name="T88" fmla="*/ 10 w 101"/>
                  <a:gd name="T89" fmla="*/ 66 h 108"/>
                  <a:gd name="T90" fmla="*/ 3 w 101"/>
                  <a:gd name="T91" fmla="*/ 58 h 108"/>
                  <a:gd name="T92" fmla="*/ 0 w 101"/>
                  <a:gd name="T93" fmla="*/ 52 h 108"/>
                  <a:gd name="T94" fmla="*/ 7 w 101"/>
                  <a:gd name="T95" fmla="*/ 52 h 108"/>
                  <a:gd name="T96" fmla="*/ 10 w 101"/>
                  <a:gd name="T97" fmla="*/ 40 h 108"/>
                  <a:gd name="T98" fmla="*/ 16 w 101"/>
                  <a:gd name="T99" fmla="*/ 40 h 108"/>
                  <a:gd name="T100" fmla="*/ 19 w 101"/>
                  <a:gd name="T101" fmla="*/ 40 h 108"/>
                  <a:gd name="T102" fmla="*/ 13 w 101"/>
                  <a:gd name="T103" fmla="*/ 36 h 108"/>
                  <a:gd name="T104" fmla="*/ 10 w 101"/>
                  <a:gd name="T105" fmla="*/ 31 h 108"/>
                  <a:gd name="T106" fmla="*/ 16 w 101"/>
                  <a:gd name="T107" fmla="*/ 31 h 108"/>
                  <a:gd name="T108" fmla="*/ 13 w 101"/>
                  <a:gd name="T109" fmla="*/ 20 h 108"/>
                  <a:gd name="T110" fmla="*/ 28 w 101"/>
                  <a:gd name="T111" fmla="*/ 24 h 108"/>
                  <a:gd name="T112" fmla="*/ 37 w 101"/>
                  <a:gd name="T113" fmla="*/ 20 h 108"/>
                  <a:gd name="T114" fmla="*/ 46 w 101"/>
                  <a:gd name="T115" fmla="*/ 20 h 108"/>
                  <a:gd name="T116" fmla="*/ 46 w 101"/>
                  <a:gd name="T117" fmla="*/ 3 h 108"/>
                  <a:gd name="T118" fmla="*/ 46 w 101"/>
                  <a:gd name="T119"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 h="108">
                    <a:moveTo>
                      <a:pt x="46" y="3"/>
                    </a:moveTo>
                    <a:lnTo>
                      <a:pt x="46" y="0"/>
                    </a:lnTo>
                    <a:lnTo>
                      <a:pt x="59" y="0"/>
                    </a:lnTo>
                    <a:lnTo>
                      <a:pt x="74" y="0"/>
                    </a:lnTo>
                    <a:lnTo>
                      <a:pt x="79" y="0"/>
                    </a:lnTo>
                    <a:lnTo>
                      <a:pt x="79" y="3"/>
                    </a:lnTo>
                    <a:lnTo>
                      <a:pt x="79" y="6"/>
                    </a:lnTo>
                    <a:lnTo>
                      <a:pt x="76" y="9"/>
                    </a:lnTo>
                    <a:lnTo>
                      <a:pt x="79" y="18"/>
                    </a:lnTo>
                    <a:lnTo>
                      <a:pt x="85" y="18"/>
                    </a:lnTo>
                    <a:lnTo>
                      <a:pt x="92" y="15"/>
                    </a:lnTo>
                    <a:lnTo>
                      <a:pt x="95" y="18"/>
                    </a:lnTo>
                    <a:lnTo>
                      <a:pt x="99" y="27"/>
                    </a:lnTo>
                    <a:lnTo>
                      <a:pt x="95" y="31"/>
                    </a:lnTo>
                    <a:lnTo>
                      <a:pt x="92" y="34"/>
                    </a:lnTo>
                    <a:lnTo>
                      <a:pt x="89" y="43"/>
                    </a:lnTo>
                    <a:lnTo>
                      <a:pt x="99" y="49"/>
                    </a:lnTo>
                    <a:lnTo>
                      <a:pt x="101" y="64"/>
                    </a:lnTo>
                    <a:lnTo>
                      <a:pt x="99" y="70"/>
                    </a:lnTo>
                    <a:lnTo>
                      <a:pt x="95" y="77"/>
                    </a:lnTo>
                    <a:lnTo>
                      <a:pt x="95" y="82"/>
                    </a:lnTo>
                    <a:lnTo>
                      <a:pt x="92" y="82"/>
                    </a:lnTo>
                    <a:lnTo>
                      <a:pt x="85" y="77"/>
                    </a:lnTo>
                    <a:lnTo>
                      <a:pt x="76" y="82"/>
                    </a:lnTo>
                    <a:lnTo>
                      <a:pt x="66" y="70"/>
                    </a:lnTo>
                    <a:lnTo>
                      <a:pt x="62" y="82"/>
                    </a:lnTo>
                    <a:lnTo>
                      <a:pt x="57" y="79"/>
                    </a:lnTo>
                    <a:lnTo>
                      <a:pt x="53" y="79"/>
                    </a:lnTo>
                    <a:lnTo>
                      <a:pt x="50" y="89"/>
                    </a:lnTo>
                    <a:lnTo>
                      <a:pt x="57" y="92"/>
                    </a:lnTo>
                    <a:lnTo>
                      <a:pt x="57" y="104"/>
                    </a:lnTo>
                    <a:lnTo>
                      <a:pt x="53" y="104"/>
                    </a:lnTo>
                    <a:lnTo>
                      <a:pt x="50" y="102"/>
                    </a:lnTo>
                    <a:lnTo>
                      <a:pt x="46" y="104"/>
                    </a:lnTo>
                    <a:lnTo>
                      <a:pt x="41" y="108"/>
                    </a:lnTo>
                    <a:lnTo>
                      <a:pt x="23" y="92"/>
                    </a:lnTo>
                    <a:lnTo>
                      <a:pt x="16" y="86"/>
                    </a:lnTo>
                    <a:lnTo>
                      <a:pt x="23" y="86"/>
                    </a:lnTo>
                    <a:lnTo>
                      <a:pt x="13" y="82"/>
                    </a:lnTo>
                    <a:lnTo>
                      <a:pt x="10" y="73"/>
                    </a:lnTo>
                    <a:lnTo>
                      <a:pt x="13" y="73"/>
                    </a:lnTo>
                    <a:lnTo>
                      <a:pt x="10" y="70"/>
                    </a:lnTo>
                    <a:lnTo>
                      <a:pt x="13" y="70"/>
                    </a:lnTo>
                    <a:lnTo>
                      <a:pt x="13" y="64"/>
                    </a:lnTo>
                    <a:lnTo>
                      <a:pt x="10" y="66"/>
                    </a:lnTo>
                    <a:lnTo>
                      <a:pt x="3" y="58"/>
                    </a:lnTo>
                    <a:lnTo>
                      <a:pt x="0" y="52"/>
                    </a:lnTo>
                    <a:lnTo>
                      <a:pt x="7" y="52"/>
                    </a:lnTo>
                    <a:lnTo>
                      <a:pt x="10" y="40"/>
                    </a:lnTo>
                    <a:lnTo>
                      <a:pt x="16" y="40"/>
                    </a:lnTo>
                    <a:lnTo>
                      <a:pt x="19" y="40"/>
                    </a:lnTo>
                    <a:lnTo>
                      <a:pt x="13" y="36"/>
                    </a:lnTo>
                    <a:lnTo>
                      <a:pt x="10" y="31"/>
                    </a:lnTo>
                    <a:lnTo>
                      <a:pt x="16" y="31"/>
                    </a:lnTo>
                    <a:lnTo>
                      <a:pt x="13" y="20"/>
                    </a:lnTo>
                    <a:lnTo>
                      <a:pt x="28" y="24"/>
                    </a:lnTo>
                    <a:lnTo>
                      <a:pt x="37" y="20"/>
                    </a:lnTo>
                    <a:lnTo>
                      <a:pt x="46" y="20"/>
                    </a:lnTo>
                    <a:lnTo>
                      <a:pt x="46" y="3"/>
                    </a:lnTo>
                    <a:lnTo>
                      <a:pt x="46"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548"/>
              <p:cNvSpPr>
                <a:spLocks/>
              </p:cNvSpPr>
              <p:nvPr/>
            </p:nvSpPr>
            <p:spPr bwMode="auto">
              <a:xfrm>
                <a:off x="5154613" y="3910013"/>
                <a:ext cx="82550" cy="23813"/>
              </a:xfrm>
              <a:custGeom>
                <a:avLst/>
                <a:gdLst>
                  <a:gd name="T0" fmla="*/ 4 w 52"/>
                  <a:gd name="T1" fmla="*/ 5 h 15"/>
                  <a:gd name="T2" fmla="*/ 22 w 52"/>
                  <a:gd name="T3" fmla="*/ 2 h 15"/>
                  <a:gd name="T4" fmla="*/ 34 w 52"/>
                  <a:gd name="T5" fmla="*/ 0 h 15"/>
                  <a:gd name="T6" fmla="*/ 45 w 52"/>
                  <a:gd name="T7" fmla="*/ 5 h 15"/>
                  <a:gd name="T8" fmla="*/ 52 w 52"/>
                  <a:gd name="T9" fmla="*/ 5 h 15"/>
                  <a:gd name="T10" fmla="*/ 45 w 52"/>
                  <a:gd name="T11" fmla="*/ 11 h 15"/>
                  <a:gd name="T12" fmla="*/ 30 w 52"/>
                  <a:gd name="T13" fmla="*/ 5 h 15"/>
                  <a:gd name="T14" fmla="*/ 24 w 52"/>
                  <a:gd name="T15" fmla="*/ 9 h 15"/>
                  <a:gd name="T16" fmla="*/ 15 w 52"/>
                  <a:gd name="T17" fmla="*/ 9 h 15"/>
                  <a:gd name="T18" fmla="*/ 15 w 52"/>
                  <a:gd name="T19" fmla="*/ 11 h 15"/>
                  <a:gd name="T20" fmla="*/ 0 w 52"/>
                  <a:gd name="T21" fmla="*/ 15 h 15"/>
                  <a:gd name="T22" fmla="*/ 0 w 52"/>
                  <a:gd name="T23" fmla="*/ 9 h 15"/>
                  <a:gd name="T24" fmla="*/ 4 w 52"/>
                  <a:gd name="T25" fmla="*/ 9 h 15"/>
                  <a:gd name="T26" fmla="*/ 4 w 52"/>
                  <a:gd name="T27" fmla="*/ 5 h 15"/>
                  <a:gd name="T28" fmla="*/ 4 w 52"/>
                  <a:gd name="T2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15">
                    <a:moveTo>
                      <a:pt x="4" y="5"/>
                    </a:moveTo>
                    <a:lnTo>
                      <a:pt x="22" y="2"/>
                    </a:lnTo>
                    <a:lnTo>
                      <a:pt x="34" y="0"/>
                    </a:lnTo>
                    <a:lnTo>
                      <a:pt x="45" y="5"/>
                    </a:lnTo>
                    <a:lnTo>
                      <a:pt x="52" y="5"/>
                    </a:lnTo>
                    <a:lnTo>
                      <a:pt x="45" y="11"/>
                    </a:lnTo>
                    <a:lnTo>
                      <a:pt x="30" y="5"/>
                    </a:lnTo>
                    <a:lnTo>
                      <a:pt x="24" y="9"/>
                    </a:lnTo>
                    <a:lnTo>
                      <a:pt x="15" y="9"/>
                    </a:lnTo>
                    <a:lnTo>
                      <a:pt x="15" y="11"/>
                    </a:lnTo>
                    <a:lnTo>
                      <a:pt x="0" y="15"/>
                    </a:lnTo>
                    <a:lnTo>
                      <a:pt x="0" y="9"/>
                    </a:lnTo>
                    <a:lnTo>
                      <a:pt x="4" y="9"/>
                    </a:lnTo>
                    <a:lnTo>
                      <a:pt x="4" y="5"/>
                    </a:lnTo>
                    <a:lnTo>
                      <a:pt x="4"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549"/>
              <p:cNvSpPr>
                <a:spLocks/>
              </p:cNvSpPr>
              <p:nvPr/>
            </p:nvSpPr>
            <p:spPr bwMode="auto">
              <a:xfrm>
                <a:off x="5526088" y="3986213"/>
                <a:ext cx="122238" cy="176213"/>
              </a:xfrm>
              <a:custGeom>
                <a:avLst/>
                <a:gdLst>
                  <a:gd name="T0" fmla="*/ 5 w 77"/>
                  <a:gd name="T1" fmla="*/ 31 h 111"/>
                  <a:gd name="T2" fmla="*/ 9 w 77"/>
                  <a:gd name="T3" fmla="*/ 22 h 111"/>
                  <a:gd name="T4" fmla="*/ 5 w 77"/>
                  <a:gd name="T5" fmla="*/ 10 h 111"/>
                  <a:gd name="T6" fmla="*/ 5 w 77"/>
                  <a:gd name="T7" fmla="*/ 4 h 111"/>
                  <a:gd name="T8" fmla="*/ 46 w 77"/>
                  <a:gd name="T9" fmla="*/ 4 h 111"/>
                  <a:gd name="T10" fmla="*/ 52 w 77"/>
                  <a:gd name="T11" fmla="*/ 0 h 111"/>
                  <a:gd name="T12" fmla="*/ 59 w 77"/>
                  <a:gd name="T13" fmla="*/ 4 h 111"/>
                  <a:gd name="T14" fmla="*/ 55 w 77"/>
                  <a:gd name="T15" fmla="*/ 7 h 111"/>
                  <a:gd name="T16" fmla="*/ 61 w 77"/>
                  <a:gd name="T17" fmla="*/ 16 h 111"/>
                  <a:gd name="T18" fmla="*/ 61 w 77"/>
                  <a:gd name="T19" fmla="*/ 22 h 111"/>
                  <a:gd name="T20" fmla="*/ 61 w 77"/>
                  <a:gd name="T21" fmla="*/ 28 h 111"/>
                  <a:gd name="T22" fmla="*/ 64 w 77"/>
                  <a:gd name="T23" fmla="*/ 31 h 111"/>
                  <a:gd name="T24" fmla="*/ 64 w 77"/>
                  <a:gd name="T25" fmla="*/ 37 h 111"/>
                  <a:gd name="T26" fmla="*/ 64 w 77"/>
                  <a:gd name="T27" fmla="*/ 41 h 111"/>
                  <a:gd name="T28" fmla="*/ 71 w 77"/>
                  <a:gd name="T29" fmla="*/ 50 h 111"/>
                  <a:gd name="T30" fmla="*/ 68 w 77"/>
                  <a:gd name="T31" fmla="*/ 52 h 111"/>
                  <a:gd name="T32" fmla="*/ 68 w 77"/>
                  <a:gd name="T33" fmla="*/ 63 h 111"/>
                  <a:gd name="T34" fmla="*/ 68 w 77"/>
                  <a:gd name="T35" fmla="*/ 68 h 111"/>
                  <a:gd name="T36" fmla="*/ 68 w 77"/>
                  <a:gd name="T37" fmla="*/ 84 h 111"/>
                  <a:gd name="T38" fmla="*/ 77 w 77"/>
                  <a:gd name="T39" fmla="*/ 89 h 111"/>
                  <a:gd name="T40" fmla="*/ 71 w 77"/>
                  <a:gd name="T41" fmla="*/ 93 h 111"/>
                  <a:gd name="T42" fmla="*/ 61 w 77"/>
                  <a:gd name="T43" fmla="*/ 96 h 111"/>
                  <a:gd name="T44" fmla="*/ 48 w 77"/>
                  <a:gd name="T45" fmla="*/ 100 h 111"/>
                  <a:gd name="T46" fmla="*/ 31 w 77"/>
                  <a:gd name="T47" fmla="*/ 105 h 111"/>
                  <a:gd name="T48" fmla="*/ 21 w 77"/>
                  <a:gd name="T49" fmla="*/ 111 h 111"/>
                  <a:gd name="T50" fmla="*/ 9 w 77"/>
                  <a:gd name="T51" fmla="*/ 109 h 111"/>
                  <a:gd name="T52" fmla="*/ 9 w 77"/>
                  <a:gd name="T53" fmla="*/ 102 h 111"/>
                  <a:gd name="T54" fmla="*/ 3 w 77"/>
                  <a:gd name="T55" fmla="*/ 93 h 111"/>
                  <a:gd name="T56" fmla="*/ 0 w 77"/>
                  <a:gd name="T57" fmla="*/ 75 h 111"/>
                  <a:gd name="T58" fmla="*/ 3 w 77"/>
                  <a:gd name="T59" fmla="*/ 68 h 111"/>
                  <a:gd name="T60" fmla="*/ 5 w 77"/>
                  <a:gd name="T61" fmla="*/ 59 h 111"/>
                  <a:gd name="T62" fmla="*/ 12 w 77"/>
                  <a:gd name="T63" fmla="*/ 52 h 111"/>
                  <a:gd name="T64" fmla="*/ 12 w 77"/>
                  <a:gd name="T65" fmla="*/ 47 h 111"/>
                  <a:gd name="T66" fmla="*/ 9 w 77"/>
                  <a:gd name="T67" fmla="*/ 37 h 111"/>
                  <a:gd name="T68" fmla="*/ 5 w 77"/>
                  <a:gd name="T69" fmla="*/ 31 h 111"/>
                  <a:gd name="T70" fmla="*/ 5 w 77"/>
                  <a:gd name="T71" fmla="*/ 3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111">
                    <a:moveTo>
                      <a:pt x="5" y="31"/>
                    </a:moveTo>
                    <a:lnTo>
                      <a:pt x="9" y="22"/>
                    </a:lnTo>
                    <a:lnTo>
                      <a:pt x="5" y="10"/>
                    </a:lnTo>
                    <a:lnTo>
                      <a:pt x="5" y="4"/>
                    </a:lnTo>
                    <a:lnTo>
                      <a:pt x="46" y="4"/>
                    </a:lnTo>
                    <a:lnTo>
                      <a:pt x="52" y="0"/>
                    </a:lnTo>
                    <a:lnTo>
                      <a:pt x="59" y="4"/>
                    </a:lnTo>
                    <a:lnTo>
                      <a:pt x="55" y="7"/>
                    </a:lnTo>
                    <a:lnTo>
                      <a:pt x="61" y="16"/>
                    </a:lnTo>
                    <a:lnTo>
                      <a:pt x="61" y="22"/>
                    </a:lnTo>
                    <a:lnTo>
                      <a:pt x="61" y="28"/>
                    </a:lnTo>
                    <a:lnTo>
                      <a:pt x="64" y="31"/>
                    </a:lnTo>
                    <a:lnTo>
                      <a:pt x="64" y="37"/>
                    </a:lnTo>
                    <a:lnTo>
                      <a:pt x="64" y="41"/>
                    </a:lnTo>
                    <a:lnTo>
                      <a:pt x="71" y="50"/>
                    </a:lnTo>
                    <a:lnTo>
                      <a:pt x="68" y="52"/>
                    </a:lnTo>
                    <a:lnTo>
                      <a:pt x="68" y="63"/>
                    </a:lnTo>
                    <a:lnTo>
                      <a:pt x="68" y="68"/>
                    </a:lnTo>
                    <a:lnTo>
                      <a:pt x="68" y="84"/>
                    </a:lnTo>
                    <a:lnTo>
                      <a:pt x="77" y="89"/>
                    </a:lnTo>
                    <a:lnTo>
                      <a:pt x="71" y="93"/>
                    </a:lnTo>
                    <a:lnTo>
                      <a:pt x="61" y="96"/>
                    </a:lnTo>
                    <a:lnTo>
                      <a:pt x="48" y="100"/>
                    </a:lnTo>
                    <a:lnTo>
                      <a:pt x="31" y="105"/>
                    </a:lnTo>
                    <a:lnTo>
                      <a:pt x="21" y="111"/>
                    </a:lnTo>
                    <a:lnTo>
                      <a:pt x="9" y="109"/>
                    </a:lnTo>
                    <a:lnTo>
                      <a:pt x="9" y="102"/>
                    </a:lnTo>
                    <a:lnTo>
                      <a:pt x="3" y="93"/>
                    </a:lnTo>
                    <a:lnTo>
                      <a:pt x="0" y="75"/>
                    </a:lnTo>
                    <a:lnTo>
                      <a:pt x="3" y="68"/>
                    </a:lnTo>
                    <a:lnTo>
                      <a:pt x="5" y="59"/>
                    </a:lnTo>
                    <a:lnTo>
                      <a:pt x="12" y="52"/>
                    </a:lnTo>
                    <a:lnTo>
                      <a:pt x="12" y="47"/>
                    </a:lnTo>
                    <a:lnTo>
                      <a:pt x="9" y="37"/>
                    </a:lnTo>
                    <a:lnTo>
                      <a:pt x="5" y="31"/>
                    </a:lnTo>
                    <a:lnTo>
                      <a:pt x="5" y="3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550"/>
              <p:cNvSpPr>
                <a:spLocks/>
              </p:cNvSpPr>
              <p:nvPr/>
            </p:nvSpPr>
            <p:spPr bwMode="auto">
              <a:xfrm>
                <a:off x="5208588" y="3943350"/>
                <a:ext cx="201613" cy="150813"/>
              </a:xfrm>
              <a:custGeom>
                <a:avLst/>
                <a:gdLst>
                  <a:gd name="T0" fmla="*/ 18 w 127"/>
                  <a:gd name="T1" fmla="*/ 0 h 95"/>
                  <a:gd name="T2" fmla="*/ 31 w 127"/>
                  <a:gd name="T3" fmla="*/ 0 h 95"/>
                  <a:gd name="T4" fmla="*/ 34 w 127"/>
                  <a:gd name="T5" fmla="*/ 2 h 95"/>
                  <a:gd name="T6" fmla="*/ 40 w 127"/>
                  <a:gd name="T7" fmla="*/ 6 h 95"/>
                  <a:gd name="T8" fmla="*/ 48 w 127"/>
                  <a:gd name="T9" fmla="*/ 2 h 95"/>
                  <a:gd name="T10" fmla="*/ 52 w 127"/>
                  <a:gd name="T11" fmla="*/ 6 h 95"/>
                  <a:gd name="T12" fmla="*/ 61 w 127"/>
                  <a:gd name="T13" fmla="*/ 2 h 95"/>
                  <a:gd name="T14" fmla="*/ 61 w 127"/>
                  <a:gd name="T15" fmla="*/ 9 h 95"/>
                  <a:gd name="T16" fmla="*/ 64 w 127"/>
                  <a:gd name="T17" fmla="*/ 13 h 95"/>
                  <a:gd name="T18" fmla="*/ 70 w 127"/>
                  <a:gd name="T19" fmla="*/ 9 h 95"/>
                  <a:gd name="T20" fmla="*/ 73 w 127"/>
                  <a:gd name="T21" fmla="*/ 15 h 95"/>
                  <a:gd name="T22" fmla="*/ 83 w 127"/>
                  <a:gd name="T23" fmla="*/ 9 h 95"/>
                  <a:gd name="T24" fmla="*/ 89 w 127"/>
                  <a:gd name="T25" fmla="*/ 13 h 95"/>
                  <a:gd name="T26" fmla="*/ 91 w 127"/>
                  <a:gd name="T27" fmla="*/ 6 h 95"/>
                  <a:gd name="T28" fmla="*/ 98 w 127"/>
                  <a:gd name="T29" fmla="*/ 2 h 95"/>
                  <a:gd name="T30" fmla="*/ 104 w 127"/>
                  <a:gd name="T31" fmla="*/ 15 h 95"/>
                  <a:gd name="T32" fmla="*/ 107 w 127"/>
                  <a:gd name="T33" fmla="*/ 18 h 95"/>
                  <a:gd name="T34" fmla="*/ 111 w 127"/>
                  <a:gd name="T35" fmla="*/ 24 h 95"/>
                  <a:gd name="T36" fmla="*/ 111 w 127"/>
                  <a:gd name="T37" fmla="*/ 31 h 95"/>
                  <a:gd name="T38" fmla="*/ 114 w 127"/>
                  <a:gd name="T39" fmla="*/ 34 h 95"/>
                  <a:gd name="T40" fmla="*/ 114 w 127"/>
                  <a:gd name="T41" fmla="*/ 40 h 95"/>
                  <a:gd name="T42" fmla="*/ 120 w 127"/>
                  <a:gd name="T43" fmla="*/ 43 h 95"/>
                  <a:gd name="T44" fmla="*/ 116 w 127"/>
                  <a:gd name="T45" fmla="*/ 47 h 95"/>
                  <a:gd name="T46" fmla="*/ 116 w 127"/>
                  <a:gd name="T47" fmla="*/ 55 h 95"/>
                  <a:gd name="T48" fmla="*/ 120 w 127"/>
                  <a:gd name="T49" fmla="*/ 58 h 95"/>
                  <a:gd name="T50" fmla="*/ 120 w 127"/>
                  <a:gd name="T51" fmla="*/ 64 h 95"/>
                  <a:gd name="T52" fmla="*/ 120 w 127"/>
                  <a:gd name="T53" fmla="*/ 68 h 95"/>
                  <a:gd name="T54" fmla="*/ 127 w 127"/>
                  <a:gd name="T55" fmla="*/ 74 h 95"/>
                  <a:gd name="T56" fmla="*/ 116 w 127"/>
                  <a:gd name="T57" fmla="*/ 74 h 95"/>
                  <a:gd name="T58" fmla="*/ 114 w 127"/>
                  <a:gd name="T59" fmla="*/ 77 h 95"/>
                  <a:gd name="T60" fmla="*/ 116 w 127"/>
                  <a:gd name="T61" fmla="*/ 79 h 95"/>
                  <a:gd name="T62" fmla="*/ 114 w 127"/>
                  <a:gd name="T63" fmla="*/ 90 h 95"/>
                  <a:gd name="T64" fmla="*/ 111 w 127"/>
                  <a:gd name="T65" fmla="*/ 90 h 95"/>
                  <a:gd name="T66" fmla="*/ 104 w 127"/>
                  <a:gd name="T67" fmla="*/ 90 h 95"/>
                  <a:gd name="T68" fmla="*/ 104 w 127"/>
                  <a:gd name="T69" fmla="*/ 95 h 95"/>
                  <a:gd name="T70" fmla="*/ 95 w 127"/>
                  <a:gd name="T71" fmla="*/ 95 h 95"/>
                  <a:gd name="T72" fmla="*/ 91 w 127"/>
                  <a:gd name="T73" fmla="*/ 92 h 95"/>
                  <a:gd name="T74" fmla="*/ 91 w 127"/>
                  <a:gd name="T75" fmla="*/ 86 h 95"/>
                  <a:gd name="T76" fmla="*/ 89 w 127"/>
                  <a:gd name="T77" fmla="*/ 74 h 95"/>
                  <a:gd name="T78" fmla="*/ 80 w 127"/>
                  <a:gd name="T79" fmla="*/ 74 h 95"/>
                  <a:gd name="T80" fmla="*/ 73 w 127"/>
                  <a:gd name="T81" fmla="*/ 74 h 95"/>
                  <a:gd name="T82" fmla="*/ 73 w 127"/>
                  <a:gd name="T83" fmla="*/ 64 h 95"/>
                  <a:gd name="T84" fmla="*/ 70 w 127"/>
                  <a:gd name="T85" fmla="*/ 61 h 95"/>
                  <a:gd name="T86" fmla="*/ 68 w 127"/>
                  <a:gd name="T87" fmla="*/ 55 h 95"/>
                  <a:gd name="T88" fmla="*/ 61 w 127"/>
                  <a:gd name="T89" fmla="*/ 47 h 95"/>
                  <a:gd name="T90" fmla="*/ 45 w 127"/>
                  <a:gd name="T91" fmla="*/ 47 h 95"/>
                  <a:gd name="T92" fmla="*/ 40 w 127"/>
                  <a:gd name="T93" fmla="*/ 49 h 95"/>
                  <a:gd name="T94" fmla="*/ 36 w 127"/>
                  <a:gd name="T95" fmla="*/ 58 h 95"/>
                  <a:gd name="T96" fmla="*/ 34 w 127"/>
                  <a:gd name="T97" fmla="*/ 58 h 95"/>
                  <a:gd name="T98" fmla="*/ 25 w 127"/>
                  <a:gd name="T99" fmla="*/ 64 h 95"/>
                  <a:gd name="T100" fmla="*/ 25 w 127"/>
                  <a:gd name="T101" fmla="*/ 58 h 95"/>
                  <a:gd name="T102" fmla="*/ 18 w 127"/>
                  <a:gd name="T103" fmla="*/ 52 h 95"/>
                  <a:gd name="T104" fmla="*/ 5 w 127"/>
                  <a:gd name="T105" fmla="*/ 43 h 95"/>
                  <a:gd name="T106" fmla="*/ 2 w 127"/>
                  <a:gd name="T107" fmla="*/ 34 h 95"/>
                  <a:gd name="T108" fmla="*/ 0 w 127"/>
                  <a:gd name="T109" fmla="*/ 31 h 95"/>
                  <a:gd name="T110" fmla="*/ 2 w 127"/>
                  <a:gd name="T111" fmla="*/ 22 h 95"/>
                  <a:gd name="T112" fmla="*/ 18 w 127"/>
                  <a:gd name="T113" fmla="*/ 18 h 95"/>
                  <a:gd name="T114" fmla="*/ 18 w 127"/>
                  <a:gd name="T115" fmla="*/ 13 h 95"/>
                  <a:gd name="T116" fmla="*/ 15 w 127"/>
                  <a:gd name="T117" fmla="*/ 6 h 95"/>
                  <a:gd name="T118" fmla="*/ 18 w 127"/>
                  <a:gd name="T119" fmla="*/ 2 h 95"/>
                  <a:gd name="T120" fmla="*/ 18 w 127"/>
                  <a:gd name="T121" fmla="*/ 0 h 95"/>
                  <a:gd name="T122" fmla="*/ 18 w 127"/>
                  <a:gd name="T1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95">
                    <a:moveTo>
                      <a:pt x="18" y="0"/>
                    </a:moveTo>
                    <a:lnTo>
                      <a:pt x="31" y="0"/>
                    </a:lnTo>
                    <a:lnTo>
                      <a:pt x="34" y="2"/>
                    </a:lnTo>
                    <a:lnTo>
                      <a:pt x="40" y="6"/>
                    </a:lnTo>
                    <a:lnTo>
                      <a:pt x="48" y="2"/>
                    </a:lnTo>
                    <a:lnTo>
                      <a:pt x="52" y="6"/>
                    </a:lnTo>
                    <a:lnTo>
                      <a:pt x="61" y="2"/>
                    </a:lnTo>
                    <a:lnTo>
                      <a:pt x="61" y="9"/>
                    </a:lnTo>
                    <a:lnTo>
                      <a:pt x="64" y="13"/>
                    </a:lnTo>
                    <a:lnTo>
                      <a:pt x="70" y="9"/>
                    </a:lnTo>
                    <a:lnTo>
                      <a:pt x="73" y="15"/>
                    </a:lnTo>
                    <a:lnTo>
                      <a:pt x="83" y="9"/>
                    </a:lnTo>
                    <a:lnTo>
                      <a:pt x="89" y="13"/>
                    </a:lnTo>
                    <a:lnTo>
                      <a:pt x="91" y="6"/>
                    </a:lnTo>
                    <a:lnTo>
                      <a:pt x="98" y="2"/>
                    </a:lnTo>
                    <a:lnTo>
                      <a:pt x="104" y="15"/>
                    </a:lnTo>
                    <a:lnTo>
                      <a:pt x="107" y="18"/>
                    </a:lnTo>
                    <a:lnTo>
                      <a:pt x="111" y="24"/>
                    </a:lnTo>
                    <a:lnTo>
                      <a:pt x="111" y="31"/>
                    </a:lnTo>
                    <a:lnTo>
                      <a:pt x="114" y="34"/>
                    </a:lnTo>
                    <a:lnTo>
                      <a:pt x="114" y="40"/>
                    </a:lnTo>
                    <a:lnTo>
                      <a:pt x="120" y="43"/>
                    </a:lnTo>
                    <a:lnTo>
                      <a:pt x="116" y="47"/>
                    </a:lnTo>
                    <a:lnTo>
                      <a:pt x="116" y="55"/>
                    </a:lnTo>
                    <a:lnTo>
                      <a:pt x="120" y="58"/>
                    </a:lnTo>
                    <a:lnTo>
                      <a:pt x="120" y="64"/>
                    </a:lnTo>
                    <a:lnTo>
                      <a:pt x="120" y="68"/>
                    </a:lnTo>
                    <a:lnTo>
                      <a:pt x="127" y="74"/>
                    </a:lnTo>
                    <a:lnTo>
                      <a:pt x="116" y="74"/>
                    </a:lnTo>
                    <a:lnTo>
                      <a:pt x="114" y="77"/>
                    </a:lnTo>
                    <a:lnTo>
                      <a:pt x="116" y="79"/>
                    </a:lnTo>
                    <a:lnTo>
                      <a:pt x="114" y="90"/>
                    </a:lnTo>
                    <a:lnTo>
                      <a:pt x="111" y="90"/>
                    </a:lnTo>
                    <a:lnTo>
                      <a:pt x="104" y="90"/>
                    </a:lnTo>
                    <a:lnTo>
                      <a:pt x="104" y="95"/>
                    </a:lnTo>
                    <a:lnTo>
                      <a:pt x="95" y="95"/>
                    </a:lnTo>
                    <a:lnTo>
                      <a:pt x="91" y="92"/>
                    </a:lnTo>
                    <a:lnTo>
                      <a:pt x="91" y="86"/>
                    </a:lnTo>
                    <a:lnTo>
                      <a:pt x="89" y="74"/>
                    </a:lnTo>
                    <a:lnTo>
                      <a:pt x="80" y="74"/>
                    </a:lnTo>
                    <a:lnTo>
                      <a:pt x="73" y="74"/>
                    </a:lnTo>
                    <a:lnTo>
                      <a:pt x="73" y="64"/>
                    </a:lnTo>
                    <a:lnTo>
                      <a:pt x="70" y="61"/>
                    </a:lnTo>
                    <a:lnTo>
                      <a:pt x="68" y="55"/>
                    </a:lnTo>
                    <a:lnTo>
                      <a:pt x="61" y="47"/>
                    </a:lnTo>
                    <a:lnTo>
                      <a:pt x="45" y="47"/>
                    </a:lnTo>
                    <a:lnTo>
                      <a:pt x="40" y="49"/>
                    </a:lnTo>
                    <a:lnTo>
                      <a:pt x="36" y="58"/>
                    </a:lnTo>
                    <a:lnTo>
                      <a:pt x="34" y="58"/>
                    </a:lnTo>
                    <a:lnTo>
                      <a:pt x="25" y="64"/>
                    </a:lnTo>
                    <a:lnTo>
                      <a:pt x="25" y="58"/>
                    </a:lnTo>
                    <a:lnTo>
                      <a:pt x="18" y="52"/>
                    </a:lnTo>
                    <a:lnTo>
                      <a:pt x="5" y="43"/>
                    </a:lnTo>
                    <a:lnTo>
                      <a:pt x="2" y="34"/>
                    </a:lnTo>
                    <a:lnTo>
                      <a:pt x="0" y="31"/>
                    </a:lnTo>
                    <a:lnTo>
                      <a:pt x="2" y="22"/>
                    </a:lnTo>
                    <a:lnTo>
                      <a:pt x="18" y="18"/>
                    </a:lnTo>
                    <a:lnTo>
                      <a:pt x="18" y="13"/>
                    </a:lnTo>
                    <a:lnTo>
                      <a:pt x="15" y="6"/>
                    </a:lnTo>
                    <a:lnTo>
                      <a:pt x="18" y="2"/>
                    </a:lnTo>
                    <a:lnTo>
                      <a:pt x="18" y="0"/>
                    </a:lnTo>
                    <a:lnTo>
                      <a:pt x="18"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551"/>
              <p:cNvSpPr>
                <a:spLocks/>
              </p:cNvSpPr>
              <p:nvPr/>
            </p:nvSpPr>
            <p:spPr bwMode="auto">
              <a:xfrm>
                <a:off x="5154613" y="3943350"/>
                <a:ext cx="82550" cy="53975"/>
              </a:xfrm>
              <a:custGeom>
                <a:avLst/>
                <a:gdLst>
                  <a:gd name="T0" fmla="*/ 0 w 52"/>
                  <a:gd name="T1" fmla="*/ 6 h 34"/>
                  <a:gd name="T2" fmla="*/ 13 w 52"/>
                  <a:gd name="T3" fmla="*/ 2 h 34"/>
                  <a:gd name="T4" fmla="*/ 22 w 52"/>
                  <a:gd name="T5" fmla="*/ 2 h 34"/>
                  <a:gd name="T6" fmla="*/ 28 w 52"/>
                  <a:gd name="T7" fmla="*/ 0 h 34"/>
                  <a:gd name="T8" fmla="*/ 52 w 52"/>
                  <a:gd name="T9" fmla="*/ 0 h 34"/>
                  <a:gd name="T10" fmla="*/ 52 w 52"/>
                  <a:gd name="T11" fmla="*/ 2 h 34"/>
                  <a:gd name="T12" fmla="*/ 49 w 52"/>
                  <a:gd name="T13" fmla="*/ 6 h 34"/>
                  <a:gd name="T14" fmla="*/ 52 w 52"/>
                  <a:gd name="T15" fmla="*/ 13 h 34"/>
                  <a:gd name="T16" fmla="*/ 52 w 52"/>
                  <a:gd name="T17" fmla="*/ 18 h 34"/>
                  <a:gd name="T18" fmla="*/ 36 w 52"/>
                  <a:gd name="T19" fmla="*/ 22 h 34"/>
                  <a:gd name="T20" fmla="*/ 34 w 52"/>
                  <a:gd name="T21" fmla="*/ 31 h 34"/>
                  <a:gd name="T22" fmla="*/ 30 w 52"/>
                  <a:gd name="T23" fmla="*/ 34 h 34"/>
                  <a:gd name="T24" fmla="*/ 28 w 52"/>
                  <a:gd name="T25" fmla="*/ 27 h 34"/>
                  <a:gd name="T26" fmla="*/ 24 w 52"/>
                  <a:gd name="T27" fmla="*/ 31 h 34"/>
                  <a:gd name="T28" fmla="*/ 24 w 52"/>
                  <a:gd name="T29" fmla="*/ 15 h 34"/>
                  <a:gd name="T30" fmla="*/ 15 w 52"/>
                  <a:gd name="T31" fmla="*/ 18 h 34"/>
                  <a:gd name="T32" fmla="*/ 15 w 52"/>
                  <a:gd name="T33" fmla="*/ 13 h 34"/>
                  <a:gd name="T34" fmla="*/ 6 w 52"/>
                  <a:gd name="T35" fmla="*/ 9 h 34"/>
                  <a:gd name="T36" fmla="*/ 0 w 52"/>
                  <a:gd name="T37" fmla="*/ 6 h 34"/>
                  <a:gd name="T38" fmla="*/ 0 w 52"/>
                  <a:gd name="T39"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34">
                    <a:moveTo>
                      <a:pt x="0" y="6"/>
                    </a:moveTo>
                    <a:lnTo>
                      <a:pt x="13" y="2"/>
                    </a:lnTo>
                    <a:lnTo>
                      <a:pt x="22" y="2"/>
                    </a:lnTo>
                    <a:lnTo>
                      <a:pt x="28" y="0"/>
                    </a:lnTo>
                    <a:lnTo>
                      <a:pt x="52" y="0"/>
                    </a:lnTo>
                    <a:lnTo>
                      <a:pt x="52" y="2"/>
                    </a:lnTo>
                    <a:lnTo>
                      <a:pt x="49" y="6"/>
                    </a:lnTo>
                    <a:lnTo>
                      <a:pt x="52" y="13"/>
                    </a:lnTo>
                    <a:lnTo>
                      <a:pt x="52" y="18"/>
                    </a:lnTo>
                    <a:lnTo>
                      <a:pt x="36" y="22"/>
                    </a:lnTo>
                    <a:lnTo>
                      <a:pt x="34" y="31"/>
                    </a:lnTo>
                    <a:lnTo>
                      <a:pt x="30" y="34"/>
                    </a:lnTo>
                    <a:lnTo>
                      <a:pt x="28" y="27"/>
                    </a:lnTo>
                    <a:lnTo>
                      <a:pt x="24" y="31"/>
                    </a:lnTo>
                    <a:lnTo>
                      <a:pt x="24" y="15"/>
                    </a:lnTo>
                    <a:lnTo>
                      <a:pt x="15" y="18"/>
                    </a:lnTo>
                    <a:lnTo>
                      <a:pt x="15" y="13"/>
                    </a:lnTo>
                    <a:lnTo>
                      <a:pt x="6" y="9"/>
                    </a:lnTo>
                    <a:lnTo>
                      <a:pt x="0" y="6"/>
                    </a:lnTo>
                    <a:lnTo>
                      <a:pt x="0"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552"/>
              <p:cNvSpPr>
                <a:spLocks/>
              </p:cNvSpPr>
              <p:nvPr/>
            </p:nvSpPr>
            <p:spPr bwMode="auto">
              <a:xfrm>
                <a:off x="5848351" y="3933825"/>
                <a:ext cx="209550" cy="303213"/>
              </a:xfrm>
              <a:custGeom>
                <a:avLst/>
                <a:gdLst>
                  <a:gd name="T0" fmla="*/ 105 w 132"/>
                  <a:gd name="T1" fmla="*/ 0 h 191"/>
                  <a:gd name="T2" fmla="*/ 107 w 132"/>
                  <a:gd name="T3" fmla="*/ 12 h 191"/>
                  <a:gd name="T4" fmla="*/ 114 w 132"/>
                  <a:gd name="T5" fmla="*/ 28 h 191"/>
                  <a:gd name="T6" fmla="*/ 116 w 132"/>
                  <a:gd name="T7" fmla="*/ 49 h 191"/>
                  <a:gd name="T8" fmla="*/ 107 w 132"/>
                  <a:gd name="T9" fmla="*/ 55 h 191"/>
                  <a:gd name="T10" fmla="*/ 98 w 132"/>
                  <a:gd name="T11" fmla="*/ 61 h 191"/>
                  <a:gd name="T12" fmla="*/ 116 w 132"/>
                  <a:gd name="T13" fmla="*/ 76 h 191"/>
                  <a:gd name="T14" fmla="*/ 123 w 132"/>
                  <a:gd name="T15" fmla="*/ 92 h 191"/>
                  <a:gd name="T16" fmla="*/ 116 w 132"/>
                  <a:gd name="T17" fmla="*/ 105 h 191"/>
                  <a:gd name="T18" fmla="*/ 107 w 132"/>
                  <a:gd name="T19" fmla="*/ 119 h 191"/>
                  <a:gd name="T20" fmla="*/ 110 w 132"/>
                  <a:gd name="T21" fmla="*/ 138 h 191"/>
                  <a:gd name="T22" fmla="*/ 116 w 132"/>
                  <a:gd name="T23" fmla="*/ 151 h 191"/>
                  <a:gd name="T24" fmla="*/ 128 w 132"/>
                  <a:gd name="T25" fmla="*/ 172 h 191"/>
                  <a:gd name="T26" fmla="*/ 128 w 132"/>
                  <a:gd name="T27" fmla="*/ 185 h 191"/>
                  <a:gd name="T28" fmla="*/ 110 w 132"/>
                  <a:gd name="T29" fmla="*/ 185 h 191"/>
                  <a:gd name="T30" fmla="*/ 80 w 132"/>
                  <a:gd name="T31" fmla="*/ 188 h 191"/>
                  <a:gd name="T32" fmla="*/ 52 w 132"/>
                  <a:gd name="T33" fmla="*/ 188 h 191"/>
                  <a:gd name="T34" fmla="*/ 29 w 132"/>
                  <a:gd name="T35" fmla="*/ 191 h 191"/>
                  <a:gd name="T36" fmla="*/ 25 w 132"/>
                  <a:gd name="T37" fmla="*/ 172 h 191"/>
                  <a:gd name="T38" fmla="*/ 19 w 132"/>
                  <a:gd name="T39" fmla="*/ 160 h 191"/>
                  <a:gd name="T40" fmla="*/ 9 w 132"/>
                  <a:gd name="T41" fmla="*/ 151 h 191"/>
                  <a:gd name="T42" fmla="*/ 0 w 132"/>
                  <a:gd name="T43" fmla="*/ 148 h 191"/>
                  <a:gd name="T44" fmla="*/ 9 w 132"/>
                  <a:gd name="T45" fmla="*/ 122 h 191"/>
                  <a:gd name="T46" fmla="*/ 29 w 132"/>
                  <a:gd name="T47" fmla="*/ 105 h 191"/>
                  <a:gd name="T48" fmla="*/ 40 w 132"/>
                  <a:gd name="T49" fmla="*/ 105 h 191"/>
                  <a:gd name="T50" fmla="*/ 47 w 132"/>
                  <a:gd name="T51" fmla="*/ 113 h 191"/>
                  <a:gd name="T52" fmla="*/ 59 w 132"/>
                  <a:gd name="T53" fmla="*/ 105 h 191"/>
                  <a:gd name="T54" fmla="*/ 59 w 132"/>
                  <a:gd name="T55" fmla="*/ 101 h 191"/>
                  <a:gd name="T56" fmla="*/ 74 w 132"/>
                  <a:gd name="T57" fmla="*/ 74 h 191"/>
                  <a:gd name="T58" fmla="*/ 82 w 132"/>
                  <a:gd name="T59" fmla="*/ 61 h 191"/>
                  <a:gd name="T60" fmla="*/ 85 w 132"/>
                  <a:gd name="T61" fmla="*/ 49 h 191"/>
                  <a:gd name="T62" fmla="*/ 95 w 132"/>
                  <a:gd name="T63" fmla="*/ 30 h 191"/>
                  <a:gd name="T64" fmla="*/ 107 w 132"/>
                  <a:gd name="T65" fmla="*/ 28 h 191"/>
                  <a:gd name="T66" fmla="*/ 98 w 132"/>
                  <a:gd name="T67" fmla="*/ 12 h 191"/>
                  <a:gd name="T68" fmla="*/ 98 w 132"/>
                  <a:gd name="T6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91">
                    <a:moveTo>
                      <a:pt x="98" y="0"/>
                    </a:moveTo>
                    <a:lnTo>
                      <a:pt x="105" y="0"/>
                    </a:lnTo>
                    <a:lnTo>
                      <a:pt x="105" y="6"/>
                    </a:lnTo>
                    <a:lnTo>
                      <a:pt x="107" y="12"/>
                    </a:lnTo>
                    <a:lnTo>
                      <a:pt x="114" y="19"/>
                    </a:lnTo>
                    <a:lnTo>
                      <a:pt x="114" y="28"/>
                    </a:lnTo>
                    <a:lnTo>
                      <a:pt x="114" y="37"/>
                    </a:lnTo>
                    <a:lnTo>
                      <a:pt x="116" y="49"/>
                    </a:lnTo>
                    <a:lnTo>
                      <a:pt x="123" y="55"/>
                    </a:lnTo>
                    <a:lnTo>
                      <a:pt x="107" y="55"/>
                    </a:lnTo>
                    <a:lnTo>
                      <a:pt x="101" y="53"/>
                    </a:lnTo>
                    <a:lnTo>
                      <a:pt x="98" y="61"/>
                    </a:lnTo>
                    <a:lnTo>
                      <a:pt x="110" y="74"/>
                    </a:lnTo>
                    <a:lnTo>
                      <a:pt x="116" y="76"/>
                    </a:lnTo>
                    <a:lnTo>
                      <a:pt x="120" y="92"/>
                    </a:lnTo>
                    <a:lnTo>
                      <a:pt x="123" y="92"/>
                    </a:lnTo>
                    <a:lnTo>
                      <a:pt x="125" y="98"/>
                    </a:lnTo>
                    <a:lnTo>
                      <a:pt x="116" y="105"/>
                    </a:lnTo>
                    <a:lnTo>
                      <a:pt x="110" y="119"/>
                    </a:lnTo>
                    <a:lnTo>
                      <a:pt x="107" y="119"/>
                    </a:lnTo>
                    <a:lnTo>
                      <a:pt x="105" y="135"/>
                    </a:lnTo>
                    <a:lnTo>
                      <a:pt x="110" y="138"/>
                    </a:lnTo>
                    <a:lnTo>
                      <a:pt x="110" y="148"/>
                    </a:lnTo>
                    <a:lnTo>
                      <a:pt x="116" y="151"/>
                    </a:lnTo>
                    <a:lnTo>
                      <a:pt x="116" y="163"/>
                    </a:lnTo>
                    <a:lnTo>
                      <a:pt x="128" y="172"/>
                    </a:lnTo>
                    <a:lnTo>
                      <a:pt x="132" y="176"/>
                    </a:lnTo>
                    <a:lnTo>
                      <a:pt x="128" y="185"/>
                    </a:lnTo>
                    <a:lnTo>
                      <a:pt x="132" y="191"/>
                    </a:lnTo>
                    <a:lnTo>
                      <a:pt x="110" y="185"/>
                    </a:lnTo>
                    <a:lnTo>
                      <a:pt x="85" y="188"/>
                    </a:lnTo>
                    <a:lnTo>
                      <a:pt x="80" y="188"/>
                    </a:lnTo>
                    <a:lnTo>
                      <a:pt x="65" y="188"/>
                    </a:lnTo>
                    <a:lnTo>
                      <a:pt x="52" y="188"/>
                    </a:lnTo>
                    <a:lnTo>
                      <a:pt x="52" y="191"/>
                    </a:lnTo>
                    <a:lnTo>
                      <a:pt x="29" y="191"/>
                    </a:lnTo>
                    <a:lnTo>
                      <a:pt x="22" y="185"/>
                    </a:lnTo>
                    <a:lnTo>
                      <a:pt x="25" y="172"/>
                    </a:lnTo>
                    <a:lnTo>
                      <a:pt x="22" y="160"/>
                    </a:lnTo>
                    <a:lnTo>
                      <a:pt x="19" y="160"/>
                    </a:lnTo>
                    <a:lnTo>
                      <a:pt x="13" y="160"/>
                    </a:lnTo>
                    <a:lnTo>
                      <a:pt x="9" y="151"/>
                    </a:lnTo>
                    <a:lnTo>
                      <a:pt x="4" y="151"/>
                    </a:lnTo>
                    <a:lnTo>
                      <a:pt x="0" y="148"/>
                    </a:lnTo>
                    <a:lnTo>
                      <a:pt x="6" y="135"/>
                    </a:lnTo>
                    <a:lnTo>
                      <a:pt x="9" y="122"/>
                    </a:lnTo>
                    <a:lnTo>
                      <a:pt x="19" y="113"/>
                    </a:lnTo>
                    <a:lnTo>
                      <a:pt x="29" y="105"/>
                    </a:lnTo>
                    <a:lnTo>
                      <a:pt x="34" y="108"/>
                    </a:lnTo>
                    <a:lnTo>
                      <a:pt x="40" y="105"/>
                    </a:lnTo>
                    <a:lnTo>
                      <a:pt x="43" y="110"/>
                    </a:lnTo>
                    <a:lnTo>
                      <a:pt x="47" y="113"/>
                    </a:lnTo>
                    <a:lnTo>
                      <a:pt x="52" y="113"/>
                    </a:lnTo>
                    <a:lnTo>
                      <a:pt x="59" y="105"/>
                    </a:lnTo>
                    <a:lnTo>
                      <a:pt x="63" y="105"/>
                    </a:lnTo>
                    <a:lnTo>
                      <a:pt x="59" y="101"/>
                    </a:lnTo>
                    <a:lnTo>
                      <a:pt x="68" y="80"/>
                    </a:lnTo>
                    <a:lnTo>
                      <a:pt x="74" y="74"/>
                    </a:lnTo>
                    <a:lnTo>
                      <a:pt x="77" y="64"/>
                    </a:lnTo>
                    <a:lnTo>
                      <a:pt x="82" y="61"/>
                    </a:lnTo>
                    <a:lnTo>
                      <a:pt x="82" y="53"/>
                    </a:lnTo>
                    <a:lnTo>
                      <a:pt x="85" y="49"/>
                    </a:lnTo>
                    <a:lnTo>
                      <a:pt x="85" y="43"/>
                    </a:lnTo>
                    <a:lnTo>
                      <a:pt x="95" y="30"/>
                    </a:lnTo>
                    <a:lnTo>
                      <a:pt x="98" y="33"/>
                    </a:lnTo>
                    <a:lnTo>
                      <a:pt x="107" y="28"/>
                    </a:lnTo>
                    <a:lnTo>
                      <a:pt x="105" y="15"/>
                    </a:lnTo>
                    <a:lnTo>
                      <a:pt x="98" y="12"/>
                    </a:lnTo>
                    <a:lnTo>
                      <a:pt x="98" y="0"/>
                    </a:lnTo>
                    <a:lnTo>
                      <a:pt x="98"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553"/>
              <p:cNvSpPr>
                <a:spLocks/>
              </p:cNvSpPr>
              <p:nvPr/>
            </p:nvSpPr>
            <p:spPr bwMode="auto">
              <a:xfrm>
                <a:off x="6553201" y="4162425"/>
                <a:ext cx="217488" cy="268288"/>
              </a:xfrm>
              <a:custGeom>
                <a:avLst/>
                <a:gdLst>
                  <a:gd name="T0" fmla="*/ 0 w 137"/>
                  <a:gd name="T1" fmla="*/ 12 h 169"/>
                  <a:gd name="T2" fmla="*/ 5 w 137"/>
                  <a:gd name="T3" fmla="*/ 7 h 169"/>
                  <a:gd name="T4" fmla="*/ 15 w 137"/>
                  <a:gd name="T5" fmla="*/ 4 h 169"/>
                  <a:gd name="T6" fmla="*/ 24 w 137"/>
                  <a:gd name="T7" fmla="*/ 0 h 169"/>
                  <a:gd name="T8" fmla="*/ 27 w 137"/>
                  <a:gd name="T9" fmla="*/ 7 h 169"/>
                  <a:gd name="T10" fmla="*/ 32 w 137"/>
                  <a:gd name="T11" fmla="*/ 7 h 169"/>
                  <a:gd name="T12" fmla="*/ 39 w 137"/>
                  <a:gd name="T13" fmla="*/ 7 h 169"/>
                  <a:gd name="T14" fmla="*/ 58 w 137"/>
                  <a:gd name="T15" fmla="*/ 12 h 169"/>
                  <a:gd name="T16" fmla="*/ 75 w 137"/>
                  <a:gd name="T17" fmla="*/ 25 h 169"/>
                  <a:gd name="T18" fmla="*/ 95 w 137"/>
                  <a:gd name="T19" fmla="*/ 28 h 169"/>
                  <a:gd name="T20" fmla="*/ 104 w 137"/>
                  <a:gd name="T21" fmla="*/ 16 h 169"/>
                  <a:gd name="T22" fmla="*/ 111 w 137"/>
                  <a:gd name="T23" fmla="*/ 16 h 169"/>
                  <a:gd name="T24" fmla="*/ 120 w 137"/>
                  <a:gd name="T25" fmla="*/ 12 h 169"/>
                  <a:gd name="T26" fmla="*/ 125 w 137"/>
                  <a:gd name="T27" fmla="*/ 19 h 169"/>
                  <a:gd name="T28" fmla="*/ 137 w 137"/>
                  <a:gd name="T29" fmla="*/ 19 h 169"/>
                  <a:gd name="T30" fmla="*/ 123 w 137"/>
                  <a:gd name="T31" fmla="*/ 37 h 169"/>
                  <a:gd name="T32" fmla="*/ 123 w 137"/>
                  <a:gd name="T33" fmla="*/ 100 h 169"/>
                  <a:gd name="T34" fmla="*/ 132 w 137"/>
                  <a:gd name="T35" fmla="*/ 114 h 169"/>
                  <a:gd name="T36" fmla="*/ 125 w 137"/>
                  <a:gd name="T37" fmla="*/ 121 h 169"/>
                  <a:gd name="T38" fmla="*/ 120 w 137"/>
                  <a:gd name="T39" fmla="*/ 123 h 169"/>
                  <a:gd name="T40" fmla="*/ 120 w 137"/>
                  <a:gd name="T41" fmla="*/ 126 h 169"/>
                  <a:gd name="T42" fmla="*/ 111 w 137"/>
                  <a:gd name="T43" fmla="*/ 133 h 169"/>
                  <a:gd name="T44" fmla="*/ 104 w 137"/>
                  <a:gd name="T45" fmla="*/ 136 h 169"/>
                  <a:gd name="T46" fmla="*/ 104 w 137"/>
                  <a:gd name="T47" fmla="*/ 146 h 169"/>
                  <a:gd name="T48" fmla="*/ 95 w 137"/>
                  <a:gd name="T49" fmla="*/ 160 h 169"/>
                  <a:gd name="T50" fmla="*/ 89 w 137"/>
                  <a:gd name="T51" fmla="*/ 169 h 169"/>
                  <a:gd name="T52" fmla="*/ 64 w 137"/>
                  <a:gd name="T53" fmla="*/ 152 h 169"/>
                  <a:gd name="T54" fmla="*/ 64 w 137"/>
                  <a:gd name="T55" fmla="*/ 139 h 169"/>
                  <a:gd name="T56" fmla="*/ 2 w 137"/>
                  <a:gd name="T57" fmla="*/ 105 h 169"/>
                  <a:gd name="T58" fmla="*/ 0 w 137"/>
                  <a:gd name="T59" fmla="*/ 102 h 169"/>
                  <a:gd name="T60" fmla="*/ 0 w 137"/>
                  <a:gd name="T61" fmla="*/ 80 h 169"/>
                  <a:gd name="T62" fmla="*/ 11 w 137"/>
                  <a:gd name="T63" fmla="*/ 64 h 169"/>
                  <a:gd name="T64" fmla="*/ 18 w 137"/>
                  <a:gd name="T65" fmla="*/ 53 h 169"/>
                  <a:gd name="T66" fmla="*/ 11 w 137"/>
                  <a:gd name="T67" fmla="*/ 37 h 169"/>
                  <a:gd name="T68" fmla="*/ 9 w 137"/>
                  <a:gd name="T69" fmla="*/ 28 h 169"/>
                  <a:gd name="T70" fmla="*/ 9 w 137"/>
                  <a:gd name="T71" fmla="*/ 21 h 169"/>
                  <a:gd name="T72" fmla="*/ 2 w 137"/>
                  <a:gd name="T73" fmla="*/ 19 h 169"/>
                  <a:gd name="T74" fmla="*/ 0 w 137"/>
                  <a:gd name="T75" fmla="*/ 12 h 169"/>
                  <a:gd name="T76" fmla="*/ 0 w 137"/>
                  <a:gd name="T77" fmla="*/ 1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169">
                    <a:moveTo>
                      <a:pt x="0" y="12"/>
                    </a:moveTo>
                    <a:lnTo>
                      <a:pt x="5" y="7"/>
                    </a:lnTo>
                    <a:lnTo>
                      <a:pt x="15" y="4"/>
                    </a:lnTo>
                    <a:lnTo>
                      <a:pt x="24" y="0"/>
                    </a:lnTo>
                    <a:lnTo>
                      <a:pt x="27" y="7"/>
                    </a:lnTo>
                    <a:lnTo>
                      <a:pt x="32" y="7"/>
                    </a:lnTo>
                    <a:lnTo>
                      <a:pt x="39" y="7"/>
                    </a:lnTo>
                    <a:lnTo>
                      <a:pt x="58" y="12"/>
                    </a:lnTo>
                    <a:lnTo>
                      <a:pt x="75" y="25"/>
                    </a:lnTo>
                    <a:lnTo>
                      <a:pt x="95" y="28"/>
                    </a:lnTo>
                    <a:lnTo>
                      <a:pt x="104" y="16"/>
                    </a:lnTo>
                    <a:lnTo>
                      <a:pt x="111" y="16"/>
                    </a:lnTo>
                    <a:lnTo>
                      <a:pt x="120" y="12"/>
                    </a:lnTo>
                    <a:lnTo>
                      <a:pt x="125" y="19"/>
                    </a:lnTo>
                    <a:lnTo>
                      <a:pt x="137" y="19"/>
                    </a:lnTo>
                    <a:lnTo>
                      <a:pt x="123" y="37"/>
                    </a:lnTo>
                    <a:lnTo>
                      <a:pt x="123" y="100"/>
                    </a:lnTo>
                    <a:lnTo>
                      <a:pt x="132" y="114"/>
                    </a:lnTo>
                    <a:lnTo>
                      <a:pt x="125" y="121"/>
                    </a:lnTo>
                    <a:lnTo>
                      <a:pt x="120" y="123"/>
                    </a:lnTo>
                    <a:lnTo>
                      <a:pt x="120" y="126"/>
                    </a:lnTo>
                    <a:lnTo>
                      <a:pt x="111" y="133"/>
                    </a:lnTo>
                    <a:lnTo>
                      <a:pt x="104" y="136"/>
                    </a:lnTo>
                    <a:lnTo>
                      <a:pt x="104" y="146"/>
                    </a:lnTo>
                    <a:lnTo>
                      <a:pt x="95" y="160"/>
                    </a:lnTo>
                    <a:lnTo>
                      <a:pt x="89" y="169"/>
                    </a:lnTo>
                    <a:lnTo>
                      <a:pt x="64" y="152"/>
                    </a:lnTo>
                    <a:lnTo>
                      <a:pt x="64" y="139"/>
                    </a:lnTo>
                    <a:lnTo>
                      <a:pt x="2" y="105"/>
                    </a:lnTo>
                    <a:lnTo>
                      <a:pt x="0" y="102"/>
                    </a:lnTo>
                    <a:lnTo>
                      <a:pt x="0" y="80"/>
                    </a:lnTo>
                    <a:lnTo>
                      <a:pt x="11" y="64"/>
                    </a:lnTo>
                    <a:lnTo>
                      <a:pt x="18" y="53"/>
                    </a:lnTo>
                    <a:lnTo>
                      <a:pt x="11" y="37"/>
                    </a:lnTo>
                    <a:lnTo>
                      <a:pt x="9" y="28"/>
                    </a:lnTo>
                    <a:lnTo>
                      <a:pt x="9" y="21"/>
                    </a:lnTo>
                    <a:lnTo>
                      <a:pt x="2" y="19"/>
                    </a:lnTo>
                    <a:lnTo>
                      <a:pt x="0" y="12"/>
                    </a:lnTo>
                    <a:lnTo>
                      <a:pt x="0" y="1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554"/>
              <p:cNvSpPr>
                <a:spLocks/>
              </p:cNvSpPr>
              <p:nvPr/>
            </p:nvSpPr>
            <p:spPr bwMode="auto">
              <a:xfrm>
                <a:off x="6796088" y="4618038"/>
                <a:ext cx="9525" cy="14288"/>
              </a:xfrm>
              <a:custGeom>
                <a:avLst/>
                <a:gdLst>
                  <a:gd name="T0" fmla="*/ 6 w 6"/>
                  <a:gd name="T1" fmla="*/ 9 h 9"/>
                  <a:gd name="T2" fmla="*/ 0 w 6"/>
                  <a:gd name="T3" fmla="*/ 9 h 9"/>
                  <a:gd name="T4" fmla="*/ 0 w 6"/>
                  <a:gd name="T5" fmla="*/ 7 h 9"/>
                  <a:gd name="T6" fmla="*/ 0 w 6"/>
                  <a:gd name="T7" fmla="*/ 0 h 9"/>
                  <a:gd name="T8" fmla="*/ 4 w 6"/>
                  <a:gd name="T9" fmla="*/ 0 h 9"/>
                  <a:gd name="T10" fmla="*/ 6 w 6"/>
                  <a:gd name="T11" fmla="*/ 9 h 9"/>
                  <a:gd name="T12" fmla="*/ 6 w 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9"/>
                    </a:moveTo>
                    <a:lnTo>
                      <a:pt x="0" y="9"/>
                    </a:lnTo>
                    <a:lnTo>
                      <a:pt x="0" y="7"/>
                    </a:lnTo>
                    <a:lnTo>
                      <a:pt x="0" y="0"/>
                    </a:lnTo>
                    <a:lnTo>
                      <a:pt x="4" y="0"/>
                    </a:lnTo>
                    <a:lnTo>
                      <a:pt x="6" y="9"/>
                    </a:lnTo>
                    <a:lnTo>
                      <a:pt x="6"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556"/>
              <p:cNvSpPr>
                <a:spLocks/>
              </p:cNvSpPr>
              <p:nvPr/>
            </p:nvSpPr>
            <p:spPr bwMode="auto">
              <a:xfrm>
                <a:off x="5922963" y="4192588"/>
                <a:ext cx="203200" cy="244475"/>
              </a:xfrm>
              <a:custGeom>
                <a:avLst/>
                <a:gdLst>
                  <a:gd name="T0" fmla="*/ 92 w 128"/>
                  <a:gd name="T1" fmla="*/ 15 h 154"/>
                  <a:gd name="T2" fmla="*/ 110 w 128"/>
                  <a:gd name="T3" fmla="*/ 0 h 154"/>
                  <a:gd name="T4" fmla="*/ 128 w 128"/>
                  <a:gd name="T5" fmla="*/ 2 h 154"/>
                  <a:gd name="T6" fmla="*/ 126 w 128"/>
                  <a:gd name="T7" fmla="*/ 18 h 154"/>
                  <a:gd name="T8" fmla="*/ 116 w 128"/>
                  <a:gd name="T9" fmla="*/ 43 h 154"/>
                  <a:gd name="T10" fmla="*/ 116 w 128"/>
                  <a:gd name="T11" fmla="*/ 61 h 154"/>
                  <a:gd name="T12" fmla="*/ 112 w 128"/>
                  <a:gd name="T13" fmla="*/ 74 h 154"/>
                  <a:gd name="T14" fmla="*/ 101 w 128"/>
                  <a:gd name="T15" fmla="*/ 86 h 154"/>
                  <a:gd name="T16" fmla="*/ 92 w 128"/>
                  <a:gd name="T17" fmla="*/ 98 h 154"/>
                  <a:gd name="T18" fmla="*/ 85 w 128"/>
                  <a:gd name="T19" fmla="*/ 114 h 154"/>
                  <a:gd name="T20" fmla="*/ 81 w 128"/>
                  <a:gd name="T21" fmla="*/ 133 h 154"/>
                  <a:gd name="T22" fmla="*/ 69 w 128"/>
                  <a:gd name="T23" fmla="*/ 141 h 154"/>
                  <a:gd name="T24" fmla="*/ 58 w 128"/>
                  <a:gd name="T25" fmla="*/ 150 h 154"/>
                  <a:gd name="T26" fmla="*/ 54 w 128"/>
                  <a:gd name="T27" fmla="*/ 141 h 154"/>
                  <a:gd name="T28" fmla="*/ 44 w 128"/>
                  <a:gd name="T29" fmla="*/ 148 h 154"/>
                  <a:gd name="T30" fmla="*/ 35 w 128"/>
                  <a:gd name="T31" fmla="*/ 145 h 154"/>
                  <a:gd name="T32" fmla="*/ 30 w 128"/>
                  <a:gd name="T33" fmla="*/ 141 h 154"/>
                  <a:gd name="T34" fmla="*/ 21 w 128"/>
                  <a:gd name="T35" fmla="*/ 150 h 154"/>
                  <a:gd name="T36" fmla="*/ 12 w 128"/>
                  <a:gd name="T37" fmla="*/ 148 h 154"/>
                  <a:gd name="T38" fmla="*/ 5 w 128"/>
                  <a:gd name="T39" fmla="*/ 129 h 154"/>
                  <a:gd name="T40" fmla="*/ 12 w 128"/>
                  <a:gd name="T41" fmla="*/ 129 h 154"/>
                  <a:gd name="T42" fmla="*/ 16 w 128"/>
                  <a:gd name="T43" fmla="*/ 117 h 154"/>
                  <a:gd name="T44" fmla="*/ 12 w 128"/>
                  <a:gd name="T45" fmla="*/ 104 h 154"/>
                  <a:gd name="T46" fmla="*/ 21 w 128"/>
                  <a:gd name="T47" fmla="*/ 107 h 154"/>
                  <a:gd name="T48" fmla="*/ 35 w 128"/>
                  <a:gd name="T49" fmla="*/ 107 h 154"/>
                  <a:gd name="T50" fmla="*/ 51 w 128"/>
                  <a:gd name="T51" fmla="*/ 107 h 154"/>
                  <a:gd name="T52" fmla="*/ 54 w 128"/>
                  <a:gd name="T53" fmla="*/ 102 h 154"/>
                  <a:gd name="T54" fmla="*/ 60 w 128"/>
                  <a:gd name="T55" fmla="*/ 89 h 154"/>
                  <a:gd name="T56" fmla="*/ 48 w 128"/>
                  <a:gd name="T57" fmla="*/ 68 h 154"/>
                  <a:gd name="T58" fmla="*/ 54 w 128"/>
                  <a:gd name="T59" fmla="*/ 56 h 154"/>
                  <a:gd name="T60" fmla="*/ 54 w 128"/>
                  <a:gd name="T61" fmla="*/ 43 h 154"/>
                  <a:gd name="T62" fmla="*/ 44 w 128"/>
                  <a:gd name="T63" fmla="*/ 43 h 154"/>
                  <a:gd name="T64" fmla="*/ 35 w 128"/>
                  <a:gd name="T65" fmla="*/ 34 h 154"/>
                  <a:gd name="T66" fmla="*/ 38 w 128"/>
                  <a:gd name="T67" fmla="*/ 28 h 154"/>
                  <a:gd name="T68" fmla="*/ 63 w 128"/>
                  <a:gd name="T69" fmla="*/ 22 h 154"/>
                  <a:gd name="T70" fmla="*/ 85 w 128"/>
                  <a:gd name="T71" fmla="*/ 2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54">
                    <a:moveTo>
                      <a:pt x="85" y="28"/>
                    </a:moveTo>
                    <a:lnTo>
                      <a:pt x="92" y="15"/>
                    </a:lnTo>
                    <a:lnTo>
                      <a:pt x="94" y="2"/>
                    </a:lnTo>
                    <a:lnTo>
                      <a:pt x="110" y="0"/>
                    </a:lnTo>
                    <a:lnTo>
                      <a:pt x="119" y="2"/>
                    </a:lnTo>
                    <a:lnTo>
                      <a:pt x="128" y="2"/>
                    </a:lnTo>
                    <a:lnTo>
                      <a:pt x="128" y="9"/>
                    </a:lnTo>
                    <a:lnTo>
                      <a:pt x="126" y="18"/>
                    </a:lnTo>
                    <a:lnTo>
                      <a:pt x="119" y="31"/>
                    </a:lnTo>
                    <a:lnTo>
                      <a:pt x="116" y="43"/>
                    </a:lnTo>
                    <a:lnTo>
                      <a:pt x="116" y="49"/>
                    </a:lnTo>
                    <a:lnTo>
                      <a:pt x="116" y="61"/>
                    </a:lnTo>
                    <a:lnTo>
                      <a:pt x="112" y="68"/>
                    </a:lnTo>
                    <a:lnTo>
                      <a:pt x="112" y="74"/>
                    </a:lnTo>
                    <a:lnTo>
                      <a:pt x="103" y="86"/>
                    </a:lnTo>
                    <a:lnTo>
                      <a:pt x="101" y="86"/>
                    </a:lnTo>
                    <a:lnTo>
                      <a:pt x="94" y="91"/>
                    </a:lnTo>
                    <a:lnTo>
                      <a:pt x="92" y="98"/>
                    </a:lnTo>
                    <a:lnTo>
                      <a:pt x="88" y="104"/>
                    </a:lnTo>
                    <a:lnTo>
                      <a:pt x="85" y="114"/>
                    </a:lnTo>
                    <a:lnTo>
                      <a:pt x="85" y="123"/>
                    </a:lnTo>
                    <a:lnTo>
                      <a:pt x="81" y="133"/>
                    </a:lnTo>
                    <a:lnTo>
                      <a:pt x="76" y="136"/>
                    </a:lnTo>
                    <a:lnTo>
                      <a:pt x="69" y="141"/>
                    </a:lnTo>
                    <a:lnTo>
                      <a:pt x="67" y="145"/>
                    </a:lnTo>
                    <a:lnTo>
                      <a:pt x="58" y="150"/>
                    </a:lnTo>
                    <a:lnTo>
                      <a:pt x="58" y="145"/>
                    </a:lnTo>
                    <a:lnTo>
                      <a:pt x="54" y="141"/>
                    </a:lnTo>
                    <a:lnTo>
                      <a:pt x="44" y="141"/>
                    </a:lnTo>
                    <a:lnTo>
                      <a:pt x="44" y="148"/>
                    </a:lnTo>
                    <a:lnTo>
                      <a:pt x="35" y="150"/>
                    </a:lnTo>
                    <a:lnTo>
                      <a:pt x="35" y="145"/>
                    </a:lnTo>
                    <a:lnTo>
                      <a:pt x="30" y="145"/>
                    </a:lnTo>
                    <a:lnTo>
                      <a:pt x="30" y="141"/>
                    </a:lnTo>
                    <a:lnTo>
                      <a:pt x="25" y="145"/>
                    </a:lnTo>
                    <a:lnTo>
                      <a:pt x="21" y="150"/>
                    </a:lnTo>
                    <a:lnTo>
                      <a:pt x="16" y="154"/>
                    </a:lnTo>
                    <a:lnTo>
                      <a:pt x="12" y="148"/>
                    </a:lnTo>
                    <a:lnTo>
                      <a:pt x="0" y="133"/>
                    </a:lnTo>
                    <a:lnTo>
                      <a:pt x="5" y="129"/>
                    </a:lnTo>
                    <a:lnTo>
                      <a:pt x="9" y="127"/>
                    </a:lnTo>
                    <a:lnTo>
                      <a:pt x="12" y="129"/>
                    </a:lnTo>
                    <a:lnTo>
                      <a:pt x="16" y="129"/>
                    </a:lnTo>
                    <a:lnTo>
                      <a:pt x="16" y="117"/>
                    </a:lnTo>
                    <a:lnTo>
                      <a:pt x="9" y="114"/>
                    </a:lnTo>
                    <a:lnTo>
                      <a:pt x="12" y="104"/>
                    </a:lnTo>
                    <a:lnTo>
                      <a:pt x="16" y="104"/>
                    </a:lnTo>
                    <a:lnTo>
                      <a:pt x="21" y="107"/>
                    </a:lnTo>
                    <a:lnTo>
                      <a:pt x="25" y="95"/>
                    </a:lnTo>
                    <a:lnTo>
                      <a:pt x="35" y="107"/>
                    </a:lnTo>
                    <a:lnTo>
                      <a:pt x="44" y="102"/>
                    </a:lnTo>
                    <a:lnTo>
                      <a:pt x="51" y="107"/>
                    </a:lnTo>
                    <a:lnTo>
                      <a:pt x="54" y="107"/>
                    </a:lnTo>
                    <a:lnTo>
                      <a:pt x="54" y="102"/>
                    </a:lnTo>
                    <a:lnTo>
                      <a:pt x="58" y="95"/>
                    </a:lnTo>
                    <a:lnTo>
                      <a:pt x="60" y="89"/>
                    </a:lnTo>
                    <a:lnTo>
                      <a:pt x="58" y="74"/>
                    </a:lnTo>
                    <a:lnTo>
                      <a:pt x="48" y="68"/>
                    </a:lnTo>
                    <a:lnTo>
                      <a:pt x="51" y="59"/>
                    </a:lnTo>
                    <a:lnTo>
                      <a:pt x="54" y="56"/>
                    </a:lnTo>
                    <a:lnTo>
                      <a:pt x="58" y="52"/>
                    </a:lnTo>
                    <a:lnTo>
                      <a:pt x="54" y="43"/>
                    </a:lnTo>
                    <a:lnTo>
                      <a:pt x="51" y="40"/>
                    </a:lnTo>
                    <a:lnTo>
                      <a:pt x="44" y="43"/>
                    </a:lnTo>
                    <a:lnTo>
                      <a:pt x="38" y="43"/>
                    </a:lnTo>
                    <a:lnTo>
                      <a:pt x="35" y="34"/>
                    </a:lnTo>
                    <a:lnTo>
                      <a:pt x="38" y="31"/>
                    </a:lnTo>
                    <a:lnTo>
                      <a:pt x="38" y="28"/>
                    </a:lnTo>
                    <a:lnTo>
                      <a:pt x="38" y="25"/>
                    </a:lnTo>
                    <a:lnTo>
                      <a:pt x="63" y="22"/>
                    </a:lnTo>
                    <a:lnTo>
                      <a:pt x="85" y="28"/>
                    </a:lnTo>
                    <a:lnTo>
                      <a:pt x="85" y="2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557"/>
              <p:cNvSpPr>
                <a:spLocks/>
              </p:cNvSpPr>
              <p:nvPr/>
            </p:nvSpPr>
            <p:spPr bwMode="auto">
              <a:xfrm>
                <a:off x="5305425" y="4060825"/>
                <a:ext cx="104775" cy="115888"/>
              </a:xfrm>
              <a:custGeom>
                <a:avLst/>
                <a:gdLst>
                  <a:gd name="T0" fmla="*/ 19 w 66"/>
                  <a:gd name="T1" fmla="*/ 0 h 73"/>
                  <a:gd name="T2" fmla="*/ 28 w 66"/>
                  <a:gd name="T3" fmla="*/ 0 h 73"/>
                  <a:gd name="T4" fmla="*/ 30 w 66"/>
                  <a:gd name="T5" fmla="*/ 12 h 73"/>
                  <a:gd name="T6" fmla="*/ 30 w 66"/>
                  <a:gd name="T7" fmla="*/ 18 h 73"/>
                  <a:gd name="T8" fmla="*/ 34 w 66"/>
                  <a:gd name="T9" fmla="*/ 21 h 73"/>
                  <a:gd name="T10" fmla="*/ 43 w 66"/>
                  <a:gd name="T11" fmla="*/ 21 h 73"/>
                  <a:gd name="T12" fmla="*/ 43 w 66"/>
                  <a:gd name="T13" fmla="*/ 16 h 73"/>
                  <a:gd name="T14" fmla="*/ 50 w 66"/>
                  <a:gd name="T15" fmla="*/ 16 h 73"/>
                  <a:gd name="T16" fmla="*/ 50 w 66"/>
                  <a:gd name="T17" fmla="*/ 25 h 73"/>
                  <a:gd name="T18" fmla="*/ 50 w 66"/>
                  <a:gd name="T19" fmla="*/ 30 h 73"/>
                  <a:gd name="T20" fmla="*/ 50 w 66"/>
                  <a:gd name="T21" fmla="*/ 33 h 73"/>
                  <a:gd name="T22" fmla="*/ 53 w 66"/>
                  <a:gd name="T23" fmla="*/ 39 h 73"/>
                  <a:gd name="T24" fmla="*/ 59 w 66"/>
                  <a:gd name="T25" fmla="*/ 39 h 73"/>
                  <a:gd name="T26" fmla="*/ 62 w 66"/>
                  <a:gd name="T27" fmla="*/ 42 h 73"/>
                  <a:gd name="T28" fmla="*/ 66 w 66"/>
                  <a:gd name="T29" fmla="*/ 46 h 73"/>
                  <a:gd name="T30" fmla="*/ 66 w 66"/>
                  <a:gd name="T31" fmla="*/ 58 h 73"/>
                  <a:gd name="T32" fmla="*/ 66 w 66"/>
                  <a:gd name="T33" fmla="*/ 73 h 73"/>
                  <a:gd name="T34" fmla="*/ 50 w 66"/>
                  <a:gd name="T35" fmla="*/ 68 h 73"/>
                  <a:gd name="T36" fmla="*/ 19 w 66"/>
                  <a:gd name="T37" fmla="*/ 46 h 73"/>
                  <a:gd name="T38" fmla="*/ 0 w 66"/>
                  <a:gd name="T39" fmla="*/ 30 h 73"/>
                  <a:gd name="T40" fmla="*/ 7 w 66"/>
                  <a:gd name="T41" fmla="*/ 18 h 73"/>
                  <a:gd name="T42" fmla="*/ 12 w 66"/>
                  <a:gd name="T43" fmla="*/ 12 h 73"/>
                  <a:gd name="T44" fmla="*/ 12 w 66"/>
                  <a:gd name="T45" fmla="*/ 5 h 73"/>
                  <a:gd name="T46" fmla="*/ 19 w 66"/>
                  <a:gd name="T47" fmla="*/ 5 h 73"/>
                  <a:gd name="T48" fmla="*/ 19 w 66"/>
                  <a:gd name="T49" fmla="*/ 0 h 73"/>
                  <a:gd name="T50" fmla="*/ 19 w 6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73">
                    <a:moveTo>
                      <a:pt x="19" y="0"/>
                    </a:moveTo>
                    <a:lnTo>
                      <a:pt x="28" y="0"/>
                    </a:lnTo>
                    <a:lnTo>
                      <a:pt x="30" y="12"/>
                    </a:lnTo>
                    <a:lnTo>
                      <a:pt x="30" y="18"/>
                    </a:lnTo>
                    <a:lnTo>
                      <a:pt x="34" y="21"/>
                    </a:lnTo>
                    <a:lnTo>
                      <a:pt x="43" y="21"/>
                    </a:lnTo>
                    <a:lnTo>
                      <a:pt x="43" y="16"/>
                    </a:lnTo>
                    <a:lnTo>
                      <a:pt x="50" y="16"/>
                    </a:lnTo>
                    <a:lnTo>
                      <a:pt x="50" y="25"/>
                    </a:lnTo>
                    <a:lnTo>
                      <a:pt x="50" y="30"/>
                    </a:lnTo>
                    <a:lnTo>
                      <a:pt x="50" y="33"/>
                    </a:lnTo>
                    <a:lnTo>
                      <a:pt x="53" y="39"/>
                    </a:lnTo>
                    <a:lnTo>
                      <a:pt x="59" y="39"/>
                    </a:lnTo>
                    <a:lnTo>
                      <a:pt x="62" y="42"/>
                    </a:lnTo>
                    <a:lnTo>
                      <a:pt x="66" y="46"/>
                    </a:lnTo>
                    <a:lnTo>
                      <a:pt x="66" y="58"/>
                    </a:lnTo>
                    <a:lnTo>
                      <a:pt x="66" y="73"/>
                    </a:lnTo>
                    <a:lnTo>
                      <a:pt x="50" y="68"/>
                    </a:lnTo>
                    <a:lnTo>
                      <a:pt x="19" y="46"/>
                    </a:lnTo>
                    <a:lnTo>
                      <a:pt x="0" y="30"/>
                    </a:lnTo>
                    <a:lnTo>
                      <a:pt x="7" y="18"/>
                    </a:lnTo>
                    <a:lnTo>
                      <a:pt x="12" y="12"/>
                    </a:lnTo>
                    <a:lnTo>
                      <a:pt x="12" y="5"/>
                    </a:lnTo>
                    <a:lnTo>
                      <a:pt x="19" y="5"/>
                    </a:lnTo>
                    <a:lnTo>
                      <a:pt x="19" y="0"/>
                    </a:lnTo>
                    <a:lnTo>
                      <a:pt x="19"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558"/>
              <p:cNvSpPr>
                <a:spLocks/>
              </p:cNvSpPr>
              <p:nvPr/>
            </p:nvSpPr>
            <p:spPr bwMode="auto">
              <a:xfrm>
                <a:off x="5873750" y="3355975"/>
                <a:ext cx="423863" cy="401638"/>
              </a:xfrm>
              <a:custGeom>
                <a:avLst/>
                <a:gdLst>
                  <a:gd name="T0" fmla="*/ 0 w 267"/>
                  <a:gd name="T1" fmla="*/ 53 h 253"/>
                  <a:gd name="T2" fmla="*/ 3 w 267"/>
                  <a:gd name="T3" fmla="*/ 53 h 253"/>
                  <a:gd name="T4" fmla="*/ 13 w 267"/>
                  <a:gd name="T5" fmla="*/ 43 h 253"/>
                  <a:gd name="T6" fmla="*/ 13 w 267"/>
                  <a:gd name="T7" fmla="*/ 29 h 253"/>
                  <a:gd name="T8" fmla="*/ 24 w 267"/>
                  <a:gd name="T9" fmla="*/ 16 h 253"/>
                  <a:gd name="T10" fmla="*/ 36 w 267"/>
                  <a:gd name="T11" fmla="*/ 13 h 253"/>
                  <a:gd name="T12" fmla="*/ 34 w 267"/>
                  <a:gd name="T13" fmla="*/ 4 h 253"/>
                  <a:gd name="T14" fmla="*/ 34 w 267"/>
                  <a:gd name="T15" fmla="*/ 0 h 253"/>
                  <a:gd name="T16" fmla="*/ 49 w 267"/>
                  <a:gd name="T17" fmla="*/ 4 h 253"/>
                  <a:gd name="T18" fmla="*/ 66 w 267"/>
                  <a:gd name="T19" fmla="*/ 4 h 253"/>
                  <a:gd name="T20" fmla="*/ 79 w 267"/>
                  <a:gd name="T21" fmla="*/ 9 h 253"/>
                  <a:gd name="T22" fmla="*/ 94 w 267"/>
                  <a:gd name="T23" fmla="*/ 13 h 253"/>
                  <a:gd name="T24" fmla="*/ 100 w 267"/>
                  <a:gd name="T25" fmla="*/ 32 h 253"/>
                  <a:gd name="T26" fmla="*/ 125 w 267"/>
                  <a:gd name="T27" fmla="*/ 37 h 253"/>
                  <a:gd name="T28" fmla="*/ 162 w 267"/>
                  <a:gd name="T29" fmla="*/ 53 h 253"/>
                  <a:gd name="T30" fmla="*/ 171 w 267"/>
                  <a:gd name="T31" fmla="*/ 46 h 253"/>
                  <a:gd name="T32" fmla="*/ 175 w 267"/>
                  <a:gd name="T33" fmla="*/ 37 h 253"/>
                  <a:gd name="T34" fmla="*/ 171 w 267"/>
                  <a:gd name="T35" fmla="*/ 23 h 253"/>
                  <a:gd name="T36" fmla="*/ 178 w 267"/>
                  <a:gd name="T37" fmla="*/ 9 h 253"/>
                  <a:gd name="T38" fmla="*/ 193 w 267"/>
                  <a:gd name="T39" fmla="*/ 4 h 253"/>
                  <a:gd name="T40" fmla="*/ 193 w 267"/>
                  <a:gd name="T41" fmla="*/ 7 h 253"/>
                  <a:gd name="T42" fmla="*/ 200 w 267"/>
                  <a:gd name="T43" fmla="*/ 4 h 253"/>
                  <a:gd name="T44" fmla="*/ 212 w 267"/>
                  <a:gd name="T45" fmla="*/ 4 h 253"/>
                  <a:gd name="T46" fmla="*/ 221 w 267"/>
                  <a:gd name="T47" fmla="*/ 7 h 253"/>
                  <a:gd name="T48" fmla="*/ 223 w 267"/>
                  <a:gd name="T49" fmla="*/ 13 h 253"/>
                  <a:gd name="T50" fmla="*/ 242 w 267"/>
                  <a:gd name="T51" fmla="*/ 20 h 253"/>
                  <a:gd name="T52" fmla="*/ 257 w 267"/>
                  <a:gd name="T53" fmla="*/ 29 h 253"/>
                  <a:gd name="T54" fmla="*/ 257 w 267"/>
                  <a:gd name="T55" fmla="*/ 32 h 253"/>
                  <a:gd name="T56" fmla="*/ 260 w 267"/>
                  <a:gd name="T57" fmla="*/ 43 h 253"/>
                  <a:gd name="T58" fmla="*/ 255 w 267"/>
                  <a:gd name="T59" fmla="*/ 53 h 253"/>
                  <a:gd name="T60" fmla="*/ 260 w 267"/>
                  <a:gd name="T61" fmla="*/ 72 h 253"/>
                  <a:gd name="T62" fmla="*/ 267 w 267"/>
                  <a:gd name="T63" fmla="*/ 203 h 253"/>
                  <a:gd name="T64" fmla="*/ 267 w 267"/>
                  <a:gd name="T65" fmla="*/ 244 h 253"/>
                  <a:gd name="T66" fmla="*/ 248 w 267"/>
                  <a:gd name="T67" fmla="*/ 244 h 253"/>
                  <a:gd name="T68" fmla="*/ 248 w 267"/>
                  <a:gd name="T69" fmla="*/ 253 h 253"/>
                  <a:gd name="T70" fmla="*/ 112 w 267"/>
                  <a:gd name="T71" fmla="*/ 178 h 253"/>
                  <a:gd name="T72" fmla="*/ 94 w 267"/>
                  <a:gd name="T73" fmla="*/ 188 h 253"/>
                  <a:gd name="T74" fmla="*/ 82 w 267"/>
                  <a:gd name="T75" fmla="*/ 194 h 253"/>
                  <a:gd name="T76" fmla="*/ 66 w 267"/>
                  <a:gd name="T77" fmla="*/ 181 h 253"/>
                  <a:gd name="T78" fmla="*/ 47 w 267"/>
                  <a:gd name="T79" fmla="*/ 178 h 253"/>
                  <a:gd name="T80" fmla="*/ 36 w 267"/>
                  <a:gd name="T81" fmla="*/ 164 h 253"/>
                  <a:gd name="T82" fmla="*/ 24 w 267"/>
                  <a:gd name="T83" fmla="*/ 160 h 253"/>
                  <a:gd name="T84" fmla="*/ 18 w 267"/>
                  <a:gd name="T85" fmla="*/ 160 h 253"/>
                  <a:gd name="T86" fmla="*/ 13 w 267"/>
                  <a:gd name="T87" fmla="*/ 153 h 253"/>
                  <a:gd name="T88" fmla="*/ 13 w 267"/>
                  <a:gd name="T89" fmla="*/ 144 h 253"/>
                  <a:gd name="T90" fmla="*/ 0 w 267"/>
                  <a:gd name="T91" fmla="*/ 127 h 253"/>
                  <a:gd name="T92" fmla="*/ 9 w 267"/>
                  <a:gd name="T93" fmla="*/ 125 h 253"/>
                  <a:gd name="T94" fmla="*/ 6 w 267"/>
                  <a:gd name="T95" fmla="*/ 109 h 253"/>
                  <a:gd name="T96" fmla="*/ 9 w 267"/>
                  <a:gd name="T97" fmla="*/ 100 h 253"/>
                  <a:gd name="T98" fmla="*/ 6 w 267"/>
                  <a:gd name="T99" fmla="*/ 75 h 253"/>
                  <a:gd name="T100" fmla="*/ 0 w 267"/>
                  <a:gd name="T101" fmla="*/ 53 h 253"/>
                  <a:gd name="T102" fmla="*/ 0 w 267"/>
                  <a:gd name="T103" fmla="*/ 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7" h="253">
                    <a:moveTo>
                      <a:pt x="0" y="53"/>
                    </a:moveTo>
                    <a:lnTo>
                      <a:pt x="3" y="53"/>
                    </a:lnTo>
                    <a:lnTo>
                      <a:pt x="13" y="43"/>
                    </a:lnTo>
                    <a:lnTo>
                      <a:pt x="13" y="29"/>
                    </a:lnTo>
                    <a:lnTo>
                      <a:pt x="24" y="16"/>
                    </a:lnTo>
                    <a:lnTo>
                      <a:pt x="36" y="13"/>
                    </a:lnTo>
                    <a:lnTo>
                      <a:pt x="34" y="4"/>
                    </a:lnTo>
                    <a:lnTo>
                      <a:pt x="34" y="0"/>
                    </a:lnTo>
                    <a:lnTo>
                      <a:pt x="49" y="4"/>
                    </a:lnTo>
                    <a:lnTo>
                      <a:pt x="66" y="4"/>
                    </a:lnTo>
                    <a:lnTo>
                      <a:pt x="79" y="9"/>
                    </a:lnTo>
                    <a:lnTo>
                      <a:pt x="94" y="13"/>
                    </a:lnTo>
                    <a:lnTo>
                      <a:pt x="100" y="32"/>
                    </a:lnTo>
                    <a:lnTo>
                      <a:pt x="125" y="37"/>
                    </a:lnTo>
                    <a:lnTo>
                      <a:pt x="162" y="53"/>
                    </a:lnTo>
                    <a:lnTo>
                      <a:pt x="171" y="46"/>
                    </a:lnTo>
                    <a:lnTo>
                      <a:pt x="175" y="37"/>
                    </a:lnTo>
                    <a:lnTo>
                      <a:pt x="171" y="23"/>
                    </a:lnTo>
                    <a:lnTo>
                      <a:pt x="178" y="9"/>
                    </a:lnTo>
                    <a:lnTo>
                      <a:pt x="193" y="4"/>
                    </a:lnTo>
                    <a:lnTo>
                      <a:pt x="193" y="7"/>
                    </a:lnTo>
                    <a:lnTo>
                      <a:pt x="200" y="4"/>
                    </a:lnTo>
                    <a:lnTo>
                      <a:pt x="212" y="4"/>
                    </a:lnTo>
                    <a:lnTo>
                      <a:pt x="221" y="7"/>
                    </a:lnTo>
                    <a:lnTo>
                      <a:pt x="223" y="13"/>
                    </a:lnTo>
                    <a:lnTo>
                      <a:pt x="242" y="20"/>
                    </a:lnTo>
                    <a:lnTo>
                      <a:pt x="257" y="29"/>
                    </a:lnTo>
                    <a:lnTo>
                      <a:pt x="257" y="32"/>
                    </a:lnTo>
                    <a:lnTo>
                      <a:pt x="260" y="43"/>
                    </a:lnTo>
                    <a:lnTo>
                      <a:pt x="255" y="53"/>
                    </a:lnTo>
                    <a:lnTo>
                      <a:pt x="260" y="72"/>
                    </a:lnTo>
                    <a:lnTo>
                      <a:pt x="267" y="203"/>
                    </a:lnTo>
                    <a:lnTo>
                      <a:pt x="267" y="244"/>
                    </a:lnTo>
                    <a:lnTo>
                      <a:pt x="248" y="244"/>
                    </a:lnTo>
                    <a:lnTo>
                      <a:pt x="248" y="253"/>
                    </a:lnTo>
                    <a:lnTo>
                      <a:pt x="112" y="178"/>
                    </a:lnTo>
                    <a:lnTo>
                      <a:pt x="94" y="188"/>
                    </a:lnTo>
                    <a:lnTo>
                      <a:pt x="82" y="194"/>
                    </a:lnTo>
                    <a:lnTo>
                      <a:pt x="66" y="181"/>
                    </a:lnTo>
                    <a:lnTo>
                      <a:pt x="47" y="178"/>
                    </a:lnTo>
                    <a:lnTo>
                      <a:pt x="36" y="164"/>
                    </a:lnTo>
                    <a:lnTo>
                      <a:pt x="24" y="160"/>
                    </a:lnTo>
                    <a:lnTo>
                      <a:pt x="18" y="160"/>
                    </a:lnTo>
                    <a:lnTo>
                      <a:pt x="13" y="153"/>
                    </a:lnTo>
                    <a:lnTo>
                      <a:pt x="13" y="144"/>
                    </a:lnTo>
                    <a:lnTo>
                      <a:pt x="0" y="127"/>
                    </a:lnTo>
                    <a:lnTo>
                      <a:pt x="9" y="125"/>
                    </a:lnTo>
                    <a:lnTo>
                      <a:pt x="6" y="109"/>
                    </a:lnTo>
                    <a:lnTo>
                      <a:pt x="9" y="100"/>
                    </a:lnTo>
                    <a:lnTo>
                      <a:pt x="6" y="75"/>
                    </a:lnTo>
                    <a:lnTo>
                      <a:pt x="0" y="53"/>
                    </a:lnTo>
                    <a:lnTo>
                      <a:pt x="0" y="5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559"/>
              <p:cNvSpPr>
                <a:spLocks/>
              </p:cNvSpPr>
              <p:nvPr/>
            </p:nvSpPr>
            <p:spPr bwMode="auto">
              <a:xfrm>
                <a:off x="6781800" y="4638675"/>
                <a:ext cx="209550" cy="390525"/>
              </a:xfrm>
              <a:custGeom>
                <a:avLst/>
                <a:gdLst>
                  <a:gd name="T0" fmla="*/ 26 w 132"/>
                  <a:gd name="T1" fmla="*/ 244 h 246"/>
                  <a:gd name="T2" fmla="*/ 9 w 132"/>
                  <a:gd name="T3" fmla="*/ 224 h 246"/>
                  <a:gd name="T4" fmla="*/ 3 w 132"/>
                  <a:gd name="T5" fmla="*/ 197 h 246"/>
                  <a:gd name="T6" fmla="*/ 6 w 132"/>
                  <a:gd name="T7" fmla="*/ 169 h 246"/>
                  <a:gd name="T8" fmla="*/ 26 w 132"/>
                  <a:gd name="T9" fmla="*/ 144 h 246"/>
                  <a:gd name="T10" fmla="*/ 26 w 132"/>
                  <a:gd name="T11" fmla="*/ 132 h 246"/>
                  <a:gd name="T12" fmla="*/ 22 w 132"/>
                  <a:gd name="T13" fmla="*/ 119 h 246"/>
                  <a:gd name="T14" fmla="*/ 28 w 132"/>
                  <a:gd name="T15" fmla="*/ 83 h 246"/>
                  <a:gd name="T16" fmla="*/ 34 w 132"/>
                  <a:gd name="T17" fmla="*/ 73 h 246"/>
                  <a:gd name="T18" fmla="*/ 47 w 132"/>
                  <a:gd name="T19" fmla="*/ 70 h 246"/>
                  <a:gd name="T20" fmla="*/ 56 w 132"/>
                  <a:gd name="T21" fmla="*/ 67 h 246"/>
                  <a:gd name="T22" fmla="*/ 58 w 132"/>
                  <a:gd name="T23" fmla="*/ 64 h 246"/>
                  <a:gd name="T24" fmla="*/ 71 w 132"/>
                  <a:gd name="T25" fmla="*/ 60 h 246"/>
                  <a:gd name="T26" fmla="*/ 74 w 132"/>
                  <a:gd name="T27" fmla="*/ 58 h 246"/>
                  <a:gd name="T28" fmla="*/ 79 w 132"/>
                  <a:gd name="T29" fmla="*/ 55 h 246"/>
                  <a:gd name="T30" fmla="*/ 90 w 132"/>
                  <a:gd name="T31" fmla="*/ 49 h 246"/>
                  <a:gd name="T32" fmla="*/ 90 w 132"/>
                  <a:gd name="T33" fmla="*/ 37 h 246"/>
                  <a:gd name="T34" fmla="*/ 92 w 132"/>
                  <a:gd name="T35" fmla="*/ 33 h 246"/>
                  <a:gd name="T36" fmla="*/ 92 w 132"/>
                  <a:gd name="T37" fmla="*/ 26 h 246"/>
                  <a:gd name="T38" fmla="*/ 102 w 132"/>
                  <a:gd name="T39" fmla="*/ 21 h 246"/>
                  <a:gd name="T40" fmla="*/ 108 w 132"/>
                  <a:gd name="T41" fmla="*/ 17 h 246"/>
                  <a:gd name="T42" fmla="*/ 111 w 132"/>
                  <a:gd name="T43" fmla="*/ 5 h 246"/>
                  <a:gd name="T44" fmla="*/ 115 w 132"/>
                  <a:gd name="T45" fmla="*/ 3 h 246"/>
                  <a:gd name="T46" fmla="*/ 120 w 132"/>
                  <a:gd name="T47" fmla="*/ 12 h 246"/>
                  <a:gd name="T48" fmla="*/ 129 w 132"/>
                  <a:gd name="T49" fmla="*/ 39 h 246"/>
                  <a:gd name="T50" fmla="*/ 126 w 132"/>
                  <a:gd name="T51" fmla="*/ 70 h 246"/>
                  <a:gd name="T52" fmla="*/ 117 w 132"/>
                  <a:gd name="T53" fmla="*/ 60 h 246"/>
                  <a:gd name="T54" fmla="*/ 120 w 132"/>
                  <a:gd name="T55" fmla="*/ 76 h 246"/>
                  <a:gd name="T56" fmla="*/ 115 w 132"/>
                  <a:gd name="T57" fmla="*/ 98 h 246"/>
                  <a:gd name="T58" fmla="*/ 79 w 132"/>
                  <a:gd name="T59" fmla="*/ 185 h 246"/>
                  <a:gd name="T60" fmla="*/ 52 w 132"/>
                  <a:gd name="T61" fmla="*/ 240 h 246"/>
                  <a:gd name="T62" fmla="*/ 34 w 132"/>
                  <a:gd name="T6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246">
                    <a:moveTo>
                      <a:pt x="34" y="246"/>
                    </a:moveTo>
                    <a:lnTo>
                      <a:pt x="26" y="244"/>
                    </a:lnTo>
                    <a:lnTo>
                      <a:pt x="13" y="237"/>
                    </a:lnTo>
                    <a:lnTo>
                      <a:pt x="9" y="224"/>
                    </a:lnTo>
                    <a:lnTo>
                      <a:pt x="9" y="206"/>
                    </a:lnTo>
                    <a:lnTo>
                      <a:pt x="3" y="197"/>
                    </a:lnTo>
                    <a:lnTo>
                      <a:pt x="0" y="181"/>
                    </a:lnTo>
                    <a:lnTo>
                      <a:pt x="6" y="169"/>
                    </a:lnTo>
                    <a:lnTo>
                      <a:pt x="9" y="165"/>
                    </a:lnTo>
                    <a:lnTo>
                      <a:pt x="26" y="144"/>
                    </a:lnTo>
                    <a:lnTo>
                      <a:pt x="26" y="139"/>
                    </a:lnTo>
                    <a:lnTo>
                      <a:pt x="26" y="132"/>
                    </a:lnTo>
                    <a:lnTo>
                      <a:pt x="22" y="128"/>
                    </a:lnTo>
                    <a:lnTo>
                      <a:pt x="22" y="119"/>
                    </a:lnTo>
                    <a:lnTo>
                      <a:pt x="19" y="104"/>
                    </a:lnTo>
                    <a:lnTo>
                      <a:pt x="28" y="83"/>
                    </a:lnTo>
                    <a:lnTo>
                      <a:pt x="28" y="73"/>
                    </a:lnTo>
                    <a:lnTo>
                      <a:pt x="34" y="73"/>
                    </a:lnTo>
                    <a:lnTo>
                      <a:pt x="43" y="70"/>
                    </a:lnTo>
                    <a:lnTo>
                      <a:pt x="47" y="70"/>
                    </a:lnTo>
                    <a:lnTo>
                      <a:pt x="49" y="67"/>
                    </a:lnTo>
                    <a:lnTo>
                      <a:pt x="56" y="67"/>
                    </a:lnTo>
                    <a:lnTo>
                      <a:pt x="61" y="67"/>
                    </a:lnTo>
                    <a:lnTo>
                      <a:pt x="58" y="64"/>
                    </a:lnTo>
                    <a:lnTo>
                      <a:pt x="71" y="58"/>
                    </a:lnTo>
                    <a:lnTo>
                      <a:pt x="71" y="60"/>
                    </a:lnTo>
                    <a:lnTo>
                      <a:pt x="77" y="60"/>
                    </a:lnTo>
                    <a:lnTo>
                      <a:pt x="74" y="58"/>
                    </a:lnTo>
                    <a:lnTo>
                      <a:pt x="79" y="49"/>
                    </a:lnTo>
                    <a:lnTo>
                      <a:pt x="79" y="55"/>
                    </a:lnTo>
                    <a:lnTo>
                      <a:pt x="86" y="46"/>
                    </a:lnTo>
                    <a:lnTo>
                      <a:pt x="90" y="49"/>
                    </a:lnTo>
                    <a:lnTo>
                      <a:pt x="86" y="42"/>
                    </a:lnTo>
                    <a:lnTo>
                      <a:pt x="90" y="37"/>
                    </a:lnTo>
                    <a:lnTo>
                      <a:pt x="92" y="39"/>
                    </a:lnTo>
                    <a:lnTo>
                      <a:pt x="92" y="33"/>
                    </a:lnTo>
                    <a:lnTo>
                      <a:pt x="90" y="26"/>
                    </a:lnTo>
                    <a:lnTo>
                      <a:pt x="92" y="26"/>
                    </a:lnTo>
                    <a:lnTo>
                      <a:pt x="95" y="30"/>
                    </a:lnTo>
                    <a:lnTo>
                      <a:pt x="102" y="21"/>
                    </a:lnTo>
                    <a:lnTo>
                      <a:pt x="104" y="26"/>
                    </a:lnTo>
                    <a:lnTo>
                      <a:pt x="108" y="17"/>
                    </a:lnTo>
                    <a:lnTo>
                      <a:pt x="104" y="5"/>
                    </a:lnTo>
                    <a:lnTo>
                      <a:pt x="111" y="5"/>
                    </a:lnTo>
                    <a:lnTo>
                      <a:pt x="115" y="0"/>
                    </a:lnTo>
                    <a:lnTo>
                      <a:pt x="115" y="3"/>
                    </a:lnTo>
                    <a:lnTo>
                      <a:pt x="117" y="5"/>
                    </a:lnTo>
                    <a:lnTo>
                      <a:pt x="120" y="12"/>
                    </a:lnTo>
                    <a:lnTo>
                      <a:pt x="124" y="15"/>
                    </a:lnTo>
                    <a:lnTo>
                      <a:pt x="129" y="39"/>
                    </a:lnTo>
                    <a:lnTo>
                      <a:pt x="132" y="55"/>
                    </a:lnTo>
                    <a:lnTo>
                      <a:pt x="126" y="70"/>
                    </a:lnTo>
                    <a:lnTo>
                      <a:pt x="124" y="60"/>
                    </a:lnTo>
                    <a:lnTo>
                      <a:pt x="117" y="60"/>
                    </a:lnTo>
                    <a:lnTo>
                      <a:pt x="120" y="67"/>
                    </a:lnTo>
                    <a:lnTo>
                      <a:pt x="120" y="76"/>
                    </a:lnTo>
                    <a:lnTo>
                      <a:pt x="115" y="92"/>
                    </a:lnTo>
                    <a:lnTo>
                      <a:pt x="115" y="98"/>
                    </a:lnTo>
                    <a:lnTo>
                      <a:pt x="102" y="139"/>
                    </a:lnTo>
                    <a:lnTo>
                      <a:pt x="79" y="185"/>
                    </a:lnTo>
                    <a:lnTo>
                      <a:pt x="61" y="233"/>
                    </a:lnTo>
                    <a:lnTo>
                      <a:pt x="52" y="240"/>
                    </a:lnTo>
                    <a:lnTo>
                      <a:pt x="43" y="244"/>
                    </a:lnTo>
                    <a:lnTo>
                      <a:pt x="34" y="246"/>
                    </a:lnTo>
                    <a:lnTo>
                      <a:pt x="34" y="24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560"/>
              <p:cNvSpPr>
                <a:spLocks/>
              </p:cNvSpPr>
              <p:nvPr/>
            </p:nvSpPr>
            <p:spPr bwMode="auto">
              <a:xfrm>
                <a:off x="6519863" y="4559300"/>
                <a:ext cx="80963" cy="220663"/>
              </a:xfrm>
              <a:custGeom>
                <a:avLst/>
                <a:gdLst>
                  <a:gd name="T0" fmla="*/ 1 w 51"/>
                  <a:gd name="T1" fmla="*/ 0 h 139"/>
                  <a:gd name="T2" fmla="*/ 10 w 51"/>
                  <a:gd name="T3" fmla="*/ 3 h 139"/>
                  <a:gd name="T4" fmla="*/ 17 w 51"/>
                  <a:gd name="T5" fmla="*/ 6 h 139"/>
                  <a:gd name="T6" fmla="*/ 23 w 51"/>
                  <a:gd name="T7" fmla="*/ 28 h 139"/>
                  <a:gd name="T8" fmla="*/ 26 w 51"/>
                  <a:gd name="T9" fmla="*/ 37 h 139"/>
                  <a:gd name="T10" fmla="*/ 26 w 51"/>
                  <a:gd name="T11" fmla="*/ 41 h 139"/>
                  <a:gd name="T12" fmla="*/ 23 w 51"/>
                  <a:gd name="T13" fmla="*/ 50 h 139"/>
                  <a:gd name="T14" fmla="*/ 26 w 51"/>
                  <a:gd name="T15" fmla="*/ 74 h 139"/>
                  <a:gd name="T16" fmla="*/ 32 w 51"/>
                  <a:gd name="T17" fmla="*/ 74 h 139"/>
                  <a:gd name="T18" fmla="*/ 39 w 51"/>
                  <a:gd name="T19" fmla="*/ 80 h 139"/>
                  <a:gd name="T20" fmla="*/ 45 w 51"/>
                  <a:gd name="T21" fmla="*/ 92 h 139"/>
                  <a:gd name="T22" fmla="*/ 51 w 51"/>
                  <a:gd name="T23" fmla="*/ 99 h 139"/>
                  <a:gd name="T24" fmla="*/ 48 w 51"/>
                  <a:gd name="T25" fmla="*/ 105 h 139"/>
                  <a:gd name="T26" fmla="*/ 45 w 51"/>
                  <a:gd name="T27" fmla="*/ 117 h 139"/>
                  <a:gd name="T28" fmla="*/ 41 w 51"/>
                  <a:gd name="T29" fmla="*/ 120 h 139"/>
                  <a:gd name="T30" fmla="*/ 39 w 51"/>
                  <a:gd name="T31" fmla="*/ 123 h 139"/>
                  <a:gd name="T32" fmla="*/ 36 w 51"/>
                  <a:gd name="T33" fmla="*/ 133 h 139"/>
                  <a:gd name="T34" fmla="*/ 36 w 51"/>
                  <a:gd name="T35" fmla="*/ 139 h 139"/>
                  <a:gd name="T36" fmla="*/ 32 w 51"/>
                  <a:gd name="T37" fmla="*/ 133 h 139"/>
                  <a:gd name="T38" fmla="*/ 26 w 51"/>
                  <a:gd name="T39" fmla="*/ 123 h 139"/>
                  <a:gd name="T40" fmla="*/ 21 w 51"/>
                  <a:gd name="T41" fmla="*/ 114 h 139"/>
                  <a:gd name="T42" fmla="*/ 26 w 51"/>
                  <a:gd name="T43" fmla="*/ 108 h 139"/>
                  <a:gd name="T44" fmla="*/ 23 w 51"/>
                  <a:gd name="T45" fmla="*/ 92 h 139"/>
                  <a:gd name="T46" fmla="*/ 17 w 51"/>
                  <a:gd name="T47" fmla="*/ 89 h 139"/>
                  <a:gd name="T48" fmla="*/ 10 w 51"/>
                  <a:gd name="T49" fmla="*/ 92 h 139"/>
                  <a:gd name="T50" fmla="*/ 1 w 51"/>
                  <a:gd name="T51" fmla="*/ 80 h 139"/>
                  <a:gd name="T52" fmla="*/ 0 w 51"/>
                  <a:gd name="T53" fmla="*/ 83 h 139"/>
                  <a:gd name="T54" fmla="*/ 0 w 51"/>
                  <a:gd name="T55" fmla="*/ 74 h 139"/>
                  <a:gd name="T56" fmla="*/ 1 w 51"/>
                  <a:gd name="T57" fmla="*/ 65 h 139"/>
                  <a:gd name="T58" fmla="*/ 1 w 51"/>
                  <a:gd name="T59" fmla="*/ 58 h 139"/>
                  <a:gd name="T60" fmla="*/ 5 w 51"/>
                  <a:gd name="T61" fmla="*/ 55 h 139"/>
                  <a:gd name="T62" fmla="*/ 7 w 51"/>
                  <a:gd name="T63" fmla="*/ 53 h 139"/>
                  <a:gd name="T64" fmla="*/ 5 w 51"/>
                  <a:gd name="T65" fmla="*/ 46 h 139"/>
                  <a:gd name="T66" fmla="*/ 5 w 51"/>
                  <a:gd name="T67" fmla="*/ 44 h 139"/>
                  <a:gd name="T68" fmla="*/ 7 w 51"/>
                  <a:gd name="T69" fmla="*/ 31 h 139"/>
                  <a:gd name="T70" fmla="*/ 7 w 51"/>
                  <a:gd name="T71" fmla="*/ 25 h 139"/>
                  <a:gd name="T72" fmla="*/ 14 w 51"/>
                  <a:gd name="T73" fmla="*/ 21 h 139"/>
                  <a:gd name="T74" fmla="*/ 14 w 51"/>
                  <a:gd name="T75" fmla="*/ 15 h 139"/>
                  <a:gd name="T76" fmla="*/ 7 w 51"/>
                  <a:gd name="T77" fmla="*/ 12 h 139"/>
                  <a:gd name="T78" fmla="*/ 5 w 51"/>
                  <a:gd name="T79" fmla="*/ 6 h 139"/>
                  <a:gd name="T80" fmla="*/ 1 w 51"/>
                  <a:gd name="T81" fmla="*/ 0 h 139"/>
                  <a:gd name="T82" fmla="*/ 1 w 51"/>
                  <a:gd name="T8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139">
                    <a:moveTo>
                      <a:pt x="1" y="0"/>
                    </a:moveTo>
                    <a:lnTo>
                      <a:pt x="10" y="3"/>
                    </a:lnTo>
                    <a:lnTo>
                      <a:pt x="17" y="6"/>
                    </a:lnTo>
                    <a:lnTo>
                      <a:pt x="23" y="28"/>
                    </a:lnTo>
                    <a:lnTo>
                      <a:pt x="26" y="37"/>
                    </a:lnTo>
                    <a:lnTo>
                      <a:pt x="26" y="41"/>
                    </a:lnTo>
                    <a:lnTo>
                      <a:pt x="23" y="50"/>
                    </a:lnTo>
                    <a:lnTo>
                      <a:pt x="26" y="74"/>
                    </a:lnTo>
                    <a:lnTo>
                      <a:pt x="32" y="74"/>
                    </a:lnTo>
                    <a:lnTo>
                      <a:pt x="39" y="80"/>
                    </a:lnTo>
                    <a:lnTo>
                      <a:pt x="45" y="92"/>
                    </a:lnTo>
                    <a:lnTo>
                      <a:pt x="51" y="99"/>
                    </a:lnTo>
                    <a:lnTo>
                      <a:pt x="48" y="105"/>
                    </a:lnTo>
                    <a:lnTo>
                      <a:pt x="45" y="117"/>
                    </a:lnTo>
                    <a:lnTo>
                      <a:pt x="41" y="120"/>
                    </a:lnTo>
                    <a:lnTo>
                      <a:pt x="39" y="123"/>
                    </a:lnTo>
                    <a:lnTo>
                      <a:pt x="36" y="133"/>
                    </a:lnTo>
                    <a:lnTo>
                      <a:pt x="36" y="139"/>
                    </a:lnTo>
                    <a:lnTo>
                      <a:pt x="32" y="133"/>
                    </a:lnTo>
                    <a:lnTo>
                      <a:pt x="26" y="123"/>
                    </a:lnTo>
                    <a:lnTo>
                      <a:pt x="21" y="114"/>
                    </a:lnTo>
                    <a:lnTo>
                      <a:pt x="26" y="108"/>
                    </a:lnTo>
                    <a:lnTo>
                      <a:pt x="23" y="92"/>
                    </a:lnTo>
                    <a:lnTo>
                      <a:pt x="17" y="89"/>
                    </a:lnTo>
                    <a:lnTo>
                      <a:pt x="10" y="92"/>
                    </a:lnTo>
                    <a:lnTo>
                      <a:pt x="1" y="80"/>
                    </a:lnTo>
                    <a:lnTo>
                      <a:pt x="0" y="83"/>
                    </a:lnTo>
                    <a:lnTo>
                      <a:pt x="0" y="74"/>
                    </a:lnTo>
                    <a:lnTo>
                      <a:pt x="1" y="65"/>
                    </a:lnTo>
                    <a:lnTo>
                      <a:pt x="1" y="58"/>
                    </a:lnTo>
                    <a:lnTo>
                      <a:pt x="5" y="55"/>
                    </a:lnTo>
                    <a:lnTo>
                      <a:pt x="7" y="53"/>
                    </a:lnTo>
                    <a:lnTo>
                      <a:pt x="5" y="46"/>
                    </a:lnTo>
                    <a:lnTo>
                      <a:pt x="5" y="44"/>
                    </a:lnTo>
                    <a:lnTo>
                      <a:pt x="7" y="31"/>
                    </a:lnTo>
                    <a:lnTo>
                      <a:pt x="7" y="25"/>
                    </a:lnTo>
                    <a:lnTo>
                      <a:pt x="14" y="21"/>
                    </a:lnTo>
                    <a:lnTo>
                      <a:pt x="14" y="15"/>
                    </a:lnTo>
                    <a:lnTo>
                      <a:pt x="7" y="12"/>
                    </a:lnTo>
                    <a:lnTo>
                      <a:pt x="5" y="6"/>
                    </a:lnTo>
                    <a:lnTo>
                      <a:pt x="1" y="0"/>
                    </a:lnTo>
                    <a:lnTo>
                      <a:pt x="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561"/>
              <p:cNvSpPr>
                <a:spLocks/>
              </p:cNvSpPr>
              <p:nvPr/>
            </p:nvSpPr>
            <p:spPr bwMode="auto">
              <a:xfrm>
                <a:off x="5284788" y="3590925"/>
                <a:ext cx="450850" cy="420688"/>
              </a:xfrm>
              <a:custGeom>
                <a:avLst/>
                <a:gdLst>
                  <a:gd name="T0" fmla="*/ 232 w 284"/>
                  <a:gd name="T1" fmla="*/ 74 h 265"/>
                  <a:gd name="T2" fmla="*/ 241 w 284"/>
                  <a:gd name="T3" fmla="*/ 85 h 265"/>
                  <a:gd name="T4" fmla="*/ 257 w 284"/>
                  <a:gd name="T5" fmla="*/ 92 h 265"/>
                  <a:gd name="T6" fmla="*/ 266 w 284"/>
                  <a:gd name="T7" fmla="*/ 105 h 265"/>
                  <a:gd name="T8" fmla="*/ 270 w 284"/>
                  <a:gd name="T9" fmla="*/ 112 h 265"/>
                  <a:gd name="T10" fmla="*/ 284 w 284"/>
                  <a:gd name="T11" fmla="*/ 144 h 265"/>
                  <a:gd name="T12" fmla="*/ 275 w 284"/>
                  <a:gd name="T13" fmla="*/ 163 h 265"/>
                  <a:gd name="T14" fmla="*/ 263 w 284"/>
                  <a:gd name="T15" fmla="*/ 176 h 265"/>
                  <a:gd name="T16" fmla="*/ 229 w 284"/>
                  <a:gd name="T17" fmla="*/ 178 h 265"/>
                  <a:gd name="T18" fmla="*/ 198 w 284"/>
                  <a:gd name="T19" fmla="*/ 181 h 265"/>
                  <a:gd name="T20" fmla="*/ 177 w 284"/>
                  <a:gd name="T21" fmla="*/ 187 h 265"/>
                  <a:gd name="T22" fmla="*/ 157 w 284"/>
                  <a:gd name="T23" fmla="*/ 201 h 265"/>
                  <a:gd name="T24" fmla="*/ 152 w 284"/>
                  <a:gd name="T25" fmla="*/ 206 h 265"/>
                  <a:gd name="T26" fmla="*/ 148 w 284"/>
                  <a:gd name="T27" fmla="*/ 216 h 265"/>
                  <a:gd name="T28" fmla="*/ 134 w 284"/>
                  <a:gd name="T29" fmla="*/ 212 h 265"/>
                  <a:gd name="T30" fmla="*/ 134 w 284"/>
                  <a:gd name="T31" fmla="*/ 222 h 265"/>
                  <a:gd name="T32" fmla="*/ 127 w 284"/>
                  <a:gd name="T33" fmla="*/ 235 h 265"/>
                  <a:gd name="T34" fmla="*/ 115 w 284"/>
                  <a:gd name="T35" fmla="*/ 237 h 265"/>
                  <a:gd name="T36" fmla="*/ 111 w 284"/>
                  <a:gd name="T37" fmla="*/ 256 h 265"/>
                  <a:gd name="T38" fmla="*/ 109 w 284"/>
                  <a:gd name="T39" fmla="*/ 262 h 265"/>
                  <a:gd name="T40" fmla="*/ 100 w 284"/>
                  <a:gd name="T41" fmla="*/ 256 h 265"/>
                  <a:gd name="T42" fmla="*/ 90 w 284"/>
                  <a:gd name="T43" fmla="*/ 262 h 265"/>
                  <a:gd name="T44" fmla="*/ 88 w 284"/>
                  <a:gd name="T45" fmla="*/ 265 h 265"/>
                  <a:gd name="T46" fmla="*/ 79 w 284"/>
                  <a:gd name="T47" fmla="*/ 262 h 265"/>
                  <a:gd name="T48" fmla="*/ 66 w 284"/>
                  <a:gd name="T49" fmla="*/ 262 h 265"/>
                  <a:gd name="T50" fmla="*/ 63 w 284"/>
                  <a:gd name="T51" fmla="*/ 253 h 265"/>
                  <a:gd name="T52" fmla="*/ 59 w 284"/>
                  <a:gd name="T53" fmla="*/ 240 h 265"/>
                  <a:gd name="T54" fmla="*/ 50 w 284"/>
                  <a:gd name="T55" fmla="*/ 224 h 265"/>
                  <a:gd name="T56" fmla="*/ 41 w 284"/>
                  <a:gd name="T57" fmla="*/ 235 h 265"/>
                  <a:gd name="T58" fmla="*/ 25 w 284"/>
                  <a:gd name="T59" fmla="*/ 237 h 265"/>
                  <a:gd name="T60" fmla="*/ 16 w 284"/>
                  <a:gd name="T61" fmla="*/ 235 h 265"/>
                  <a:gd name="T62" fmla="*/ 13 w 284"/>
                  <a:gd name="T63" fmla="*/ 224 h 265"/>
                  <a:gd name="T64" fmla="*/ 7 w 284"/>
                  <a:gd name="T65" fmla="*/ 210 h 265"/>
                  <a:gd name="T66" fmla="*/ 0 w 284"/>
                  <a:gd name="T67" fmla="*/ 206 h 265"/>
                  <a:gd name="T68" fmla="*/ 0 w 284"/>
                  <a:gd name="T69" fmla="*/ 194 h 265"/>
                  <a:gd name="T70" fmla="*/ 4 w 284"/>
                  <a:gd name="T71" fmla="*/ 185 h 265"/>
                  <a:gd name="T72" fmla="*/ 11 w 284"/>
                  <a:gd name="T73" fmla="*/ 167 h 265"/>
                  <a:gd name="T74" fmla="*/ 25 w 284"/>
                  <a:gd name="T75" fmla="*/ 169 h 265"/>
                  <a:gd name="T76" fmla="*/ 47 w 284"/>
                  <a:gd name="T77" fmla="*/ 169 h 265"/>
                  <a:gd name="T78" fmla="*/ 111 w 284"/>
                  <a:gd name="T79" fmla="*/ 173 h 265"/>
                  <a:gd name="T80" fmla="*/ 111 w 284"/>
                  <a:gd name="T81" fmla="*/ 153 h 265"/>
                  <a:gd name="T82" fmla="*/ 127 w 284"/>
                  <a:gd name="T8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 h="265">
                    <a:moveTo>
                      <a:pt x="127" y="0"/>
                    </a:moveTo>
                    <a:lnTo>
                      <a:pt x="232" y="74"/>
                    </a:lnTo>
                    <a:lnTo>
                      <a:pt x="232" y="76"/>
                    </a:lnTo>
                    <a:lnTo>
                      <a:pt x="241" y="85"/>
                    </a:lnTo>
                    <a:lnTo>
                      <a:pt x="250" y="89"/>
                    </a:lnTo>
                    <a:lnTo>
                      <a:pt x="257" y="92"/>
                    </a:lnTo>
                    <a:lnTo>
                      <a:pt x="266" y="96"/>
                    </a:lnTo>
                    <a:lnTo>
                      <a:pt x="266" y="105"/>
                    </a:lnTo>
                    <a:lnTo>
                      <a:pt x="263" y="108"/>
                    </a:lnTo>
                    <a:lnTo>
                      <a:pt x="270" y="112"/>
                    </a:lnTo>
                    <a:lnTo>
                      <a:pt x="284" y="108"/>
                    </a:lnTo>
                    <a:lnTo>
                      <a:pt x="284" y="144"/>
                    </a:lnTo>
                    <a:lnTo>
                      <a:pt x="282" y="148"/>
                    </a:lnTo>
                    <a:lnTo>
                      <a:pt x="275" y="163"/>
                    </a:lnTo>
                    <a:lnTo>
                      <a:pt x="272" y="176"/>
                    </a:lnTo>
                    <a:lnTo>
                      <a:pt x="263" y="176"/>
                    </a:lnTo>
                    <a:lnTo>
                      <a:pt x="232" y="176"/>
                    </a:lnTo>
                    <a:lnTo>
                      <a:pt x="229" y="178"/>
                    </a:lnTo>
                    <a:lnTo>
                      <a:pt x="213" y="181"/>
                    </a:lnTo>
                    <a:lnTo>
                      <a:pt x="198" y="181"/>
                    </a:lnTo>
                    <a:lnTo>
                      <a:pt x="191" y="185"/>
                    </a:lnTo>
                    <a:lnTo>
                      <a:pt x="177" y="187"/>
                    </a:lnTo>
                    <a:lnTo>
                      <a:pt x="173" y="197"/>
                    </a:lnTo>
                    <a:lnTo>
                      <a:pt x="157" y="201"/>
                    </a:lnTo>
                    <a:lnTo>
                      <a:pt x="157" y="206"/>
                    </a:lnTo>
                    <a:lnTo>
                      <a:pt x="152" y="206"/>
                    </a:lnTo>
                    <a:lnTo>
                      <a:pt x="152" y="212"/>
                    </a:lnTo>
                    <a:lnTo>
                      <a:pt x="148" y="216"/>
                    </a:lnTo>
                    <a:lnTo>
                      <a:pt x="140" y="210"/>
                    </a:lnTo>
                    <a:lnTo>
                      <a:pt x="134" y="212"/>
                    </a:lnTo>
                    <a:lnTo>
                      <a:pt x="138" y="222"/>
                    </a:lnTo>
                    <a:lnTo>
                      <a:pt x="134" y="222"/>
                    </a:lnTo>
                    <a:lnTo>
                      <a:pt x="134" y="228"/>
                    </a:lnTo>
                    <a:lnTo>
                      <a:pt x="127" y="235"/>
                    </a:lnTo>
                    <a:lnTo>
                      <a:pt x="124" y="235"/>
                    </a:lnTo>
                    <a:lnTo>
                      <a:pt x="115" y="237"/>
                    </a:lnTo>
                    <a:lnTo>
                      <a:pt x="118" y="246"/>
                    </a:lnTo>
                    <a:lnTo>
                      <a:pt x="111" y="256"/>
                    </a:lnTo>
                    <a:lnTo>
                      <a:pt x="115" y="262"/>
                    </a:lnTo>
                    <a:lnTo>
                      <a:pt x="109" y="262"/>
                    </a:lnTo>
                    <a:lnTo>
                      <a:pt x="102" y="265"/>
                    </a:lnTo>
                    <a:lnTo>
                      <a:pt x="100" y="256"/>
                    </a:lnTo>
                    <a:lnTo>
                      <a:pt x="96" y="259"/>
                    </a:lnTo>
                    <a:lnTo>
                      <a:pt x="90" y="262"/>
                    </a:lnTo>
                    <a:lnTo>
                      <a:pt x="88" y="262"/>
                    </a:lnTo>
                    <a:lnTo>
                      <a:pt x="88" y="265"/>
                    </a:lnTo>
                    <a:lnTo>
                      <a:pt x="81" y="265"/>
                    </a:lnTo>
                    <a:lnTo>
                      <a:pt x="79" y="262"/>
                    </a:lnTo>
                    <a:lnTo>
                      <a:pt x="72" y="265"/>
                    </a:lnTo>
                    <a:lnTo>
                      <a:pt x="66" y="262"/>
                    </a:lnTo>
                    <a:lnTo>
                      <a:pt x="66" y="256"/>
                    </a:lnTo>
                    <a:lnTo>
                      <a:pt x="63" y="253"/>
                    </a:lnTo>
                    <a:lnTo>
                      <a:pt x="63" y="246"/>
                    </a:lnTo>
                    <a:lnTo>
                      <a:pt x="59" y="240"/>
                    </a:lnTo>
                    <a:lnTo>
                      <a:pt x="56" y="237"/>
                    </a:lnTo>
                    <a:lnTo>
                      <a:pt x="50" y="224"/>
                    </a:lnTo>
                    <a:lnTo>
                      <a:pt x="43" y="228"/>
                    </a:lnTo>
                    <a:lnTo>
                      <a:pt x="41" y="235"/>
                    </a:lnTo>
                    <a:lnTo>
                      <a:pt x="35" y="231"/>
                    </a:lnTo>
                    <a:lnTo>
                      <a:pt x="25" y="237"/>
                    </a:lnTo>
                    <a:lnTo>
                      <a:pt x="22" y="231"/>
                    </a:lnTo>
                    <a:lnTo>
                      <a:pt x="16" y="235"/>
                    </a:lnTo>
                    <a:lnTo>
                      <a:pt x="13" y="231"/>
                    </a:lnTo>
                    <a:lnTo>
                      <a:pt x="13" y="224"/>
                    </a:lnTo>
                    <a:lnTo>
                      <a:pt x="13" y="219"/>
                    </a:lnTo>
                    <a:lnTo>
                      <a:pt x="7" y="210"/>
                    </a:lnTo>
                    <a:lnTo>
                      <a:pt x="4" y="212"/>
                    </a:lnTo>
                    <a:lnTo>
                      <a:pt x="0" y="206"/>
                    </a:lnTo>
                    <a:lnTo>
                      <a:pt x="0" y="197"/>
                    </a:lnTo>
                    <a:lnTo>
                      <a:pt x="0" y="194"/>
                    </a:lnTo>
                    <a:lnTo>
                      <a:pt x="0" y="187"/>
                    </a:lnTo>
                    <a:lnTo>
                      <a:pt x="4" y="185"/>
                    </a:lnTo>
                    <a:lnTo>
                      <a:pt x="4" y="178"/>
                    </a:lnTo>
                    <a:lnTo>
                      <a:pt x="11" y="167"/>
                    </a:lnTo>
                    <a:lnTo>
                      <a:pt x="20" y="176"/>
                    </a:lnTo>
                    <a:lnTo>
                      <a:pt x="25" y="169"/>
                    </a:lnTo>
                    <a:lnTo>
                      <a:pt x="43" y="176"/>
                    </a:lnTo>
                    <a:lnTo>
                      <a:pt x="47" y="169"/>
                    </a:lnTo>
                    <a:lnTo>
                      <a:pt x="50" y="173"/>
                    </a:lnTo>
                    <a:lnTo>
                      <a:pt x="111" y="173"/>
                    </a:lnTo>
                    <a:lnTo>
                      <a:pt x="118" y="157"/>
                    </a:lnTo>
                    <a:lnTo>
                      <a:pt x="111" y="153"/>
                    </a:lnTo>
                    <a:lnTo>
                      <a:pt x="96" y="0"/>
                    </a:lnTo>
                    <a:lnTo>
                      <a:pt x="127" y="0"/>
                    </a:lnTo>
                    <a:lnTo>
                      <a:pt x="12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562"/>
              <p:cNvSpPr>
                <a:spLocks/>
              </p:cNvSpPr>
              <p:nvPr/>
            </p:nvSpPr>
            <p:spPr bwMode="auto">
              <a:xfrm>
                <a:off x="5154613" y="3273425"/>
                <a:ext cx="430213" cy="434975"/>
              </a:xfrm>
              <a:custGeom>
                <a:avLst/>
                <a:gdLst>
                  <a:gd name="T0" fmla="*/ 261 w 271"/>
                  <a:gd name="T1" fmla="*/ 20 h 274"/>
                  <a:gd name="T2" fmla="*/ 265 w 271"/>
                  <a:gd name="T3" fmla="*/ 37 h 274"/>
                  <a:gd name="T4" fmla="*/ 271 w 271"/>
                  <a:gd name="T5" fmla="*/ 59 h 274"/>
                  <a:gd name="T6" fmla="*/ 271 w 271"/>
                  <a:gd name="T7" fmla="*/ 68 h 274"/>
                  <a:gd name="T8" fmla="*/ 239 w 271"/>
                  <a:gd name="T9" fmla="*/ 77 h 274"/>
                  <a:gd name="T10" fmla="*/ 227 w 271"/>
                  <a:gd name="T11" fmla="*/ 84 h 274"/>
                  <a:gd name="T12" fmla="*/ 230 w 271"/>
                  <a:gd name="T13" fmla="*/ 89 h 274"/>
                  <a:gd name="T14" fmla="*/ 204 w 271"/>
                  <a:gd name="T15" fmla="*/ 111 h 274"/>
                  <a:gd name="T16" fmla="*/ 182 w 271"/>
                  <a:gd name="T17" fmla="*/ 114 h 274"/>
                  <a:gd name="T18" fmla="*/ 170 w 271"/>
                  <a:gd name="T19" fmla="*/ 118 h 274"/>
                  <a:gd name="T20" fmla="*/ 145 w 271"/>
                  <a:gd name="T21" fmla="*/ 130 h 274"/>
                  <a:gd name="T22" fmla="*/ 145 w 271"/>
                  <a:gd name="T23" fmla="*/ 181 h 274"/>
                  <a:gd name="T24" fmla="*/ 86 w 271"/>
                  <a:gd name="T25" fmla="*/ 228 h 274"/>
                  <a:gd name="T26" fmla="*/ 68 w 271"/>
                  <a:gd name="T27" fmla="*/ 237 h 274"/>
                  <a:gd name="T28" fmla="*/ 68 w 271"/>
                  <a:gd name="T29" fmla="*/ 268 h 274"/>
                  <a:gd name="T30" fmla="*/ 0 w 271"/>
                  <a:gd name="T31" fmla="*/ 274 h 274"/>
                  <a:gd name="T32" fmla="*/ 6 w 271"/>
                  <a:gd name="T33" fmla="*/ 249 h 274"/>
                  <a:gd name="T34" fmla="*/ 13 w 271"/>
                  <a:gd name="T35" fmla="*/ 233 h 274"/>
                  <a:gd name="T36" fmla="*/ 24 w 271"/>
                  <a:gd name="T37" fmla="*/ 219 h 274"/>
                  <a:gd name="T38" fmla="*/ 36 w 271"/>
                  <a:gd name="T39" fmla="*/ 194 h 274"/>
                  <a:gd name="T40" fmla="*/ 61 w 271"/>
                  <a:gd name="T41" fmla="*/ 167 h 274"/>
                  <a:gd name="T42" fmla="*/ 89 w 271"/>
                  <a:gd name="T43" fmla="*/ 145 h 274"/>
                  <a:gd name="T44" fmla="*/ 120 w 271"/>
                  <a:gd name="T45" fmla="*/ 120 h 274"/>
                  <a:gd name="T46" fmla="*/ 123 w 271"/>
                  <a:gd name="T47" fmla="*/ 98 h 274"/>
                  <a:gd name="T48" fmla="*/ 132 w 271"/>
                  <a:gd name="T49" fmla="*/ 72 h 274"/>
                  <a:gd name="T50" fmla="*/ 145 w 271"/>
                  <a:gd name="T51" fmla="*/ 50 h 274"/>
                  <a:gd name="T52" fmla="*/ 175 w 271"/>
                  <a:gd name="T53" fmla="*/ 31 h 274"/>
                  <a:gd name="T54" fmla="*/ 191 w 271"/>
                  <a:gd name="T55" fmla="*/ 0 h 274"/>
                  <a:gd name="T56" fmla="*/ 209 w 271"/>
                  <a:gd name="T57" fmla="*/ 9 h 274"/>
                  <a:gd name="T58" fmla="*/ 234 w 271"/>
                  <a:gd name="T59" fmla="*/ 9 h 274"/>
                  <a:gd name="T60" fmla="*/ 243 w 271"/>
                  <a:gd name="T61" fmla="*/ 13 h 274"/>
                  <a:gd name="T62" fmla="*/ 255 w 271"/>
                  <a:gd name="T63" fmla="*/ 1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274">
                    <a:moveTo>
                      <a:pt x="255" y="13"/>
                    </a:moveTo>
                    <a:lnTo>
                      <a:pt x="261" y="20"/>
                    </a:lnTo>
                    <a:lnTo>
                      <a:pt x="265" y="29"/>
                    </a:lnTo>
                    <a:lnTo>
                      <a:pt x="265" y="37"/>
                    </a:lnTo>
                    <a:lnTo>
                      <a:pt x="268" y="52"/>
                    </a:lnTo>
                    <a:lnTo>
                      <a:pt x="271" y="59"/>
                    </a:lnTo>
                    <a:lnTo>
                      <a:pt x="271" y="65"/>
                    </a:lnTo>
                    <a:lnTo>
                      <a:pt x="271" y="68"/>
                    </a:lnTo>
                    <a:lnTo>
                      <a:pt x="243" y="72"/>
                    </a:lnTo>
                    <a:lnTo>
                      <a:pt x="239" y="77"/>
                    </a:lnTo>
                    <a:lnTo>
                      <a:pt x="230" y="81"/>
                    </a:lnTo>
                    <a:lnTo>
                      <a:pt x="227" y="84"/>
                    </a:lnTo>
                    <a:lnTo>
                      <a:pt x="230" y="86"/>
                    </a:lnTo>
                    <a:lnTo>
                      <a:pt x="230" y="89"/>
                    </a:lnTo>
                    <a:lnTo>
                      <a:pt x="222" y="95"/>
                    </a:lnTo>
                    <a:lnTo>
                      <a:pt x="204" y="111"/>
                    </a:lnTo>
                    <a:lnTo>
                      <a:pt x="191" y="118"/>
                    </a:lnTo>
                    <a:lnTo>
                      <a:pt x="182" y="114"/>
                    </a:lnTo>
                    <a:lnTo>
                      <a:pt x="175" y="118"/>
                    </a:lnTo>
                    <a:lnTo>
                      <a:pt x="170" y="118"/>
                    </a:lnTo>
                    <a:lnTo>
                      <a:pt x="150" y="127"/>
                    </a:lnTo>
                    <a:lnTo>
                      <a:pt x="145" y="130"/>
                    </a:lnTo>
                    <a:lnTo>
                      <a:pt x="145" y="157"/>
                    </a:lnTo>
                    <a:lnTo>
                      <a:pt x="145" y="181"/>
                    </a:lnTo>
                    <a:lnTo>
                      <a:pt x="86" y="185"/>
                    </a:lnTo>
                    <a:lnTo>
                      <a:pt x="86" y="228"/>
                    </a:lnTo>
                    <a:lnTo>
                      <a:pt x="70" y="230"/>
                    </a:lnTo>
                    <a:lnTo>
                      <a:pt x="68" y="237"/>
                    </a:lnTo>
                    <a:lnTo>
                      <a:pt x="65" y="243"/>
                    </a:lnTo>
                    <a:lnTo>
                      <a:pt x="68" y="268"/>
                    </a:lnTo>
                    <a:lnTo>
                      <a:pt x="4" y="268"/>
                    </a:lnTo>
                    <a:lnTo>
                      <a:pt x="0" y="274"/>
                    </a:lnTo>
                    <a:lnTo>
                      <a:pt x="0" y="255"/>
                    </a:lnTo>
                    <a:lnTo>
                      <a:pt x="6" y="249"/>
                    </a:lnTo>
                    <a:lnTo>
                      <a:pt x="13" y="243"/>
                    </a:lnTo>
                    <a:lnTo>
                      <a:pt x="13" y="233"/>
                    </a:lnTo>
                    <a:lnTo>
                      <a:pt x="18" y="230"/>
                    </a:lnTo>
                    <a:lnTo>
                      <a:pt x="24" y="219"/>
                    </a:lnTo>
                    <a:lnTo>
                      <a:pt x="36" y="209"/>
                    </a:lnTo>
                    <a:lnTo>
                      <a:pt x="36" y="194"/>
                    </a:lnTo>
                    <a:lnTo>
                      <a:pt x="45" y="179"/>
                    </a:lnTo>
                    <a:lnTo>
                      <a:pt x="61" y="167"/>
                    </a:lnTo>
                    <a:lnTo>
                      <a:pt x="70" y="148"/>
                    </a:lnTo>
                    <a:lnTo>
                      <a:pt x="89" y="145"/>
                    </a:lnTo>
                    <a:lnTo>
                      <a:pt x="102" y="136"/>
                    </a:lnTo>
                    <a:lnTo>
                      <a:pt x="120" y="120"/>
                    </a:lnTo>
                    <a:lnTo>
                      <a:pt x="125" y="105"/>
                    </a:lnTo>
                    <a:lnTo>
                      <a:pt x="123" y="98"/>
                    </a:lnTo>
                    <a:lnTo>
                      <a:pt x="125" y="81"/>
                    </a:lnTo>
                    <a:lnTo>
                      <a:pt x="132" y="72"/>
                    </a:lnTo>
                    <a:lnTo>
                      <a:pt x="136" y="61"/>
                    </a:lnTo>
                    <a:lnTo>
                      <a:pt x="145" y="50"/>
                    </a:lnTo>
                    <a:lnTo>
                      <a:pt x="161" y="43"/>
                    </a:lnTo>
                    <a:lnTo>
                      <a:pt x="175" y="31"/>
                    </a:lnTo>
                    <a:lnTo>
                      <a:pt x="182" y="20"/>
                    </a:lnTo>
                    <a:lnTo>
                      <a:pt x="191" y="0"/>
                    </a:lnTo>
                    <a:lnTo>
                      <a:pt x="200" y="0"/>
                    </a:lnTo>
                    <a:lnTo>
                      <a:pt x="209" y="9"/>
                    </a:lnTo>
                    <a:lnTo>
                      <a:pt x="227" y="9"/>
                    </a:lnTo>
                    <a:lnTo>
                      <a:pt x="234" y="9"/>
                    </a:lnTo>
                    <a:lnTo>
                      <a:pt x="239" y="6"/>
                    </a:lnTo>
                    <a:lnTo>
                      <a:pt x="243" y="13"/>
                    </a:lnTo>
                    <a:lnTo>
                      <a:pt x="255" y="13"/>
                    </a:lnTo>
                    <a:lnTo>
                      <a:pt x="255"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563"/>
              <p:cNvSpPr>
                <a:spLocks/>
              </p:cNvSpPr>
              <p:nvPr/>
            </p:nvSpPr>
            <p:spPr bwMode="auto">
              <a:xfrm>
                <a:off x="5154613" y="3522663"/>
                <a:ext cx="331788" cy="365125"/>
              </a:xfrm>
              <a:custGeom>
                <a:avLst/>
                <a:gdLst>
                  <a:gd name="T0" fmla="*/ 145 w 209"/>
                  <a:gd name="T1" fmla="*/ 0 h 230"/>
                  <a:gd name="T2" fmla="*/ 209 w 209"/>
                  <a:gd name="T3" fmla="*/ 43 h 230"/>
                  <a:gd name="T4" fmla="*/ 178 w 209"/>
                  <a:gd name="T5" fmla="*/ 43 h 230"/>
                  <a:gd name="T6" fmla="*/ 193 w 209"/>
                  <a:gd name="T7" fmla="*/ 196 h 230"/>
                  <a:gd name="T8" fmla="*/ 200 w 209"/>
                  <a:gd name="T9" fmla="*/ 200 h 230"/>
                  <a:gd name="T10" fmla="*/ 193 w 209"/>
                  <a:gd name="T11" fmla="*/ 216 h 230"/>
                  <a:gd name="T12" fmla="*/ 132 w 209"/>
                  <a:gd name="T13" fmla="*/ 216 h 230"/>
                  <a:gd name="T14" fmla="*/ 129 w 209"/>
                  <a:gd name="T15" fmla="*/ 212 h 230"/>
                  <a:gd name="T16" fmla="*/ 125 w 209"/>
                  <a:gd name="T17" fmla="*/ 219 h 230"/>
                  <a:gd name="T18" fmla="*/ 107 w 209"/>
                  <a:gd name="T19" fmla="*/ 212 h 230"/>
                  <a:gd name="T20" fmla="*/ 102 w 209"/>
                  <a:gd name="T21" fmla="*/ 219 h 230"/>
                  <a:gd name="T22" fmla="*/ 93 w 209"/>
                  <a:gd name="T23" fmla="*/ 210 h 230"/>
                  <a:gd name="T24" fmla="*/ 86 w 209"/>
                  <a:gd name="T25" fmla="*/ 221 h 230"/>
                  <a:gd name="T26" fmla="*/ 86 w 209"/>
                  <a:gd name="T27" fmla="*/ 228 h 230"/>
                  <a:gd name="T28" fmla="*/ 82 w 209"/>
                  <a:gd name="T29" fmla="*/ 230 h 230"/>
                  <a:gd name="T30" fmla="*/ 74 w 209"/>
                  <a:gd name="T31" fmla="*/ 228 h 230"/>
                  <a:gd name="T32" fmla="*/ 70 w 209"/>
                  <a:gd name="T33" fmla="*/ 221 h 230"/>
                  <a:gd name="T34" fmla="*/ 68 w 209"/>
                  <a:gd name="T35" fmla="*/ 219 h 230"/>
                  <a:gd name="T36" fmla="*/ 61 w 209"/>
                  <a:gd name="T37" fmla="*/ 216 h 230"/>
                  <a:gd name="T38" fmla="*/ 59 w 209"/>
                  <a:gd name="T39" fmla="*/ 206 h 230"/>
                  <a:gd name="T40" fmla="*/ 52 w 209"/>
                  <a:gd name="T41" fmla="*/ 206 h 230"/>
                  <a:gd name="T42" fmla="*/ 45 w 209"/>
                  <a:gd name="T43" fmla="*/ 196 h 230"/>
                  <a:gd name="T44" fmla="*/ 39 w 209"/>
                  <a:gd name="T45" fmla="*/ 194 h 230"/>
                  <a:gd name="T46" fmla="*/ 24 w 209"/>
                  <a:gd name="T47" fmla="*/ 196 h 230"/>
                  <a:gd name="T48" fmla="*/ 13 w 209"/>
                  <a:gd name="T49" fmla="*/ 196 h 230"/>
                  <a:gd name="T50" fmla="*/ 6 w 209"/>
                  <a:gd name="T51" fmla="*/ 203 h 230"/>
                  <a:gd name="T52" fmla="*/ 9 w 209"/>
                  <a:gd name="T53" fmla="*/ 191 h 230"/>
                  <a:gd name="T54" fmla="*/ 13 w 209"/>
                  <a:gd name="T55" fmla="*/ 175 h 230"/>
                  <a:gd name="T56" fmla="*/ 13 w 209"/>
                  <a:gd name="T57" fmla="*/ 155 h 230"/>
                  <a:gd name="T58" fmla="*/ 6 w 209"/>
                  <a:gd name="T59" fmla="*/ 148 h 230"/>
                  <a:gd name="T60" fmla="*/ 9 w 209"/>
                  <a:gd name="T61" fmla="*/ 144 h 230"/>
                  <a:gd name="T62" fmla="*/ 13 w 209"/>
                  <a:gd name="T63" fmla="*/ 135 h 230"/>
                  <a:gd name="T64" fmla="*/ 9 w 209"/>
                  <a:gd name="T65" fmla="*/ 123 h 230"/>
                  <a:gd name="T66" fmla="*/ 6 w 209"/>
                  <a:gd name="T67" fmla="*/ 126 h 230"/>
                  <a:gd name="T68" fmla="*/ 4 w 209"/>
                  <a:gd name="T69" fmla="*/ 117 h 230"/>
                  <a:gd name="T70" fmla="*/ 0 w 209"/>
                  <a:gd name="T71" fmla="*/ 117 h 230"/>
                  <a:gd name="T72" fmla="*/ 4 w 209"/>
                  <a:gd name="T73" fmla="*/ 111 h 230"/>
                  <a:gd name="T74" fmla="*/ 68 w 209"/>
                  <a:gd name="T75" fmla="*/ 111 h 230"/>
                  <a:gd name="T76" fmla="*/ 65 w 209"/>
                  <a:gd name="T77" fmla="*/ 86 h 230"/>
                  <a:gd name="T78" fmla="*/ 68 w 209"/>
                  <a:gd name="T79" fmla="*/ 80 h 230"/>
                  <a:gd name="T80" fmla="*/ 70 w 209"/>
                  <a:gd name="T81" fmla="*/ 73 h 230"/>
                  <a:gd name="T82" fmla="*/ 86 w 209"/>
                  <a:gd name="T83" fmla="*/ 71 h 230"/>
                  <a:gd name="T84" fmla="*/ 86 w 209"/>
                  <a:gd name="T85" fmla="*/ 28 h 230"/>
                  <a:gd name="T86" fmla="*/ 145 w 209"/>
                  <a:gd name="T87" fmla="*/ 24 h 230"/>
                  <a:gd name="T88" fmla="*/ 145 w 209"/>
                  <a:gd name="T89" fmla="*/ 0 h 230"/>
                  <a:gd name="T90" fmla="*/ 145 w 209"/>
                  <a:gd name="T9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230">
                    <a:moveTo>
                      <a:pt x="145" y="0"/>
                    </a:moveTo>
                    <a:lnTo>
                      <a:pt x="209" y="43"/>
                    </a:lnTo>
                    <a:lnTo>
                      <a:pt x="178" y="43"/>
                    </a:lnTo>
                    <a:lnTo>
                      <a:pt x="193" y="196"/>
                    </a:lnTo>
                    <a:lnTo>
                      <a:pt x="200" y="200"/>
                    </a:lnTo>
                    <a:lnTo>
                      <a:pt x="193" y="216"/>
                    </a:lnTo>
                    <a:lnTo>
                      <a:pt x="132" y="216"/>
                    </a:lnTo>
                    <a:lnTo>
                      <a:pt x="129" y="212"/>
                    </a:lnTo>
                    <a:lnTo>
                      <a:pt x="125" y="219"/>
                    </a:lnTo>
                    <a:lnTo>
                      <a:pt x="107" y="212"/>
                    </a:lnTo>
                    <a:lnTo>
                      <a:pt x="102" y="219"/>
                    </a:lnTo>
                    <a:lnTo>
                      <a:pt x="93" y="210"/>
                    </a:lnTo>
                    <a:lnTo>
                      <a:pt x="86" y="221"/>
                    </a:lnTo>
                    <a:lnTo>
                      <a:pt x="86" y="228"/>
                    </a:lnTo>
                    <a:lnTo>
                      <a:pt x="82" y="230"/>
                    </a:lnTo>
                    <a:lnTo>
                      <a:pt x="74" y="228"/>
                    </a:lnTo>
                    <a:lnTo>
                      <a:pt x="70" y="221"/>
                    </a:lnTo>
                    <a:lnTo>
                      <a:pt x="68" y="219"/>
                    </a:lnTo>
                    <a:lnTo>
                      <a:pt x="61" y="216"/>
                    </a:lnTo>
                    <a:lnTo>
                      <a:pt x="59" y="206"/>
                    </a:lnTo>
                    <a:lnTo>
                      <a:pt x="52" y="206"/>
                    </a:lnTo>
                    <a:lnTo>
                      <a:pt x="45" y="196"/>
                    </a:lnTo>
                    <a:lnTo>
                      <a:pt x="39" y="194"/>
                    </a:lnTo>
                    <a:lnTo>
                      <a:pt x="24" y="196"/>
                    </a:lnTo>
                    <a:lnTo>
                      <a:pt x="13" y="196"/>
                    </a:lnTo>
                    <a:lnTo>
                      <a:pt x="6" y="203"/>
                    </a:lnTo>
                    <a:lnTo>
                      <a:pt x="9" y="191"/>
                    </a:lnTo>
                    <a:lnTo>
                      <a:pt x="13" y="175"/>
                    </a:lnTo>
                    <a:lnTo>
                      <a:pt x="13" y="155"/>
                    </a:lnTo>
                    <a:lnTo>
                      <a:pt x="6" y="148"/>
                    </a:lnTo>
                    <a:lnTo>
                      <a:pt x="9" y="144"/>
                    </a:lnTo>
                    <a:lnTo>
                      <a:pt x="13" y="135"/>
                    </a:lnTo>
                    <a:lnTo>
                      <a:pt x="9" y="123"/>
                    </a:lnTo>
                    <a:lnTo>
                      <a:pt x="6" y="126"/>
                    </a:lnTo>
                    <a:lnTo>
                      <a:pt x="4" y="117"/>
                    </a:lnTo>
                    <a:lnTo>
                      <a:pt x="0" y="117"/>
                    </a:lnTo>
                    <a:lnTo>
                      <a:pt x="4" y="111"/>
                    </a:lnTo>
                    <a:lnTo>
                      <a:pt x="68" y="111"/>
                    </a:lnTo>
                    <a:lnTo>
                      <a:pt x="65" y="86"/>
                    </a:lnTo>
                    <a:lnTo>
                      <a:pt x="68" y="80"/>
                    </a:lnTo>
                    <a:lnTo>
                      <a:pt x="70" y="73"/>
                    </a:lnTo>
                    <a:lnTo>
                      <a:pt x="86" y="71"/>
                    </a:lnTo>
                    <a:lnTo>
                      <a:pt x="86" y="28"/>
                    </a:lnTo>
                    <a:lnTo>
                      <a:pt x="145" y="24"/>
                    </a:lnTo>
                    <a:lnTo>
                      <a:pt x="145" y="0"/>
                    </a:lnTo>
                    <a:lnTo>
                      <a:pt x="14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564"/>
              <p:cNvSpPr>
                <a:spLocks/>
              </p:cNvSpPr>
              <p:nvPr/>
            </p:nvSpPr>
            <p:spPr bwMode="auto">
              <a:xfrm>
                <a:off x="7173913" y="4867275"/>
                <a:ext cx="14288" cy="19050"/>
              </a:xfrm>
              <a:custGeom>
                <a:avLst/>
                <a:gdLst>
                  <a:gd name="T0" fmla="*/ 3 w 9"/>
                  <a:gd name="T1" fmla="*/ 12 h 12"/>
                  <a:gd name="T2" fmla="*/ 0 w 9"/>
                  <a:gd name="T3" fmla="*/ 9 h 12"/>
                  <a:gd name="T4" fmla="*/ 0 w 9"/>
                  <a:gd name="T5" fmla="*/ 5 h 12"/>
                  <a:gd name="T6" fmla="*/ 5 w 9"/>
                  <a:gd name="T7" fmla="*/ 0 h 12"/>
                  <a:gd name="T8" fmla="*/ 9 w 9"/>
                  <a:gd name="T9" fmla="*/ 5 h 12"/>
                  <a:gd name="T10" fmla="*/ 3 w 9"/>
                  <a:gd name="T11" fmla="*/ 12 h 12"/>
                  <a:gd name="T12" fmla="*/ 3 w 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3" y="12"/>
                    </a:moveTo>
                    <a:lnTo>
                      <a:pt x="0" y="9"/>
                    </a:lnTo>
                    <a:lnTo>
                      <a:pt x="0" y="5"/>
                    </a:lnTo>
                    <a:lnTo>
                      <a:pt x="5" y="0"/>
                    </a:lnTo>
                    <a:lnTo>
                      <a:pt x="9" y="5"/>
                    </a:lnTo>
                    <a:lnTo>
                      <a:pt x="3" y="12"/>
                    </a:lnTo>
                    <a:lnTo>
                      <a:pt x="3" y="1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565"/>
              <p:cNvSpPr>
                <a:spLocks/>
              </p:cNvSpPr>
              <p:nvPr/>
            </p:nvSpPr>
            <p:spPr bwMode="auto">
              <a:xfrm>
                <a:off x="6440488" y="4592638"/>
                <a:ext cx="292100" cy="466725"/>
              </a:xfrm>
              <a:custGeom>
                <a:avLst/>
                <a:gdLst>
                  <a:gd name="T0" fmla="*/ 91 w 184"/>
                  <a:gd name="T1" fmla="*/ 16 h 294"/>
                  <a:gd name="T2" fmla="*/ 101 w 184"/>
                  <a:gd name="T3" fmla="*/ 16 h 294"/>
                  <a:gd name="T4" fmla="*/ 114 w 184"/>
                  <a:gd name="T5" fmla="*/ 23 h 294"/>
                  <a:gd name="T6" fmla="*/ 129 w 184"/>
                  <a:gd name="T7" fmla="*/ 20 h 294"/>
                  <a:gd name="T8" fmla="*/ 135 w 184"/>
                  <a:gd name="T9" fmla="*/ 13 h 294"/>
                  <a:gd name="T10" fmla="*/ 144 w 184"/>
                  <a:gd name="T11" fmla="*/ 16 h 294"/>
                  <a:gd name="T12" fmla="*/ 157 w 184"/>
                  <a:gd name="T13" fmla="*/ 13 h 294"/>
                  <a:gd name="T14" fmla="*/ 178 w 184"/>
                  <a:gd name="T15" fmla="*/ 0 h 294"/>
                  <a:gd name="T16" fmla="*/ 178 w 184"/>
                  <a:gd name="T17" fmla="*/ 16 h 294"/>
                  <a:gd name="T18" fmla="*/ 178 w 184"/>
                  <a:gd name="T19" fmla="*/ 37 h 294"/>
                  <a:gd name="T20" fmla="*/ 178 w 184"/>
                  <a:gd name="T21" fmla="*/ 46 h 294"/>
                  <a:gd name="T22" fmla="*/ 182 w 184"/>
                  <a:gd name="T23" fmla="*/ 68 h 294"/>
                  <a:gd name="T24" fmla="*/ 182 w 184"/>
                  <a:gd name="T25" fmla="*/ 78 h 294"/>
                  <a:gd name="T26" fmla="*/ 182 w 184"/>
                  <a:gd name="T27" fmla="*/ 84 h 294"/>
                  <a:gd name="T28" fmla="*/ 169 w 184"/>
                  <a:gd name="T29" fmla="*/ 102 h 294"/>
                  <a:gd name="T30" fmla="*/ 160 w 184"/>
                  <a:gd name="T31" fmla="*/ 109 h 294"/>
                  <a:gd name="T32" fmla="*/ 146 w 184"/>
                  <a:gd name="T33" fmla="*/ 118 h 294"/>
                  <a:gd name="T34" fmla="*/ 114 w 184"/>
                  <a:gd name="T35" fmla="*/ 133 h 294"/>
                  <a:gd name="T36" fmla="*/ 101 w 184"/>
                  <a:gd name="T37" fmla="*/ 148 h 294"/>
                  <a:gd name="T38" fmla="*/ 73 w 184"/>
                  <a:gd name="T39" fmla="*/ 168 h 294"/>
                  <a:gd name="T40" fmla="*/ 76 w 184"/>
                  <a:gd name="T41" fmla="*/ 185 h 294"/>
                  <a:gd name="T42" fmla="*/ 82 w 184"/>
                  <a:gd name="T43" fmla="*/ 214 h 294"/>
                  <a:gd name="T44" fmla="*/ 86 w 184"/>
                  <a:gd name="T45" fmla="*/ 210 h 294"/>
                  <a:gd name="T46" fmla="*/ 82 w 184"/>
                  <a:gd name="T47" fmla="*/ 231 h 294"/>
                  <a:gd name="T48" fmla="*/ 82 w 184"/>
                  <a:gd name="T49" fmla="*/ 241 h 294"/>
                  <a:gd name="T50" fmla="*/ 73 w 184"/>
                  <a:gd name="T51" fmla="*/ 257 h 294"/>
                  <a:gd name="T52" fmla="*/ 43 w 184"/>
                  <a:gd name="T53" fmla="*/ 266 h 294"/>
                  <a:gd name="T54" fmla="*/ 30 w 184"/>
                  <a:gd name="T55" fmla="*/ 278 h 294"/>
                  <a:gd name="T56" fmla="*/ 36 w 184"/>
                  <a:gd name="T57" fmla="*/ 281 h 294"/>
                  <a:gd name="T58" fmla="*/ 36 w 184"/>
                  <a:gd name="T59" fmla="*/ 294 h 294"/>
                  <a:gd name="T60" fmla="*/ 23 w 184"/>
                  <a:gd name="T61" fmla="*/ 294 h 294"/>
                  <a:gd name="T62" fmla="*/ 23 w 184"/>
                  <a:gd name="T63" fmla="*/ 278 h 294"/>
                  <a:gd name="T64" fmla="*/ 23 w 184"/>
                  <a:gd name="T65" fmla="*/ 260 h 294"/>
                  <a:gd name="T66" fmla="*/ 18 w 184"/>
                  <a:gd name="T67" fmla="*/ 231 h 294"/>
                  <a:gd name="T68" fmla="*/ 18 w 184"/>
                  <a:gd name="T69" fmla="*/ 223 h 294"/>
                  <a:gd name="T70" fmla="*/ 34 w 184"/>
                  <a:gd name="T71" fmla="*/ 194 h 294"/>
                  <a:gd name="T72" fmla="*/ 36 w 184"/>
                  <a:gd name="T73" fmla="*/ 182 h 294"/>
                  <a:gd name="T74" fmla="*/ 46 w 184"/>
                  <a:gd name="T75" fmla="*/ 168 h 294"/>
                  <a:gd name="T76" fmla="*/ 43 w 184"/>
                  <a:gd name="T77" fmla="*/ 155 h 294"/>
                  <a:gd name="T78" fmla="*/ 46 w 184"/>
                  <a:gd name="T79" fmla="*/ 146 h 294"/>
                  <a:gd name="T80" fmla="*/ 46 w 184"/>
                  <a:gd name="T81" fmla="*/ 139 h 294"/>
                  <a:gd name="T82" fmla="*/ 46 w 184"/>
                  <a:gd name="T83" fmla="*/ 127 h 294"/>
                  <a:gd name="T84" fmla="*/ 43 w 184"/>
                  <a:gd name="T85" fmla="*/ 109 h 294"/>
                  <a:gd name="T86" fmla="*/ 30 w 184"/>
                  <a:gd name="T87" fmla="*/ 105 h 294"/>
                  <a:gd name="T88" fmla="*/ 21 w 184"/>
                  <a:gd name="T89" fmla="*/ 99 h 294"/>
                  <a:gd name="T90" fmla="*/ 2 w 184"/>
                  <a:gd name="T91" fmla="*/ 96 h 294"/>
                  <a:gd name="T92" fmla="*/ 0 w 184"/>
                  <a:gd name="T93" fmla="*/ 89 h 294"/>
                  <a:gd name="T94" fmla="*/ 0 w 184"/>
                  <a:gd name="T95" fmla="*/ 82 h 294"/>
                  <a:gd name="T96" fmla="*/ 51 w 184"/>
                  <a:gd name="T97" fmla="*/ 59 h 294"/>
                  <a:gd name="T98" fmla="*/ 67 w 184"/>
                  <a:gd name="T99" fmla="*/ 68 h 294"/>
                  <a:gd name="T100" fmla="*/ 76 w 184"/>
                  <a:gd name="T101" fmla="*/ 87 h 294"/>
                  <a:gd name="T102" fmla="*/ 76 w 184"/>
                  <a:gd name="T103" fmla="*/ 102 h 294"/>
                  <a:gd name="T104" fmla="*/ 86 w 184"/>
                  <a:gd name="T105" fmla="*/ 118 h 294"/>
                  <a:gd name="T106" fmla="*/ 89 w 184"/>
                  <a:gd name="T107" fmla="*/ 102 h 294"/>
                  <a:gd name="T108" fmla="*/ 95 w 184"/>
                  <a:gd name="T109" fmla="*/ 96 h 294"/>
                  <a:gd name="T110" fmla="*/ 101 w 184"/>
                  <a:gd name="T111" fmla="*/ 78 h 294"/>
                  <a:gd name="T112" fmla="*/ 89 w 184"/>
                  <a:gd name="T113" fmla="*/ 59 h 294"/>
                  <a:gd name="T114" fmla="*/ 76 w 184"/>
                  <a:gd name="T115" fmla="*/ 53 h 294"/>
                  <a:gd name="T116" fmla="*/ 76 w 184"/>
                  <a:gd name="T117" fmla="*/ 2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 h="294">
                    <a:moveTo>
                      <a:pt x="76" y="20"/>
                    </a:moveTo>
                    <a:lnTo>
                      <a:pt x="91" y="16"/>
                    </a:lnTo>
                    <a:lnTo>
                      <a:pt x="95" y="20"/>
                    </a:lnTo>
                    <a:lnTo>
                      <a:pt x="101" y="16"/>
                    </a:lnTo>
                    <a:lnTo>
                      <a:pt x="107" y="23"/>
                    </a:lnTo>
                    <a:lnTo>
                      <a:pt x="114" y="23"/>
                    </a:lnTo>
                    <a:lnTo>
                      <a:pt x="119" y="20"/>
                    </a:lnTo>
                    <a:lnTo>
                      <a:pt x="129" y="20"/>
                    </a:lnTo>
                    <a:lnTo>
                      <a:pt x="135" y="16"/>
                    </a:lnTo>
                    <a:lnTo>
                      <a:pt x="135" y="13"/>
                    </a:lnTo>
                    <a:lnTo>
                      <a:pt x="141" y="13"/>
                    </a:lnTo>
                    <a:lnTo>
                      <a:pt x="144" y="16"/>
                    </a:lnTo>
                    <a:lnTo>
                      <a:pt x="150" y="13"/>
                    </a:lnTo>
                    <a:lnTo>
                      <a:pt x="157" y="13"/>
                    </a:lnTo>
                    <a:lnTo>
                      <a:pt x="169" y="7"/>
                    </a:lnTo>
                    <a:lnTo>
                      <a:pt x="178" y="0"/>
                    </a:lnTo>
                    <a:lnTo>
                      <a:pt x="182" y="7"/>
                    </a:lnTo>
                    <a:lnTo>
                      <a:pt x="178" y="16"/>
                    </a:lnTo>
                    <a:lnTo>
                      <a:pt x="178" y="25"/>
                    </a:lnTo>
                    <a:lnTo>
                      <a:pt x="178" y="37"/>
                    </a:lnTo>
                    <a:lnTo>
                      <a:pt x="178" y="44"/>
                    </a:lnTo>
                    <a:lnTo>
                      <a:pt x="178" y="46"/>
                    </a:lnTo>
                    <a:lnTo>
                      <a:pt x="178" y="53"/>
                    </a:lnTo>
                    <a:lnTo>
                      <a:pt x="182" y="68"/>
                    </a:lnTo>
                    <a:lnTo>
                      <a:pt x="184" y="71"/>
                    </a:lnTo>
                    <a:lnTo>
                      <a:pt x="182" y="78"/>
                    </a:lnTo>
                    <a:lnTo>
                      <a:pt x="175" y="84"/>
                    </a:lnTo>
                    <a:lnTo>
                      <a:pt x="182" y="84"/>
                    </a:lnTo>
                    <a:lnTo>
                      <a:pt x="173" y="93"/>
                    </a:lnTo>
                    <a:lnTo>
                      <a:pt x="169" y="102"/>
                    </a:lnTo>
                    <a:lnTo>
                      <a:pt x="162" y="102"/>
                    </a:lnTo>
                    <a:lnTo>
                      <a:pt x="160" y="109"/>
                    </a:lnTo>
                    <a:lnTo>
                      <a:pt x="150" y="112"/>
                    </a:lnTo>
                    <a:lnTo>
                      <a:pt x="146" y="118"/>
                    </a:lnTo>
                    <a:lnTo>
                      <a:pt x="129" y="125"/>
                    </a:lnTo>
                    <a:lnTo>
                      <a:pt x="114" y="133"/>
                    </a:lnTo>
                    <a:lnTo>
                      <a:pt x="110" y="137"/>
                    </a:lnTo>
                    <a:lnTo>
                      <a:pt x="101" y="148"/>
                    </a:lnTo>
                    <a:lnTo>
                      <a:pt x="91" y="152"/>
                    </a:lnTo>
                    <a:lnTo>
                      <a:pt x="73" y="168"/>
                    </a:lnTo>
                    <a:lnTo>
                      <a:pt x="73" y="173"/>
                    </a:lnTo>
                    <a:lnTo>
                      <a:pt x="76" y="185"/>
                    </a:lnTo>
                    <a:lnTo>
                      <a:pt x="80" y="198"/>
                    </a:lnTo>
                    <a:lnTo>
                      <a:pt x="82" y="214"/>
                    </a:lnTo>
                    <a:lnTo>
                      <a:pt x="82" y="210"/>
                    </a:lnTo>
                    <a:lnTo>
                      <a:pt x="86" y="210"/>
                    </a:lnTo>
                    <a:lnTo>
                      <a:pt x="86" y="223"/>
                    </a:lnTo>
                    <a:lnTo>
                      <a:pt x="82" y="231"/>
                    </a:lnTo>
                    <a:lnTo>
                      <a:pt x="80" y="244"/>
                    </a:lnTo>
                    <a:lnTo>
                      <a:pt x="82" y="241"/>
                    </a:lnTo>
                    <a:lnTo>
                      <a:pt x="86" y="247"/>
                    </a:lnTo>
                    <a:lnTo>
                      <a:pt x="73" y="257"/>
                    </a:lnTo>
                    <a:lnTo>
                      <a:pt x="50" y="262"/>
                    </a:lnTo>
                    <a:lnTo>
                      <a:pt x="43" y="266"/>
                    </a:lnTo>
                    <a:lnTo>
                      <a:pt x="36" y="273"/>
                    </a:lnTo>
                    <a:lnTo>
                      <a:pt x="30" y="278"/>
                    </a:lnTo>
                    <a:lnTo>
                      <a:pt x="34" y="284"/>
                    </a:lnTo>
                    <a:lnTo>
                      <a:pt x="36" y="281"/>
                    </a:lnTo>
                    <a:lnTo>
                      <a:pt x="36" y="284"/>
                    </a:lnTo>
                    <a:lnTo>
                      <a:pt x="36" y="294"/>
                    </a:lnTo>
                    <a:lnTo>
                      <a:pt x="30" y="294"/>
                    </a:lnTo>
                    <a:lnTo>
                      <a:pt x="23" y="294"/>
                    </a:lnTo>
                    <a:lnTo>
                      <a:pt x="27" y="284"/>
                    </a:lnTo>
                    <a:lnTo>
                      <a:pt x="23" y="278"/>
                    </a:lnTo>
                    <a:lnTo>
                      <a:pt x="23" y="273"/>
                    </a:lnTo>
                    <a:lnTo>
                      <a:pt x="23" y="260"/>
                    </a:lnTo>
                    <a:lnTo>
                      <a:pt x="23" y="247"/>
                    </a:lnTo>
                    <a:lnTo>
                      <a:pt x="18" y="231"/>
                    </a:lnTo>
                    <a:lnTo>
                      <a:pt x="18" y="226"/>
                    </a:lnTo>
                    <a:lnTo>
                      <a:pt x="18" y="223"/>
                    </a:lnTo>
                    <a:lnTo>
                      <a:pt x="14" y="214"/>
                    </a:lnTo>
                    <a:lnTo>
                      <a:pt x="34" y="194"/>
                    </a:lnTo>
                    <a:lnTo>
                      <a:pt x="36" y="189"/>
                    </a:lnTo>
                    <a:lnTo>
                      <a:pt x="36" y="182"/>
                    </a:lnTo>
                    <a:lnTo>
                      <a:pt x="39" y="177"/>
                    </a:lnTo>
                    <a:lnTo>
                      <a:pt x="46" y="168"/>
                    </a:lnTo>
                    <a:lnTo>
                      <a:pt x="43" y="161"/>
                    </a:lnTo>
                    <a:lnTo>
                      <a:pt x="43" y="155"/>
                    </a:lnTo>
                    <a:lnTo>
                      <a:pt x="43" y="148"/>
                    </a:lnTo>
                    <a:lnTo>
                      <a:pt x="46" y="146"/>
                    </a:lnTo>
                    <a:lnTo>
                      <a:pt x="43" y="142"/>
                    </a:lnTo>
                    <a:lnTo>
                      <a:pt x="46" y="139"/>
                    </a:lnTo>
                    <a:lnTo>
                      <a:pt x="46" y="137"/>
                    </a:lnTo>
                    <a:lnTo>
                      <a:pt x="46" y="127"/>
                    </a:lnTo>
                    <a:lnTo>
                      <a:pt x="46" y="118"/>
                    </a:lnTo>
                    <a:lnTo>
                      <a:pt x="43" y="109"/>
                    </a:lnTo>
                    <a:lnTo>
                      <a:pt x="43" y="105"/>
                    </a:lnTo>
                    <a:lnTo>
                      <a:pt x="30" y="105"/>
                    </a:lnTo>
                    <a:lnTo>
                      <a:pt x="27" y="99"/>
                    </a:lnTo>
                    <a:lnTo>
                      <a:pt x="21" y="99"/>
                    </a:lnTo>
                    <a:lnTo>
                      <a:pt x="18" y="96"/>
                    </a:lnTo>
                    <a:lnTo>
                      <a:pt x="2" y="96"/>
                    </a:lnTo>
                    <a:lnTo>
                      <a:pt x="2" y="93"/>
                    </a:lnTo>
                    <a:lnTo>
                      <a:pt x="0" y="89"/>
                    </a:lnTo>
                    <a:lnTo>
                      <a:pt x="0" y="84"/>
                    </a:lnTo>
                    <a:lnTo>
                      <a:pt x="0" y="82"/>
                    </a:lnTo>
                    <a:lnTo>
                      <a:pt x="50" y="62"/>
                    </a:lnTo>
                    <a:lnTo>
                      <a:pt x="51" y="59"/>
                    </a:lnTo>
                    <a:lnTo>
                      <a:pt x="60" y="71"/>
                    </a:lnTo>
                    <a:lnTo>
                      <a:pt x="67" y="68"/>
                    </a:lnTo>
                    <a:lnTo>
                      <a:pt x="73" y="71"/>
                    </a:lnTo>
                    <a:lnTo>
                      <a:pt x="76" y="87"/>
                    </a:lnTo>
                    <a:lnTo>
                      <a:pt x="71" y="93"/>
                    </a:lnTo>
                    <a:lnTo>
                      <a:pt x="76" y="102"/>
                    </a:lnTo>
                    <a:lnTo>
                      <a:pt x="82" y="112"/>
                    </a:lnTo>
                    <a:lnTo>
                      <a:pt x="86" y="118"/>
                    </a:lnTo>
                    <a:lnTo>
                      <a:pt x="86" y="112"/>
                    </a:lnTo>
                    <a:lnTo>
                      <a:pt x="89" y="102"/>
                    </a:lnTo>
                    <a:lnTo>
                      <a:pt x="91" y="99"/>
                    </a:lnTo>
                    <a:lnTo>
                      <a:pt x="95" y="96"/>
                    </a:lnTo>
                    <a:lnTo>
                      <a:pt x="98" y="84"/>
                    </a:lnTo>
                    <a:lnTo>
                      <a:pt x="101" y="78"/>
                    </a:lnTo>
                    <a:lnTo>
                      <a:pt x="95" y="71"/>
                    </a:lnTo>
                    <a:lnTo>
                      <a:pt x="89" y="59"/>
                    </a:lnTo>
                    <a:lnTo>
                      <a:pt x="82" y="53"/>
                    </a:lnTo>
                    <a:lnTo>
                      <a:pt x="76" y="53"/>
                    </a:lnTo>
                    <a:lnTo>
                      <a:pt x="73" y="29"/>
                    </a:lnTo>
                    <a:lnTo>
                      <a:pt x="76" y="20"/>
                    </a:lnTo>
                    <a:lnTo>
                      <a:pt x="76" y="2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566"/>
              <p:cNvSpPr>
                <a:spLocks/>
              </p:cNvSpPr>
              <p:nvPr/>
            </p:nvSpPr>
            <p:spPr bwMode="auto">
              <a:xfrm>
                <a:off x="5930900" y="4770438"/>
                <a:ext cx="366713" cy="346075"/>
              </a:xfrm>
              <a:custGeom>
                <a:avLst/>
                <a:gdLst>
                  <a:gd name="T0" fmla="*/ 200 w 231"/>
                  <a:gd name="T1" fmla="*/ 13 h 218"/>
                  <a:gd name="T2" fmla="*/ 212 w 231"/>
                  <a:gd name="T3" fmla="*/ 9 h 218"/>
                  <a:gd name="T4" fmla="*/ 219 w 231"/>
                  <a:gd name="T5" fmla="*/ 9 h 218"/>
                  <a:gd name="T6" fmla="*/ 228 w 231"/>
                  <a:gd name="T7" fmla="*/ 13 h 218"/>
                  <a:gd name="T8" fmla="*/ 231 w 231"/>
                  <a:gd name="T9" fmla="*/ 15 h 218"/>
                  <a:gd name="T10" fmla="*/ 228 w 231"/>
                  <a:gd name="T11" fmla="*/ 15 h 218"/>
                  <a:gd name="T12" fmla="*/ 221 w 231"/>
                  <a:gd name="T13" fmla="*/ 21 h 218"/>
                  <a:gd name="T14" fmla="*/ 216 w 231"/>
                  <a:gd name="T15" fmla="*/ 21 h 218"/>
                  <a:gd name="T16" fmla="*/ 203 w 231"/>
                  <a:gd name="T17" fmla="*/ 27 h 218"/>
                  <a:gd name="T18" fmla="*/ 196 w 231"/>
                  <a:gd name="T19" fmla="*/ 18 h 218"/>
                  <a:gd name="T20" fmla="*/ 185 w 231"/>
                  <a:gd name="T21" fmla="*/ 21 h 218"/>
                  <a:gd name="T22" fmla="*/ 160 w 231"/>
                  <a:gd name="T23" fmla="*/ 25 h 218"/>
                  <a:gd name="T24" fmla="*/ 157 w 231"/>
                  <a:gd name="T25" fmla="*/ 89 h 218"/>
                  <a:gd name="T26" fmla="*/ 142 w 231"/>
                  <a:gd name="T27" fmla="*/ 89 h 218"/>
                  <a:gd name="T28" fmla="*/ 139 w 231"/>
                  <a:gd name="T29" fmla="*/ 141 h 218"/>
                  <a:gd name="T30" fmla="*/ 139 w 231"/>
                  <a:gd name="T31" fmla="*/ 209 h 218"/>
                  <a:gd name="T32" fmla="*/ 128 w 231"/>
                  <a:gd name="T33" fmla="*/ 213 h 218"/>
                  <a:gd name="T34" fmla="*/ 123 w 231"/>
                  <a:gd name="T35" fmla="*/ 216 h 218"/>
                  <a:gd name="T36" fmla="*/ 121 w 231"/>
                  <a:gd name="T37" fmla="*/ 218 h 218"/>
                  <a:gd name="T38" fmla="*/ 114 w 231"/>
                  <a:gd name="T39" fmla="*/ 216 h 218"/>
                  <a:gd name="T40" fmla="*/ 105 w 231"/>
                  <a:gd name="T41" fmla="*/ 218 h 218"/>
                  <a:gd name="T42" fmla="*/ 101 w 231"/>
                  <a:gd name="T43" fmla="*/ 216 h 218"/>
                  <a:gd name="T44" fmla="*/ 92 w 231"/>
                  <a:gd name="T45" fmla="*/ 213 h 218"/>
                  <a:gd name="T46" fmla="*/ 89 w 231"/>
                  <a:gd name="T47" fmla="*/ 207 h 218"/>
                  <a:gd name="T48" fmla="*/ 87 w 231"/>
                  <a:gd name="T49" fmla="*/ 203 h 218"/>
                  <a:gd name="T50" fmla="*/ 83 w 231"/>
                  <a:gd name="T51" fmla="*/ 203 h 218"/>
                  <a:gd name="T52" fmla="*/ 83 w 231"/>
                  <a:gd name="T53" fmla="*/ 209 h 218"/>
                  <a:gd name="T54" fmla="*/ 76 w 231"/>
                  <a:gd name="T55" fmla="*/ 213 h 218"/>
                  <a:gd name="T56" fmla="*/ 64 w 231"/>
                  <a:gd name="T57" fmla="*/ 200 h 218"/>
                  <a:gd name="T58" fmla="*/ 55 w 231"/>
                  <a:gd name="T59" fmla="*/ 184 h 218"/>
                  <a:gd name="T60" fmla="*/ 55 w 231"/>
                  <a:gd name="T61" fmla="*/ 178 h 218"/>
                  <a:gd name="T62" fmla="*/ 53 w 231"/>
                  <a:gd name="T63" fmla="*/ 169 h 218"/>
                  <a:gd name="T64" fmla="*/ 53 w 231"/>
                  <a:gd name="T65" fmla="*/ 148 h 218"/>
                  <a:gd name="T66" fmla="*/ 49 w 231"/>
                  <a:gd name="T67" fmla="*/ 138 h 218"/>
                  <a:gd name="T68" fmla="*/ 46 w 231"/>
                  <a:gd name="T69" fmla="*/ 123 h 218"/>
                  <a:gd name="T70" fmla="*/ 46 w 231"/>
                  <a:gd name="T71" fmla="*/ 108 h 218"/>
                  <a:gd name="T72" fmla="*/ 46 w 231"/>
                  <a:gd name="T73" fmla="*/ 98 h 218"/>
                  <a:gd name="T74" fmla="*/ 39 w 231"/>
                  <a:gd name="T75" fmla="*/ 89 h 218"/>
                  <a:gd name="T76" fmla="*/ 28 w 231"/>
                  <a:gd name="T77" fmla="*/ 61 h 218"/>
                  <a:gd name="T78" fmla="*/ 13 w 231"/>
                  <a:gd name="T79" fmla="*/ 36 h 218"/>
                  <a:gd name="T80" fmla="*/ 11 w 231"/>
                  <a:gd name="T81" fmla="*/ 27 h 218"/>
                  <a:gd name="T82" fmla="*/ 0 w 231"/>
                  <a:gd name="T83" fmla="*/ 15 h 218"/>
                  <a:gd name="T84" fmla="*/ 0 w 231"/>
                  <a:gd name="T85" fmla="*/ 6 h 218"/>
                  <a:gd name="T86" fmla="*/ 7 w 231"/>
                  <a:gd name="T87" fmla="*/ 2 h 218"/>
                  <a:gd name="T88" fmla="*/ 13 w 231"/>
                  <a:gd name="T89" fmla="*/ 6 h 218"/>
                  <a:gd name="T90" fmla="*/ 20 w 231"/>
                  <a:gd name="T91" fmla="*/ 2 h 218"/>
                  <a:gd name="T92" fmla="*/ 25 w 231"/>
                  <a:gd name="T93" fmla="*/ 0 h 218"/>
                  <a:gd name="T94" fmla="*/ 30 w 231"/>
                  <a:gd name="T95" fmla="*/ 2 h 218"/>
                  <a:gd name="T96" fmla="*/ 43 w 231"/>
                  <a:gd name="T97" fmla="*/ 9 h 218"/>
                  <a:gd name="T98" fmla="*/ 46 w 231"/>
                  <a:gd name="T99" fmla="*/ 6 h 218"/>
                  <a:gd name="T100" fmla="*/ 114 w 231"/>
                  <a:gd name="T101" fmla="*/ 6 h 218"/>
                  <a:gd name="T102" fmla="*/ 117 w 231"/>
                  <a:gd name="T103" fmla="*/ 13 h 218"/>
                  <a:gd name="T104" fmla="*/ 123 w 231"/>
                  <a:gd name="T105" fmla="*/ 15 h 218"/>
                  <a:gd name="T106" fmla="*/ 148 w 231"/>
                  <a:gd name="T107" fmla="*/ 18 h 218"/>
                  <a:gd name="T108" fmla="*/ 155 w 231"/>
                  <a:gd name="T109" fmla="*/ 21 h 218"/>
                  <a:gd name="T110" fmla="*/ 160 w 231"/>
                  <a:gd name="T111" fmla="*/ 18 h 218"/>
                  <a:gd name="T112" fmla="*/ 166 w 231"/>
                  <a:gd name="T113" fmla="*/ 21 h 218"/>
                  <a:gd name="T114" fmla="*/ 200 w 231"/>
                  <a:gd name="T115" fmla="*/ 13 h 218"/>
                  <a:gd name="T116" fmla="*/ 200 w 231"/>
                  <a:gd name="T117" fmla="*/ 1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218">
                    <a:moveTo>
                      <a:pt x="200" y="13"/>
                    </a:moveTo>
                    <a:lnTo>
                      <a:pt x="212" y="9"/>
                    </a:lnTo>
                    <a:lnTo>
                      <a:pt x="219" y="9"/>
                    </a:lnTo>
                    <a:lnTo>
                      <a:pt x="228" y="13"/>
                    </a:lnTo>
                    <a:lnTo>
                      <a:pt x="231" y="15"/>
                    </a:lnTo>
                    <a:lnTo>
                      <a:pt x="228" y="15"/>
                    </a:lnTo>
                    <a:lnTo>
                      <a:pt x="221" y="21"/>
                    </a:lnTo>
                    <a:lnTo>
                      <a:pt x="216" y="21"/>
                    </a:lnTo>
                    <a:lnTo>
                      <a:pt x="203" y="27"/>
                    </a:lnTo>
                    <a:lnTo>
                      <a:pt x="196" y="18"/>
                    </a:lnTo>
                    <a:lnTo>
                      <a:pt x="185" y="21"/>
                    </a:lnTo>
                    <a:lnTo>
                      <a:pt x="160" y="25"/>
                    </a:lnTo>
                    <a:lnTo>
                      <a:pt x="157" y="89"/>
                    </a:lnTo>
                    <a:lnTo>
                      <a:pt x="142" y="89"/>
                    </a:lnTo>
                    <a:lnTo>
                      <a:pt x="139" y="141"/>
                    </a:lnTo>
                    <a:lnTo>
                      <a:pt x="139" y="209"/>
                    </a:lnTo>
                    <a:lnTo>
                      <a:pt x="128" y="213"/>
                    </a:lnTo>
                    <a:lnTo>
                      <a:pt x="123" y="216"/>
                    </a:lnTo>
                    <a:lnTo>
                      <a:pt x="121" y="218"/>
                    </a:lnTo>
                    <a:lnTo>
                      <a:pt x="114" y="216"/>
                    </a:lnTo>
                    <a:lnTo>
                      <a:pt x="105" y="218"/>
                    </a:lnTo>
                    <a:lnTo>
                      <a:pt x="101" y="216"/>
                    </a:lnTo>
                    <a:lnTo>
                      <a:pt x="92" y="213"/>
                    </a:lnTo>
                    <a:lnTo>
                      <a:pt x="89" y="207"/>
                    </a:lnTo>
                    <a:lnTo>
                      <a:pt x="87" y="203"/>
                    </a:lnTo>
                    <a:lnTo>
                      <a:pt x="83" y="203"/>
                    </a:lnTo>
                    <a:lnTo>
                      <a:pt x="83" y="209"/>
                    </a:lnTo>
                    <a:lnTo>
                      <a:pt x="76" y="213"/>
                    </a:lnTo>
                    <a:lnTo>
                      <a:pt x="64" y="200"/>
                    </a:lnTo>
                    <a:lnTo>
                      <a:pt x="55" y="184"/>
                    </a:lnTo>
                    <a:lnTo>
                      <a:pt x="55" y="178"/>
                    </a:lnTo>
                    <a:lnTo>
                      <a:pt x="53" y="169"/>
                    </a:lnTo>
                    <a:lnTo>
                      <a:pt x="53" y="148"/>
                    </a:lnTo>
                    <a:lnTo>
                      <a:pt x="49" y="138"/>
                    </a:lnTo>
                    <a:lnTo>
                      <a:pt x="46" y="123"/>
                    </a:lnTo>
                    <a:lnTo>
                      <a:pt x="46" y="108"/>
                    </a:lnTo>
                    <a:lnTo>
                      <a:pt x="46" y="98"/>
                    </a:lnTo>
                    <a:lnTo>
                      <a:pt x="39" y="89"/>
                    </a:lnTo>
                    <a:lnTo>
                      <a:pt x="28" y="61"/>
                    </a:lnTo>
                    <a:lnTo>
                      <a:pt x="13" y="36"/>
                    </a:lnTo>
                    <a:lnTo>
                      <a:pt x="11" y="27"/>
                    </a:lnTo>
                    <a:lnTo>
                      <a:pt x="0" y="15"/>
                    </a:lnTo>
                    <a:lnTo>
                      <a:pt x="0" y="6"/>
                    </a:lnTo>
                    <a:lnTo>
                      <a:pt x="7" y="2"/>
                    </a:lnTo>
                    <a:lnTo>
                      <a:pt x="13" y="6"/>
                    </a:lnTo>
                    <a:lnTo>
                      <a:pt x="20" y="2"/>
                    </a:lnTo>
                    <a:lnTo>
                      <a:pt x="25" y="0"/>
                    </a:lnTo>
                    <a:lnTo>
                      <a:pt x="30" y="2"/>
                    </a:lnTo>
                    <a:lnTo>
                      <a:pt x="43" y="9"/>
                    </a:lnTo>
                    <a:lnTo>
                      <a:pt x="46" y="6"/>
                    </a:lnTo>
                    <a:lnTo>
                      <a:pt x="114" y="6"/>
                    </a:lnTo>
                    <a:lnTo>
                      <a:pt x="117" y="13"/>
                    </a:lnTo>
                    <a:lnTo>
                      <a:pt x="123" y="15"/>
                    </a:lnTo>
                    <a:lnTo>
                      <a:pt x="148" y="18"/>
                    </a:lnTo>
                    <a:lnTo>
                      <a:pt x="155" y="21"/>
                    </a:lnTo>
                    <a:lnTo>
                      <a:pt x="160" y="18"/>
                    </a:lnTo>
                    <a:lnTo>
                      <a:pt x="166" y="21"/>
                    </a:lnTo>
                    <a:lnTo>
                      <a:pt x="200" y="13"/>
                    </a:lnTo>
                    <a:lnTo>
                      <a:pt x="200"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567"/>
              <p:cNvSpPr>
                <a:spLocks/>
              </p:cNvSpPr>
              <p:nvPr/>
            </p:nvSpPr>
            <p:spPr bwMode="auto">
              <a:xfrm>
                <a:off x="5622925" y="3638550"/>
                <a:ext cx="423863" cy="333375"/>
              </a:xfrm>
              <a:custGeom>
                <a:avLst/>
                <a:gdLst>
                  <a:gd name="T0" fmla="*/ 224 w 267"/>
                  <a:gd name="T1" fmla="*/ 3 h 210"/>
                  <a:gd name="T2" fmla="*/ 252 w 267"/>
                  <a:gd name="T3" fmla="*/ 10 h 210"/>
                  <a:gd name="T4" fmla="*/ 256 w 267"/>
                  <a:gd name="T5" fmla="*/ 34 h 210"/>
                  <a:gd name="T6" fmla="*/ 262 w 267"/>
                  <a:gd name="T7" fmla="*/ 46 h 210"/>
                  <a:gd name="T8" fmla="*/ 267 w 267"/>
                  <a:gd name="T9" fmla="*/ 62 h 210"/>
                  <a:gd name="T10" fmla="*/ 237 w 267"/>
                  <a:gd name="T11" fmla="*/ 148 h 210"/>
                  <a:gd name="T12" fmla="*/ 227 w 267"/>
                  <a:gd name="T13" fmla="*/ 164 h 210"/>
                  <a:gd name="T14" fmla="*/ 224 w 267"/>
                  <a:gd name="T15" fmla="*/ 180 h 210"/>
                  <a:gd name="T16" fmla="*/ 216 w 267"/>
                  <a:gd name="T17" fmla="*/ 186 h 210"/>
                  <a:gd name="T18" fmla="*/ 178 w 267"/>
                  <a:gd name="T19" fmla="*/ 182 h 210"/>
                  <a:gd name="T20" fmla="*/ 164 w 267"/>
                  <a:gd name="T21" fmla="*/ 189 h 210"/>
                  <a:gd name="T22" fmla="*/ 135 w 267"/>
                  <a:gd name="T23" fmla="*/ 182 h 210"/>
                  <a:gd name="T24" fmla="*/ 109 w 267"/>
                  <a:gd name="T25" fmla="*/ 180 h 210"/>
                  <a:gd name="T26" fmla="*/ 93 w 267"/>
                  <a:gd name="T27" fmla="*/ 173 h 210"/>
                  <a:gd name="T28" fmla="*/ 75 w 267"/>
                  <a:gd name="T29" fmla="*/ 176 h 210"/>
                  <a:gd name="T30" fmla="*/ 69 w 267"/>
                  <a:gd name="T31" fmla="*/ 189 h 210"/>
                  <a:gd name="T32" fmla="*/ 59 w 267"/>
                  <a:gd name="T33" fmla="*/ 210 h 210"/>
                  <a:gd name="T34" fmla="*/ 46 w 267"/>
                  <a:gd name="T35" fmla="*/ 198 h 210"/>
                  <a:gd name="T36" fmla="*/ 37 w 267"/>
                  <a:gd name="T37" fmla="*/ 205 h 210"/>
                  <a:gd name="T38" fmla="*/ 34 w 267"/>
                  <a:gd name="T39" fmla="*/ 194 h 210"/>
                  <a:gd name="T40" fmla="*/ 25 w 267"/>
                  <a:gd name="T41" fmla="*/ 192 h 210"/>
                  <a:gd name="T42" fmla="*/ 14 w 267"/>
                  <a:gd name="T43" fmla="*/ 180 h 210"/>
                  <a:gd name="T44" fmla="*/ 19 w 267"/>
                  <a:gd name="T45" fmla="*/ 180 h 210"/>
                  <a:gd name="T46" fmla="*/ 7 w 267"/>
                  <a:gd name="T47" fmla="*/ 173 h 210"/>
                  <a:gd name="T48" fmla="*/ 0 w 267"/>
                  <a:gd name="T49" fmla="*/ 161 h 210"/>
                  <a:gd name="T50" fmla="*/ 16 w 267"/>
                  <a:gd name="T51" fmla="*/ 148 h 210"/>
                  <a:gd name="T52" fmla="*/ 50 w 267"/>
                  <a:gd name="T53" fmla="*/ 146 h 210"/>
                  <a:gd name="T54" fmla="*/ 62 w 267"/>
                  <a:gd name="T55" fmla="*/ 133 h 210"/>
                  <a:gd name="T56" fmla="*/ 71 w 267"/>
                  <a:gd name="T57" fmla="*/ 114 h 210"/>
                  <a:gd name="T58" fmla="*/ 99 w 267"/>
                  <a:gd name="T59" fmla="*/ 68 h 210"/>
                  <a:gd name="T60" fmla="*/ 185 w 267"/>
                  <a:gd name="T61" fmla="*/ 10 h 210"/>
                  <a:gd name="T62" fmla="*/ 205 w 267"/>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7" h="210">
                    <a:moveTo>
                      <a:pt x="205" y="0"/>
                    </a:moveTo>
                    <a:lnTo>
                      <a:pt x="224" y="3"/>
                    </a:lnTo>
                    <a:lnTo>
                      <a:pt x="240" y="16"/>
                    </a:lnTo>
                    <a:lnTo>
                      <a:pt x="252" y="10"/>
                    </a:lnTo>
                    <a:lnTo>
                      <a:pt x="256" y="25"/>
                    </a:lnTo>
                    <a:lnTo>
                      <a:pt x="256" y="34"/>
                    </a:lnTo>
                    <a:lnTo>
                      <a:pt x="262" y="41"/>
                    </a:lnTo>
                    <a:lnTo>
                      <a:pt x="262" y="46"/>
                    </a:lnTo>
                    <a:lnTo>
                      <a:pt x="267" y="55"/>
                    </a:lnTo>
                    <a:lnTo>
                      <a:pt x="267" y="62"/>
                    </a:lnTo>
                    <a:lnTo>
                      <a:pt x="262" y="118"/>
                    </a:lnTo>
                    <a:lnTo>
                      <a:pt x="237" y="148"/>
                    </a:lnTo>
                    <a:lnTo>
                      <a:pt x="233" y="157"/>
                    </a:lnTo>
                    <a:lnTo>
                      <a:pt x="227" y="164"/>
                    </a:lnTo>
                    <a:lnTo>
                      <a:pt x="227" y="173"/>
                    </a:lnTo>
                    <a:lnTo>
                      <a:pt x="224" y="180"/>
                    </a:lnTo>
                    <a:lnTo>
                      <a:pt x="222" y="180"/>
                    </a:lnTo>
                    <a:lnTo>
                      <a:pt x="216" y="186"/>
                    </a:lnTo>
                    <a:lnTo>
                      <a:pt x="185" y="180"/>
                    </a:lnTo>
                    <a:lnTo>
                      <a:pt x="178" y="182"/>
                    </a:lnTo>
                    <a:lnTo>
                      <a:pt x="171" y="186"/>
                    </a:lnTo>
                    <a:lnTo>
                      <a:pt x="164" y="189"/>
                    </a:lnTo>
                    <a:lnTo>
                      <a:pt x="155" y="192"/>
                    </a:lnTo>
                    <a:lnTo>
                      <a:pt x="135" y="182"/>
                    </a:lnTo>
                    <a:lnTo>
                      <a:pt x="118" y="186"/>
                    </a:lnTo>
                    <a:lnTo>
                      <a:pt x="109" y="180"/>
                    </a:lnTo>
                    <a:lnTo>
                      <a:pt x="103" y="176"/>
                    </a:lnTo>
                    <a:lnTo>
                      <a:pt x="93" y="173"/>
                    </a:lnTo>
                    <a:lnTo>
                      <a:pt x="89" y="176"/>
                    </a:lnTo>
                    <a:lnTo>
                      <a:pt x="75" y="176"/>
                    </a:lnTo>
                    <a:lnTo>
                      <a:pt x="69" y="180"/>
                    </a:lnTo>
                    <a:lnTo>
                      <a:pt x="69" y="189"/>
                    </a:lnTo>
                    <a:lnTo>
                      <a:pt x="59" y="194"/>
                    </a:lnTo>
                    <a:lnTo>
                      <a:pt x="59" y="210"/>
                    </a:lnTo>
                    <a:lnTo>
                      <a:pt x="50" y="205"/>
                    </a:lnTo>
                    <a:lnTo>
                      <a:pt x="46" y="198"/>
                    </a:lnTo>
                    <a:lnTo>
                      <a:pt x="41" y="201"/>
                    </a:lnTo>
                    <a:lnTo>
                      <a:pt x="37" y="205"/>
                    </a:lnTo>
                    <a:lnTo>
                      <a:pt x="31" y="198"/>
                    </a:lnTo>
                    <a:lnTo>
                      <a:pt x="34" y="194"/>
                    </a:lnTo>
                    <a:lnTo>
                      <a:pt x="31" y="192"/>
                    </a:lnTo>
                    <a:lnTo>
                      <a:pt x="25" y="192"/>
                    </a:lnTo>
                    <a:lnTo>
                      <a:pt x="14" y="186"/>
                    </a:lnTo>
                    <a:lnTo>
                      <a:pt x="14" y="180"/>
                    </a:lnTo>
                    <a:lnTo>
                      <a:pt x="19" y="182"/>
                    </a:lnTo>
                    <a:lnTo>
                      <a:pt x="19" y="180"/>
                    </a:lnTo>
                    <a:lnTo>
                      <a:pt x="14" y="180"/>
                    </a:lnTo>
                    <a:lnTo>
                      <a:pt x="7" y="173"/>
                    </a:lnTo>
                    <a:lnTo>
                      <a:pt x="3" y="167"/>
                    </a:lnTo>
                    <a:lnTo>
                      <a:pt x="0" y="161"/>
                    </a:lnTo>
                    <a:lnTo>
                      <a:pt x="0" y="151"/>
                    </a:lnTo>
                    <a:lnTo>
                      <a:pt x="16" y="148"/>
                    </a:lnTo>
                    <a:lnTo>
                      <a:pt x="19" y="146"/>
                    </a:lnTo>
                    <a:lnTo>
                      <a:pt x="50" y="146"/>
                    </a:lnTo>
                    <a:lnTo>
                      <a:pt x="59" y="146"/>
                    </a:lnTo>
                    <a:lnTo>
                      <a:pt x="62" y="133"/>
                    </a:lnTo>
                    <a:lnTo>
                      <a:pt x="69" y="118"/>
                    </a:lnTo>
                    <a:lnTo>
                      <a:pt x="71" y="114"/>
                    </a:lnTo>
                    <a:lnTo>
                      <a:pt x="71" y="78"/>
                    </a:lnTo>
                    <a:lnTo>
                      <a:pt x="99" y="68"/>
                    </a:lnTo>
                    <a:lnTo>
                      <a:pt x="126" y="46"/>
                    </a:lnTo>
                    <a:lnTo>
                      <a:pt x="185" y="10"/>
                    </a:lnTo>
                    <a:lnTo>
                      <a:pt x="205" y="0"/>
                    </a:lnTo>
                    <a:lnTo>
                      <a:pt x="20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568"/>
              <p:cNvSpPr>
                <a:spLocks/>
              </p:cNvSpPr>
              <p:nvPr/>
            </p:nvSpPr>
            <p:spPr bwMode="auto">
              <a:xfrm>
                <a:off x="5692775" y="3913188"/>
                <a:ext cx="325438" cy="263525"/>
              </a:xfrm>
              <a:custGeom>
                <a:avLst/>
                <a:gdLst>
                  <a:gd name="T0" fmla="*/ 189 w 205"/>
                  <a:gd name="T1" fmla="*/ 7 h 166"/>
                  <a:gd name="T2" fmla="*/ 196 w 205"/>
                  <a:gd name="T3" fmla="*/ 25 h 166"/>
                  <a:gd name="T4" fmla="*/ 205 w 205"/>
                  <a:gd name="T5" fmla="*/ 41 h 166"/>
                  <a:gd name="T6" fmla="*/ 193 w 205"/>
                  <a:gd name="T7" fmla="*/ 43 h 166"/>
                  <a:gd name="T8" fmla="*/ 183 w 205"/>
                  <a:gd name="T9" fmla="*/ 62 h 166"/>
                  <a:gd name="T10" fmla="*/ 180 w 205"/>
                  <a:gd name="T11" fmla="*/ 74 h 166"/>
                  <a:gd name="T12" fmla="*/ 172 w 205"/>
                  <a:gd name="T13" fmla="*/ 87 h 166"/>
                  <a:gd name="T14" fmla="*/ 157 w 205"/>
                  <a:gd name="T15" fmla="*/ 114 h 166"/>
                  <a:gd name="T16" fmla="*/ 157 w 205"/>
                  <a:gd name="T17" fmla="*/ 118 h 166"/>
                  <a:gd name="T18" fmla="*/ 145 w 205"/>
                  <a:gd name="T19" fmla="*/ 126 h 166"/>
                  <a:gd name="T20" fmla="*/ 138 w 205"/>
                  <a:gd name="T21" fmla="*/ 118 h 166"/>
                  <a:gd name="T22" fmla="*/ 127 w 205"/>
                  <a:gd name="T23" fmla="*/ 118 h 166"/>
                  <a:gd name="T24" fmla="*/ 107 w 205"/>
                  <a:gd name="T25" fmla="*/ 135 h 166"/>
                  <a:gd name="T26" fmla="*/ 98 w 205"/>
                  <a:gd name="T27" fmla="*/ 161 h 166"/>
                  <a:gd name="T28" fmla="*/ 82 w 205"/>
                  <a:gd name="T29" fmla="*/ 164 h 166"/>
                  <a:gd name="T30" fmla="*/ 70 w 205"/>
                  <a:gd name="T31" fmla="*/ 166 h 166"/>
                  <a:gd name="T32" fmla="*/ 52 w 205"/>
                  <a:gd name="T33" fmla="*/ 164 h 166"/>
                  <a:gd name="T34" fmla="*/ 45 w 205"/>
                  <a:gd name="T35" fmla="*/ 148 h 166"/>
                  <a:gd name="T36" fmla="*/ 39 w 205"/>
                  <a:gd name="T37" fmla="*/ 146 h 166"/>
                  <a:gd name="T38" fmla="*/ 25 w 205"/>
                  <a:gd name="T39" fmla="*/ 130 h 166"/>
                  <a:gd name="T40" fmla="*/ 0 w 205"/>
                  <a:gd name="T41" fmla="*/ 114 h 166"/>
                  <a:gd name="T42" fmla="*/ 2 w 205"/>
                  <a:gd name="T43" fmla="*/ 83 h 166"/>
                  <a:gd name="T44" fmla="*/ 9 w 205"/>
                  <a:gd name="T45" fmla="*/ 71 h 166"/>
                  <a:gd name="T46" fmla="*/ 15 w 205"/>
                  <a:gd name="T47" fmla="*/ 62 h 166"/>
                  <a:gd name="T48" fmla="*/ 15 w 205"/>
                  <a:gd name="T49" fmla="*/ 43 h 166"/>
                  <a:gd name="T50" fmla="*/ 15 w 205"/>
                  <a:gd name="T51" fmla="*/ 21 h 166"/>
                  <a:gd name="T52" fmla="*/ 25 w 205"/>
                  <a:gd name="T53" fmla="*/ 7 h 166"/>
                  <a:gd name="T54" fmla="*/ 45 w 205"/>
                  <a:gd name="T55" fmla="*/ 3 h 166"/>
                  <a:gd name="T56" fmla="*/ 59 w 205"/>
                  <a:gd name="T57" fmla="*/ 3 h 166"/>
                  <a:gd name="T58" fmla="*/ 74 w 205"/>
                  <a:gd name="T59" fmla="*/ 13 h 166"/>
                  <a:gd name="T60" fmla="*/ 111 w 205"/>
                  <a:gd name="T61" fmla="*/ 19 h 166"/>
                  <a:gd name="T62" fmla="*/ 127 w 205"/>
                  <a:gd name="T63" fmla="*/ 13 h 166"/>
                  <a:gd name="T64" fmla="*/ 141 w 205"/>
                  <a:gd name="T65" fmla="*/ 7 h 166"/>
                  <a:gd name="T66" fmla="*/ 178 w 205"/>
                  <a:gd name="T67" fmla="*/ 7 h 166"/>
                  <a:gd name="T68" fmla="*/ 183 w 205"/>
                  <a:gd name="T6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5" h="166">
                    <a:moveTo>
                      <a:pt x="183" y="0"/>
                    </a:moveTo>
                    <a:lnTo>
                      <a:pt x="189" y="7"/>
                    </a:lnTo>
                    <a:lnTo>
                      <a:pt x="196" y="13"/>
                    </a:lnTo>
                    <a:lnTo>
                      <a:pt x="196" y="25"/>
                    </a:lnTo>
                    <a:lnTo>
                      <a:pt x="203" y="28"/>
                    </a:lnTo>
                    <a:lnTo>
                      <a:pt x="205" y="41"/>
                    </a:lnTo>
                    <a:lnTo>
                      <a:pt x="196" y="46"/>
                    </a:lnTo>
                    <a:lnTo>
                      <a:pt x="193" y="43"/>
                    </a:lnTo>
                    <a:lnTo>
                      <a:pt x="183" y="56"/>
                    </a:lnTo>
                    <a:lnTo>
                      <a:pt x="183" y="62"/>
                    </a:lnTo>
                    <a:lnTo>
                      <a:pt x="180" y="66"/>
                    </a:lnTo>
                    <a:lnTo>
                      <a:pt x="180" y="74"/>
                    </a:lnTo>
                    <a:lnTo>
                      <a:pt x="175" y="77"/>
                    </a:lnTo>
                    <a:lnTo>
                      <a:pt x="172" y="87"/>
                    </a:lnTo>
                    <a:lnTo>
                      <a:pt x="166" y="93"/>
                    </a:lnTo>
                    <a:lnTo>
                      <a:pt x="157" y="114"/>
                    </a:lnTo>
                    <a:lnTo>
                      <a:pt x="161" y="118"/>
                    </a:lnTo>
                    <a:lnTo>
                      <a:pt x="157" y="118"/>
                    </a:lnTo>
                    <a:lnTo>
                      <a:pt x="150" y="126"/>
                    </a:lnTo>
                    <a:lnTo>
                      <a:pt x="145" y="126"/>
                    </a:lnTo>
                    <a:lnTo>
                      <a:pt x="141" y="123"/>
                    </a:lnTo>
                    <a:lnTo>
                      <a:pt x="138" y="118"/>
                    </a:lnTo>
                    <a:lnTo>
                      <a:pt x="132" y="121"/>
                    </a:lnTo>
                    <a:lnTo>
                      <a:pt x="127" y="118"/>
                    </a:lnTo>
                    <a:lnTo>
                      <a:pt x="117" y="126"/>
                    </a:lnTo>
                    <a:lnTo>
                      <a:pt x="107" y="135"/>
                    </a:lnTo>
                    <a:lnTo>
                      <a:pt x="104" y="148"/>
                    </a:lnTo>
                    <a:lnTo>
                      <a:pt x="98" y="161"/>
                    </a:lnTo>
                    <a:lnTo>
                      <a:pt x="95" y="161"/>
                    </a:lnTo>
                    <a:lnTo>
                      <a:pt x="82" y="164"/>
                    </a:lnTo>
                    <a:lnTo>
                      <a:pt x="74" y="161"/>
                    </a:lnTo>
                    <a:lnTo>
                      <a:pt x="70" y="166"/>
                    </a:lnTo>
                    <a:lnTo>
                      <a:pt x="61" y="166"/>
                    </a:lnTo>
                    <a:lnTo>
                      <a:pt x="52" y="164"/>
                    </a:lnTo>
                    <a:lnTo>
                      <a:pt x="43" y="151"/>
                    </a:lnTo>
                    <a:lnTo>
                      <a:pt x="45" y="148"/>
                    </a:lnTo>
                    <a:lnTo>
                      <a:pt x="45" y="146"/>
                    </a:lnTo>
                    <a:lnTo>
                      <a:pt x="39" y="146"/>
                    </a:lnTo>
                    <a:lnTo>
                      <a:pt x="36" y="135"/>
                    </a:lnTo>
                    <a:lnTo>
                      <a:pt x="25" y="130"/>
                    </a:lnTo>
                    <a:lnTo>
                      <a:pt x="2" y="130"/>
                    </a:lnTo>
                    <a:lnTo>
                      <a:pt x="0" y="114"/>
                    </a:lnTo>
                    <a:lnTo>
                      <a:pt x="0" y="93"/>
                    </a:lnTo>
                    <a:lnTo>
                      <a:pt x="2" y="83"/>
                    </a:lnTo>
                    <a:lnTo>
                      <a:pt x="6" y="80"/>
                    </a:lnTo>
                    <a:lnTo>
                      <a:pt x="9" y="71"/>
                    </a:lnTo>
                    <a:lnTo>
                      <a:pt x="15" y="66"/>
                    </a:lnTo>
                    <a:lnTo>
                      <a:pt x="15" y="62"/>
                    </a:lnTo>
                    <a:lnTo>
                      <a:pt x="18" y="53"/>
                    </a:lnTo>
                    <a:lnTo>
                      <a:pt x="15" y="43"/>
                    </a:lnTo>
                    <a:lnTo>
                      <a:pt x="15" y="37"/>
                    </a:lnTo>
                    <a:lnTo>
                      <a:pt x="15" y="21"/>
                    </a:lnTo>
                    <a:lnTo>
                      <a:pt x="25" y="16"/>
                    </a:lnTo>
                    <a:lnTo>
                      <a:pt x="25" y="7"/>
                    </a:lnTo>
                    <a:lnTo>
                      <a:pt x="31" y="3"/>
                    </a:lnTo>
                    <a:lnTo>
                      <a:pt x="45" y="3"/>
                    </a:lnTo>
                    <a:lnTo>
                      <a:pt x="49" y="0"/>
                    </a:lnTo>
                    <a:lnTo>
                      <a:pt x="59" y="3"/>
                    </a:lnTo>
                    <a:lnTo>
                      <a:pt x="65" y="7"/>
                    </a:lnTo>
                    <a:lnTo>
                      <a:pt x="74" y="13"/>
                    </a:lnTo>
                    <a:lnTo>
                      <a:pt x="91" y="9"/>
                    </a:lnTo>
                    <a:lnTo>
                      <a:pt x="111" y="19"/>
                    </a:lnTo>
                    <a:lnTo>
                      <a:pt x="120" y="16"/>
                    </a:lnTo>
                    <a:lnTo>
                      <a:pt x="127" y="13"/>
                    </a:lnTo>
                    <a:lnTo>
                      <a:pt x="134" y="9"/>
                    </a:lnTo>
                    <a:lnTo>
                      <a:pt x="141" y="7"/>
                    </a:lnTo>
                    <a:lnTo>
                      <a:pt x="172" y="13"/>
                    </a:lnTo>
                    <a:lnTo>
                      <a:pt x="178" y="7"/>
                    </a:lnTo>
                    <a:lnTo>
                      <a:pt x="180" y="7"/>
                    </a:lnTo>
                    <a:lnTo>
                      <a:pt x="183" y="0"/>
                    </a:lnTo>
                    <a:lnTo>
                      <a:pt x="18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569"/>
              <p:cNvSpPr>
                <a:spLocks/>
              </p:cNvSpPr>
              <p:nvPr/>
            </p:nvSpPr>
            <p:spPr bwMode="auto">
              <a:xfrm>
                <a:off x="6411913" y="4329113"/>
                <a:ext cx="50800" cy="44450"/>
              </a:xfrm>
              <a:custGeom>
                <a:avLst/>
                <a:gdLst>
                  <a:gd name="T0" fmla="*/ 15 w 32"/>
                  <a:gd name="T1" fmla="*/ 3 h 28"/>
                  <a:gd name="T2" fmla="*/ 18 w 32"/>
                  <a:gd name="T3" fmla="*/ 3 h 28"/>
                  <a:gd name="T4" fmla="*/ 18 w 32"/>
                  <a:gd name="T5" fmla="*/ 5 h 28"/>
                  <a:gd name="T6" fmla="*/ 26 w 32"/>
                  <a:gd name="T7" fmla="*/ 0 h 28"/>
                  <a:gd name="T8" fmla="*/ 30 w 32"/>
                  <a:gd name="T9" fmla="*/ 9 h 28"/>
                  <a:gd name="T10" fmla="*/ 32 w 32"/>
                  <a:gd name="T11" fmla="*/ 21 h 28"/>
                  <a:gd name="T12" fmla="*/ 32 w 32"/>
                  <a:gd name="T13" fmla="*/ 25 h 28"/>
                  <a:gd name="T14" fmla="*/ 26 w 32"/>
                  <a:gd name="T15" fmla="*/ 28 h 28"/>
                  <a:gd name="T16" fmla="*/ 26 w 32"/>
                  <a:gd name="T17" fmla="*/ 21 h 28"/>
                  <a:gd name="T18" fmla="*/ 18 w 32"/>
                  <a:gd name="T19" fmla="*/ 21 h 28"/>
                  <a:gd name="T20" fmla="*/ 18 w 32"/>
                  <a:gd name="T21" fmla="*/ 28 h 28"/>
                  <a:gd name="T22" fmla="*/ 11 w 32"/>
                  <a:gd name="T23" fmla="*/ 28 h 28"/>
                  <a:gd name="T24" fmla="*/ 9 w 32"/>
                  <a:gd name="T25" fmla="*/ 25 h 28"/>
                  <a:gd name="T26" fmla="*/ 0 w 32"/>
                  <a:gd name="T27" fmla="*/ 28 h 28"/>
                  <a:gd name="T28" fmla="*/ 0 w 32"/>
                  <a:gd name="T29" fmla="*/ 25 h 28"/>
                  <a:gd name="T30" fmla="*/ 2 w 32"/>
                  <a:gd name="T31" fmla="*/ 21 h 28"/>
                  <a:gd name="T32" fmla="*/ 5 w 32"/>
                  <a:gd name="T33" fmla="*/ 9 h 28"/>
                  <a:gd name="T34" fmla="*/ 11 w 32"/>
                  <a:gd name="T35" fmla="*/ 5 h 28"/>
                  <a:gd name="T36" fmla="*/ 15 w 32"/>
                  <a:gd name="T37" fmla="*/ 3 h 28"/>
                  <a:gd name="T38" fmla="*/ 15 w 32"/>
                  <a:gd name="T3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8">
                    <a:moveTo>
                      <a:pt x="15" y="3"/>
                    </a:moveTo>
                    <a:lnTo>
                      <a:pt x="18" y="3"/>
                    </a:lnTo>
                    <a:lnTo>
                      <a:pt x="18" y="5"/>
                    </a:lnTo>
                    <a:lnTo>
                      <a:pt x="26" y="0"/>
                    </a:lnTo>
                    <a:lnTo>
                      <a:pt x="30" y="9"/>
                    </a:lnTo>
                    <a:lnTo>
                      <a:pt x="32" y="21"/>
                    </a:lnTo>
                    <a:lnTo>
                      <a:pt x="32" y="25"/>
                    </a:lnTo>
                    <a:lnTo>
                      <a:pt x="26" y="28"/>
                    </a:lnTo>
                    <a:lnTo>
                      <a:pt x="26" y="21"/>
                    </a:lnTo>
                    <a:lnTo>
                      <a:pt x="18" y="21"/>
                    </a:lnTo>
                    <a:lnTo>
                      <a:pt x="18" y="28"/>
                    </a:lnTo>
                    <a:lnTo>
                      <a:pt x="11" y="28"/>
                    </a:lnTo>
                    <a:lnTo>
                      <a:pt x="9" y="25"/>
                    </a:lnTo>
                    <a:lnTo>
                      <a:pt x="0" y="28"/>
                    </a:lnTo>
                    <a:lnTo>
                      <a:pt x="0" y="25"/>
                    </a:lnTo>
                    <a:lnTo>
                      <a:pt x="2" y="21"/>
                    </a:lnTo>
                    <a:lnTo>
                      <a:pt x="5" y="9"/>
                    </a:lnTo>
                    <a:lnTo>
                      <a:pt x="11" y="5"/>
                    </a:lnTo>
                    <a:lnTo>
                      <a:pt x="15" y="3"/>
                    </a:lnTo>
                    <a:lnTo>
                      <a:pt x="15"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570"/>
              <p:cNvSpPr>
                <a:spLocks/>
              </p:cNvSpPr>
              <p:nvPr/>
            </p:nvSpPr>
            <p:spPr bwMode="auto">
              <a:xfrm>
                <a:off x="6213475" y="4524375"/>
                <a:ext cx="328613" cy="279400"/>
              </a:xfrm>
              <a:custGeom>
                <a:avLst/>
                <a:gdLst>
                  <a:gd name="T0" fmla="*/ 164 w 207"/>
                  <a:gd name="T1" fmla="*/ 9 h 176"/>
                  <a:gd name="T2" fmla="*/ 173 w 207"/>
                  <a:gd name="T3" fmla="*/ 16 h 176"/>
                  <a:gd name="T4" fmla="*/ 186 w 207"/>
                  <a:gd name="T5" fmla="*/ 16 h 176"/>
                  <a:gd name="T6" fmla="*/ 194 w 207"/>
                  <a:gd name="T7" fmla="*/ 22 h 176"/>
                  <a:gd name="T8" fmla="*/ 200 w 207"/>
                  <a:gd name="T9" fmla="*/ 34 h 176"/>
                  <a:gd name="T10" fmla="*/ 207 w 207"/>
                  <a:gd name="T11" fmla="*/ 43 h 176"/>
                  <a:gd name="T12" fmla="*/ 200 w 207"/>
                  <a:gd name="T13" fmla="*/ 53 h 176"/>
                  <a:gd name="T14" fmla="*/ 198 w 207"/>
                  <a:gd name="T15" fmla="*/ 68 h 176"/>
                  <a:gd name="T16" fmla="*/ 198 w 207"/>
                  <a:gd name="T17" fmla="*/ 77 h 176"/>
                  <a:gd name="T18" fmla="*/ 194 w 207"/>
                  <a:gd name="T19" fmla="*/ 87 h 176"/>
                  <a:gd name="T20" fmla="*/ 193 w 207"/>
                  <a:gd name="T21" fmla="*/ 105 h 176"/>
                  <a:gd name="T22" fmla="*/ 143 w 207"/>
                  <a:gd name="T23" fmla="*/ 127 h 176"/>
                  <a:gd name="T24" fmla="*/ 140 w 207"/>
                  <a:gd name="T25" fmla="*/ 132 h 176"/>
                  <a:gd name="T26" fmla="*/ 118 w 207"/>
                  <a:gd name="T27" fmla="*/ 139 h 176"/>
                  <a:gd name="T28" fmla="*/ 109 w 207"/>
                  <a:gd name="T29" fmla="*/ 152 h 176"/>
                  <a:gd name="T30" fmla="*/ 87 w 207"/>
                  <a:gd name="T31" fmla="*/ 173 h 176"/>
                  <a:gd name="T32" fmla="*/ 77 w 207"/>
                  <a:gd name="T33" fmla="*/ 173 h 176"/>
                  <a:gd name="T34" fmla="*/ 53 w 207"/>
                  <a:gd name="T35" fmla="*/ 170 h 176"/>
                  <a:gd name="T36" fmla="*/ 41 w 207"/>
                  <a:gd name="T37" fmla="*/ 164 h 176"/>
                  <a:gd name="T38" fmla="*/ 22 w 207"/>
                  <a:gd name="T39" fmla="*/ 168 h 176"/>
                  <a:gd name="T40" fmla="*/ 0 w 207"/>
                  <a:gd name="T41" fmla="*/ 142 h 176"/>
                  <a:gd name="T42" fmla="*/ 38 w 207"/>
                  <a:gd name="T43" fmla="*/ 87 h 176"/>
                  <a:gd name="T44" fmla="*/ 38 w 207"/>
                  <a:gd name="T45" fmla="*/ 77 h 176"/>
                  <a:gd name="T46" fmla="*/ 38 w 207"/>
                  <a:gd name="T47" fmla="*/ 47 h 176"/>
                  <a:gd name="T48" fmla="*/ 43 w 207"/>
                  <a:gd name="T49" fmla="*/ 59 h 176"/>
                  <a:gd name="T50" fmla="*/ 62 w 207"/>
                  <a:gd name="T51" fmla="*/ 59 h 176"/>
                  <a:gd name="T52" fmla="*/ 81 w 207"/>
                  <a:gd name="T53" fmla="*/ 66 h 176"/>
                  <a:gd name="T54" fmla="*/ 90 w 207"/>
                  <a:gd name="T55" fmla="*/ 59 h 176"/>
                  <a:gd name="T56" fmla="*/ 102 w 207"/>
                  <a:gd name="T57" fmla="*/ 72 h 176"/>
                  <a:gd name="T58" fmla="*/ 121 w 207"/>
                  <a:gd name="T59" fmla="*/ 87 h 176"/>
                  <a:gd name="T60" fmla="*/ 134 w 207"/>
                  <a:gd name="T61" fmla="*/ 89 h 176"/>
                  <a:gd name="T62" fmla="*/ 136 w 207"/>
                  <a:gd name="T63" fmla="*/ 72 h 176"/>
                  <a:gd name="T64" fmla="*/ 130 w 207"/>
                  <a:gd name="T65" fmla="*/ 77 h 176"/>
                  <a:gd name="T66" fmla="*/ 114 w 207"/>
                  <a:gd name="T67" fmla="*/ 66 h 176"/>
                  <a:gd name="T68" fmla="*/ 114 w 207"/>
                  <a:gd name="T69" fmla="*/ 53 h 176"/>
                  <a:gd name="T70" fmla="*/ 118 w 207"/>
                  <a:gd name="T71" fmla="*/ 41 h 176"/>
                  <a:gd name="T72" fmla="*/ 114 w 207"/>
                  <a:gd name="T73" fmla="*/ 22 h 176"/>
                  <a:gd name="T74" fmla="*/ 125 w 207"/>
                  <a:gd name="T75" fmla="*/ 9 h 176"/>
                  <a:gd name="T76" fmla="*/ 155 w 207"/>
                  <a:gd name="T7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 h="176">
                    <a:moveTo>
                      <a:pt x="155" y="0"/>
                    </a:moveTo>
                    <a:lnTo>
                      <a:pt x="164" y="9"/>
                    </a:lnTo>
                    <a:lnTo>
                      <a:pt x="170" y="13"/>
                    </a:lnTo>
                    <a:lnTo>
                      <a:pt x="173" y="16"/>
                    </a:lnTo>
                    <a:lnTo>
                      <a:pt x="179" y="16"/>
                    </a:lnTo>
                    <a:lnTo>
                      <a:pt x="186" y="16"/>
                    </a:lnTo>
                    <a:lnTo>
                      <a:pt x="193" y="22"/>
                    </a:lnTo>
                    <a:lnTo>
                      <a:pt x="194" y="22"/>
                    </a:lnTo>
                    <a:lnTo>
                      <a:pt x="198" y="28"/>
                    </a:lnTo>
                    <a:lnTo>
                      <a:pt x="200" y="34"/>
                    </a:lnTo>
                    <a:lnTo>
                      <a:pt x="207" y="37"/>
                    </a:lnTo>
                    <a:lnTo>
                      <a:pt x="207" y="43"/>
                    </a:lnTo>
                    <a:lnTo>
                      <a:pt x="200" y="47"/>
                    </a:lnTo>
                    <a:lnTo>
                      <a:pt x="200" y="53"/>
                    </a:lnTo>
                    <a:lnTo>
                      <a:pt x="198" y="66"/>
                    </a:lnTo>
                    <a:lnTo>
                      <a:pt x="198" y="68"/>
                    </a:lnTo>
                    <a:lnTo>
                      <a:pt x="200" y="75"/>
                    </a:lnTo>
                    <a:lnTo>
                      <a:pt x="198" y="77"/>
                    </a:lnTo>
                    <a:lnTo>
                      <a:pt x="194" y="80"/>
                    </a:lnTo>
                    <a:lnTo>
                      <a:pt x="194" y="87"/>
                    </a:lnTo>
                    <a:lnTo>
                      <a:pt x="193" y="96"/>
                    </a:lnTo>
                    <a:lnTo>
                      <a:pt x="193" y="105"/>
                    </a:lnTo>
                    <a:lnTo>
                      <a:pt x="143" y="125"/>
                    </a:lnTo>
                    <a:lnTo>
                      <a:pt x="143" y="127"/>
                    </a:lnTo>
                    <a:lnTo>
                      <a:pt x="143" y="132"/>
                    </a:lnTo>
                    <a:lnTo>
                      <a:pt x="140" y="132"/>
                    </a:lnTo>
                    <a:lnTo>
                      <a:pt x="130" y="132"/>
                    </a:lnTo>
                    <a:lnTo>
                      <a:pt x="118" y="139"/>
                    </a:lnTo>
                    <a:lnTo>
                      <a:pt x="118" y="148"/>
                    </a:lnTo>
                    <a:lnTo>
                      <a:pt x="109" y="152"/>
                    </a:lnTo>
                    <a:lnTo>
                      <a:pt x="98" y="157"/>
                    </a:lnTo>
                    <a:lnTo>
                      <a:pt x="87" y="173"/>
                    </a:lnTo>
                    <a:lnTo>
                      <a:pt x="81" y="176"/>
                    </a:lnTo>
                    <a:lnTo>
                      <a:pt x="77" y="173"/>
                    </a:lnTo>
                    <a:lnTo>
                      <a:pt x="62" y="173"/>
                    </a:lnTo>
                    <a:lnTo>
                      <a:pt x="53" y="170"/>
                    </a:lnTo>
                    <a:lnTo>
                      <a:pt x="50" y="168"/>
                    </a:lnTo>
                    <a:lnTo>
                      <a:pt x="41" y="164"/>
                    </a:lnTo>
                    <a:lnTo>
                      <a:pt x="34" y="164"/>
                    </a:lnTo>
                    <a:lnTo>
                      <a:pt x="22" y="168"/>
                    </a:lnTo>
                    <a:lnTo>
                      <a:pt x="16" y="155"/>
                    </a:lnTo>
                    <a:lnTo>
                      <a:pt x="0" y="142"/>
                    </a:lnTo>
                    <a:lnTo>
                      <a:pt x="3" y="84"/>
                    </a:lnTo>
                    <a:lnTo>
                      <a:pt x="38" y="87"/>
                    </a:lnTo>
                    <a:lnTo>
                      <a:pt x="34" y="80"/>
                    </a:lnTo>
                    <a:lnTo>
                      <a:pt x="38" y="77"/>
                    </a:lnTo>
                    <a:lnTo>
                      <a:pt x="38" y="66"/>
                    </a:lnTo>
                    <a:lnTo>
                      <a:pt x="38" y="47"/>
                    </a:lnTo>
                    <a:lnTo>
                      <a:pt x="43" y="50"/>
                    </a:lnTo>
                    <a:lnTo>
                      <a:pt x="43" y="59"/>
                    </a:lnTo>
                    <a:lnTo>
                      <a:pt x="59" y="50"/>
                    </a:lnTo>
                    <a:lnTo>
                      <a:pt x="62" y="59"/>
                    </a:lnTo>
                    <a:lnTo>
                      <a:pt x="75" y="66"/>
                    </a:lnTo>
                    <a:lnTo>
                      <a:pt x="81" y="66"/>
                    </a:lnTo>
                    <a:lnTo>
                      <a:pt x="90" y="66"/>
                    </a:lnTo>
                    <a:lnTo>
                      <a:pt x="90" y="59"/>
                    </a:lnTo>
                    <a:lnTo>
                      <a:pt x="93" y="59"/>
                    </a:lnTo>
                    <a:lnTo>
                      <a:pt x="102" y="72"/>
                    </a:lnTo>
                    <a:lnTo>
                      <a:pt x="111" y="75"/>
                    </a:lnTo>
                    <a:lnTo>
                      <a:pt x="121" y="87"/>
                    </a:lnTo>
                    <a:lnTo>
                      <a:pt x="125" y="89"/>
                    </a:lnTo>
                    <a:lnTo>
                      <a:pt x="134" y="89"/>
                    </a:lnTo>
                    <a:lnTo>
                      <a:pt x="136" y="93"/>
                    </a:lnTo>
                    <a:lnTo>
                      <a:pt x="136" y="72"/>
                    </a:lnTo>
                    <a:lnTo>
                      <a:pt x="130" y="72"/>
                    </a:lnTo>
                    <a:lnTo>
                      <a:pt x="130" y="77"/>
                    </a:lnTo>
                    <a:lnTo>
                      <a:pt x="125" y="72"/>
                    </a:lnTo>
                    <a:lnTo>
                      <a:pt x="114" y="66"/>
                    </a:lnTo>
                    <a:lnTo>
                      <a:pt x="111" y="63"/>
                    </a:lnTo>
                    <a:lnTo>
                      <a:pt x="114" y="53"/>
                    </a:lnTo>
                    <a:lnTo>
                      <a:pt x="114" y="47"/>
                    </a:lnTo>
                    <a:lnTo>
                      <a:pt x="118" y="41"/>
                    </a:lnTo>
                    <a:lnTo>
                      <a:pt x="118" y="28"/>
                    </a:lnTo>
                    <a:lnTo>
                      <a:pt x="114" y="22"/>
                    </a:lnTo>
                    <a:lnTo>
                      <a:pt x="121" y="16"/>
                    </a:lnTo>
                    <a:lnTo>
                      <a:pt x="125" y="9"/>
                    </a:lnTo>
                    <a:lnTo>
                      <a:pt x="125" y="4"/>
                    </a:lnTo>
                    <a:lnTo>
                      <a:pt x="155" y="0"/>
                    </a:lnTo>
                    <a:lnTo>
                      <a:pt x="15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571"/>
              <p:cNvSpPr>
                <a:spLocks/>
              </p:cNvSpPr>
              <p:nvPr/>
            </p:nvSpPr>
            <p:spPr bwMode="auto">
              <a:xfrm>
                <a:off x="5138738" y="3830638"/>
                <a:ext cx="166688" cy="122238"/>
              </a:xfrm>
              <a:custGeom>
                <a:avLst/>
                <a:gdLst>
                  <a:gd name="T0" fmla="*/ 10 w 105"/>
                  <a:gd name="T1" fmla="*/ 50 h 77"/>
                  <a:gd name="T2" fmla="*/ 7 w 105"/>
                  <a:gd name="T3" fmla="*/ 43 h 77"/>
                  <a:gd name="T4" fmla="*/ 0 w 105"/>
                  <a:gd name="T5" fmla="*/ 36 h 77"/>
                  <a:gd name="T6" fmla="*/ 3 w 105"/>
                  <a:gd name="T7" fmla="*/ 30 h 77"/>
                  <a:gd name="T8" fmla="*/ 14 w 105"/>
                  <a:gd name="T9" fmla="*/ 22 h 77"/>
                  <a:gd name="T10" fmla="*/ 16 w 105"/>
                  <a:gd name="T11" fmla="*/ 9 h 77"/>
                  <a:gd name="T12" fmla="*/ 16 w 105"/>
                  <a:gd name="T13" fmla="*/ 9 h 77"/>
                  <a:gd name="T14" fmla="*/ 23 w 105"/>
                  <a:gd name="T15" fmla="*/ 2 h 77"/>
                  <a:gd name="T16" fmla="*/ 34 w 105"/>
                  <a:gd name="T17" fmla="*/ 2 h 77"/>
                  <a:gd name="T18" fmla="*/ 49 w 105"/>
                  <a:gd name="T19" fmla="*/ 0 h 77"/>
                  <a:gd name="T20" fmla="*/ 55 w 105"/>
                  <a:gd name="T21" fmla="*/ 2 h 77"/>
                  <a:gd name="T22" fmla="*/ 62 w 105"/>
                  <a:gd name="T23" fmla="*/ 12 h 77"/>
                  <a:gd name="T24" fmla="*/ 69 w 105"/>
                  <a:gd name="T25" fmla="*/ 12 h 77"/>
                  <a:gd name="T26" fmla="*/ 71 w 105"/>
                  <a:gd name="T27" fmla="*/ 22 h 77"/>
                  <a:gd name="T28" fmla="*/ 78 w 105"/>
                  <a:gd name="T29" fmla="*/ 25 h 77"/>
                  <a:gd name="T30" fmla="*/ 80 w 105"/>
                  <a:gd name="T31" fmla="*/ 27 h 77"/>
                  <a:gd name="T32" fmla="*/ 84 w 105"/>
                  <a:gd name="T33" fmla="*/ 34 h 77"/>
                  <a:gd name="T34" fmla="*/ 92 w 105"/>
                  <a:gd name="T35" fmla="*/ 36 h 77"/>
                  <a:gd name="T36" fmla="*/ 92 w 105"/>
                  <a:gd name="T37" fmla="*/ 43 h 77"/>
                  <a:gd name="T38" fmla="*/ 92 w 105"/>
                  <a:gd name="T39" fmla="*/ 46 h 77"/>
                  <a:gd name="T40" fmla="*/ 92 w 105"/>
                  <a:gd name="T41" fmla="*/ 55 h 77"/>
                  <a:gd name="T42" fmla="*/ 96 w 105"/>
                  <a:gd name="T43" fmla="*/ 61 h 77"/>
                  <a:gd name="T44" fmla="*/ 99 w 105"/>
                  <a:gd name="T45" fmla="*/ 59 h 77"/>
                  <a:gd name="T46" fmla="*/ 105 w 105"/>
                  <a:gd name="T47" fmla="*/ 68 h 77"/>
                  <a:gd name="T48" fmla="*/ 105 w 105"/>
                  <a:gd name="T49" fmla="*/ 73 h 77"/>
                  <a:gd name="T50" fmla="*/ 96 w 105"/>
                  <a:gd name="T51" fmla="*/ 77 h 77"/>
                  <a:gd name="T52" fmla="*/ 92 w 105"/>
                  <a:gd name="T53" fmla="*/ 73 h 77"/>
                  <a:gd name="T54" fmla="*/ 84 w 105"/>
                  <a:gd name="T55" fmla="*/ 77 h 77"/>
                  <a:gd name="T56" fmla="*/ 78 w 105"/>
                  <a:gd name="T57" fmla="*/ 73 h 77"/>
                  <a:gd name="T58" fmla="*/ 75 w 105"/>
                  <a:gd name="T59" fmla="*/ 71 h 77"/>
                  <a:gd name="T60" fmla="*/ 62 w 105"/>
                  <a:gd name="T61" fmla="*/ 71 h 77"/>
                  <a:gd name="T62" fmla="*/ 38 w 105"/>
                  <a:gd name="T63" fmla="*/ 71 h 77"/>
                  <a:gd name="T64" fmla="*/ 32 w 105"/>
                  <a:gd name="T65" fmla="*/ 73 h 77"/>
                  <a:gd name="T66" fmla="*/ 23 w 105"/>
                  <a:gd name="T67" fmla="*/ 73 h 77"/>
                  <a:gd name="T68" fmla="*/ 10 w 105"/>
                  <a:gd name="T69" fmla="*/ 77 h 77"/>
                  <a:gd name="T70" fmla="*/ 23 w 105"/>
                  <a:gd name="T71" fmla="*/ 71 h 77"/>
                  <a:gd name="T72" fmla="*/ 10 w 105"/>
                  <a:gd name="T73" fmla="*/ 71 h 77"/>
                  <a:gd name="T74" fmla="*/ 10 w 105"/>
                  <a:gd name="T75" fmla="*/ 65 h 77"/>
                  <a:gd name="T76" fmla="*/ 25 w 105"/>
                  <a:gd name="T77" fmla="*/ 61 h 77"/>
                  <a:gd name="T78" fmla="*/ 25 w 105"/>
                  <a:gd name="T79" fmla="*/ 59 h 77"/>
                  <a:gd name="T80" fmla="*/ 34 w 105"/>
                  <a:gd name="T81" fmla="*/ 59 h 77"/>
                  <a:gd name="T82" fmla="*/ 40 w 105"/>
                  <a:gd name="T83" fmla="*/ 55 h 77"/>
                  <a:gd name="T84" fmla="*/ 55 w 105"/>
                  <a:gd name="T85" fmla="*/ 61 h 77"/>
                  <a:gd name="T86" fmla="*/ 62 w 105"/>
                  <a:gd name="T87" fmla="*/ 55 h 77"/>
                  <a:gd name="T88" fmla="*/ 55 w 105"/>
                  <a:gd name="T89" fmla="*/ 55 h 77"/>
                  <a:gd name="T90" fmla="*/ 44 w 105"/>
                  <a:gd name="T91" fmla="*/ 50 h 77"/>
                  <a:gd name="T92" fmla="*/ 32 w 105"/>
                  <a:gd name="T93" fmla="*/ 52 h 77"/>
                  <a:gd name="T94" fmla="*/ 14 w 105"/>
                  <a:gd name="T95" fmla="*/ 55 h 77"/>
                  <a:gd name="T96" fmla="*/ 10 w 105"/>
                  <a:gd name="T97" fmla="*/ 5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77">
                    <a:moveTo>
                      <a:pt x="10" y="50"/>
                    </a:moveTo>
                    <a:lnTo>
                      <a:pt x="7" y="43"/>
                    </a:lnTo>
                    <a:lnTo>
                      <a:pt x="0" y="36"/>
                    </a:lnTo>
                    <a:lnTo>
                      <a:pt x="3" y="30"/>
                    </a:lnTo>
                    <a:lnTo>
                      <a:pt x="14" y="22"/>
                    </a:lnTo>
                    <a:lnTo>
                      <a:pt x="16" y="9"/>
                    </a:lnTo>
                    <a:lnTo>
                      <a:pt x="16" y="9"/>
                    </a:lnTo>
                    <a:lnTo>
                      <a:pt x="23" y="2"/>
                    </a:lnTo>
                    <a:lnTo>
                      <a:pt x="34" y="2"/>
                    </a:lnTo>
                    <a:lnTo>
                      <a:pt x="49" y="0"/>
                    </a:lnTo>
                    <a:lnTo>
                      <a:pt x="55" y="2"/>
                    </a:lnTo>
                    <a:lnTo>
                      <a:pt x="62" y="12"/>
                    </a:lnTo>
                    <a:lnTo>
                      <a:pt x="69" y="12"/>
                    </a:lnTo>
                    <a:lnTo>
                      <a:pt x="71" y="22"/>
                    </a:lnTo>
                    <a:lnTo>
                      <a:pt x="78" y="25"/>
                    </a:lnTo>
                    <a:lnTo>
                      <a:pt x="80" y="27"/>
                    </a:lnTo>
                    <a:lnTo>
                      <a:pt x="84" y="34"/>
                    </a:lnTo>
                    <a:lnTo>
                      <a:pt x="92" y="36"/>
                    </a:lnTo>
                    <a:lnTo>
                      <a:pt x="92" y="43"/>
                    </a:lnTo>
                    <a:lnTo>
                      <a:pt x="92" y="46"/>
                    </a:lnTo>
                    <a:lnTo>
                      <a:pt x="92" y="55"/>
                    </a:lnTo>
                    <a:lnTo>
                      <a:pt x="96" y="61"/>
                    </a:lnTo>
                    <a:lnTo>
                      <a:pt x="99" y="59"/>
                    </a:lnTo>
                    <a:lnTo>
                      <a:pt x="105" y="68"/>
                    </a:lnTo>
                    <a:lnTo>
                      <a:pt x="105" y="73"/>
                    </a:lnTo>
                    <a:lnTo>
                      <a:pt x="96" y="77"/>
                    </a:lnTo>
                    <a:lnTo>
                      <a:pt x="92" y="73"/>
                    </a:lnTo>
                    <a:lnTo>
                      <a:pt x="84" y="77"/>
                    </a:lnTo>
                    <a:lnTo>
                      <a:pt x="78" y="73"/>
                    </a:lnTo>
                    <a:lnTo>
                      <a:pt x="75" y="71"/>
                    </a:lnTo>
                    <a:lnTo>
                      <a:pt x="62" y="71"/>
                    </a:lnTo>
                    <a:lnTo>
                      <a:pt x="38" y="71"/>
                    </a:lnTo>
                    <a:lnTo>
                      <a:pt x="32" y="73"/>
                    </a:lnTo>
                    <a:lnTo>
                      <a:pt x="23" y="73"/>
                    </a:lnTo>
                    <a:lnTo>
                      <a:pt x="10" y="77"/>
                    </a:lnTo>
                    <a:lnTo>
                      <a:pt x="23" y="71"/>
                    </a:lnTo>
                    <a:lnTo>
                      <a:pt x="10" y="71"/>
                    </a:lnTo>
                    <a:lnTo>
                      <a:pt x="10" y="65"/>
                    </a:lnTo>
                    <a:lnTo>
                      <a:pt x="25" y="61"/>
                    </a:lnTo>
                    <a:lnTo>
                      <a:pt x="25" y="59"/>
                    </a:lnTo>
                    <a:lnTo>
                      <a:pt x="34" y="59"/>
                    </a:lnTo>
                    <a:lnTo>
                      <a:pt x="40" y="55"/>
                    </a:lnTo>
                    <a:lnTo>
                      <a:pt x="55" y="61"/>
                    </a:lnTo>
                    <a:lnTo>
                      <a:pt x="62" y="55"/>
                    </a:lnTo>
                    <a:lnTo>
                      <a:pt x="55" y="55"/>
                    </a:lnTo>
                    <a:lnTo>
                      <a:pt x="44" y="50"/>
                    </a:lnTo>
                    <a:lnTo>
                      <a:pt x="32" y="52"/>
                    </a:lnTo>
                    <a:lnTo>
                      <a:pt x="14" y="55"/>
                    </a:lnTo>
                    <a:lnTo>
                      <a:pt x="10" y="5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572"/>
              <p:cNvSpPr>
                <a:spLocks/>
              </p:cNvSpPr>
              <p:nvPr/>
            </p:nvSpPr>
            <p:spPr bwMode="auto">
              <a:xfrm>
                <a:off x="5248275" y="4017963"/>
                <a:ext cx="87313" cy="90488"/>
              </a:xfrm>
              <a:custGeom>
                <a:avLst/>
                <a:gdLst>
                  <a:gd name="T0" fmla="*/ 0 w 55"/>
                  <a:gd name="T1" fmla="*/ 17 h 57"/>
                  <a:gd name="T2" fmla="*/ 9 w 55"/>
                  <a:gd name="T3" fmla="*/ 11 h 57"/>
                  <a:gd name="T4" fmla="*/ 11 w 55"/>
                  <a:gd name="T5" fmla="*/ 11 h 57"/>
                  <a:gd name="T6" fmla="*/ 15 w 55"/>
                  <a:gd name="T7" fmla="*/ 2 h 57"/>
                  <a:gd name="T8" fmla="*/ 20 w 55"/>
                  <a:gd name="T9" fmla="*/ 0 h 57"/>
                  <a:gd name="T10" fmla="*/ 36 w 55"/>
                  <a:gd name="T11" fmla="*/ 0 h 57"/>
                  <a:gd name="T12" fmla="*/ 43 w 55"/>
                  <a:gd name="T13" fmla="*/ 8 h 57"/>
                  <a:gd name="T14" fmla="*/ 45 w 55"/>
                  <a:gd name="T15" fmla="*/ 14 h 57"/>
                  <a:gd name="T16" fmla="*/ 48 w 55"/>
                  <a:gd name="T17" fmla="*/ 17 h 57"/>
                  <a:gd name="T18" fmla="*/ 48 w 55"/>
                  <a:gd name="T19" fmla="*/ 27 h 57"/>
                  <a:gd name="T20" fmla="*/ 55 w 55"/>
                  <a:gd name="T21" fmla="*/ 27 h 57"/>
                  <a:gd name="T22" fmla="*/ 55 w 55"/>
                  <a:gd name="T23" fmla="*/ 32 h 57"/>
                  <a:gd name="T24" fmla="*/ 48 w 55"/>
                  <a:gd name="T25" fmla="*/ 32 h 57"/>
                  <a:gd name="T26" fmla="*/ 48 w 55"/>
                  <a:gd name="T27" fmla="*/ 39 h 57"/>
                  <a:gd name="T28" fmla="*/ 43 w 55"/>
                  <a:gd name="T29" fmla="*/ 45 h 57"/>
                  <a:gd name="T30" fmla="*/ 36 w 55"/>
                  <a:gd name="T31" fmla="*/ 57 h 57"/>
                  <a:gd name="T32" fmla="*/ 23 w 55"/>
                  <a:gd name="T33" fmla="*/ 48 h 57"/>
                  <a:gd name="T34" fmla="*/ 9 w 55"/>
                  <a:gd name="T35" fmla="*/ 43 h 57"/>
                  <a:gd name="T36" fmla="*/ 9 w 55"/>
                  <a:gd name="T37" fmla="*/ 39 h 57"/>
                  <a:gd name="T38" fmla="*/ 2 w 55"/>
                  <a:gd name="T39" fmla="*/ 30 h 57"/>
                  <a:gd name="T40" fmla="*/ 2 w 55"/>
                  <a:gd name="T41" fmla="*/ 21 h 57"/>
                  <a:gd name="T42" fmla="*/ 0 w 55"/>
                  <a:gd name="T43" fmla="*/ 17 h 57"/>
                  <a:gd name="T44" fmla="*/ 0 w 55"/>
                  <a:gd name="T45" fmla="*/ 1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7">
                    <a:moveTo>
                      <a:pt x="0" y="17"/>
                    </a:moveTo>
                    <a:lnTo>
                      <a:pt x="9" y="11"/>
                    </a:lnTo>
                    <a:lnTo>
                      <a:pt x="11" y="11"/>
                    </a:lnTo>
                    <a:lnTo>
                      <a:pt x="15" y="2"/>
                    </a:lnTo>
                    <a:lnTo>
                      <a:pt x="20" y="0"/>
                    </a:lnTo>
                    <a:lnTo>
                      <a:pt x="36" y="0"/>
                    </a:lnTo>
                    <a:lnTo>
                      <a:pt x="43" y="8"/>
                    </a:lnTo>
                    <a:lnTo>
                      <a:pt x="45" y="14"/>
                    </a:lnTo>
                    <a:lnTo>
                      <a:pt x="48" y="17"/>
                    </a:lnTo>
                    <a:lnTo>
                      <a:pt x="48" y="27"/>
                    </a:lnTo>
                    <a:lnTo>
                      <a:pt x="55" y="27"/>
                    </a:lnTo>
                    <a:lnTo>
                      <a:pt x="55" y="32"/>
                    </a:lnTo>
                    <a:lnTo>
                      <a:pt x="48" y="32"/>
                    </a:lnTo>
                    <a:lnTo>
                      <a:pt x="48" y="39"/>
                    </a:lnTo>
                    <a:lnTo>
                      <a:pt x="43" y="45"/>
                    </a:lnTo>
                    <a:lnTo>
                      <a:pt x="36" y="57"/>
                    </a:lnTo>
                    <a:lnTo>
                      <a:pt x="23" y="48"/>
                    </a:lnTo>
                    <a:lnTo>
                      <a:pt x="9" y="43"/>
                    </a:lnTo>
                    <a:lnTo>
                      <a:pt x="9" y="39"/>
                    </a:lnTo>
                    <a:lnTo>
                      <a:pt x="2" y="30"/>
                    </a:lnTo>
                    <a:lnTo>
                      <a:pt x="2" y="21"/>
                    </a:lnTo>
                    <a:lnTo>
                      <a:pt x="0" y="17"/>
                    </a:lnTo>
                    <a:lnTo>
                      <a:pt x="0" y="1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573"/>
              <p:cNvSpPr>
                <a:spLocks/>
              </p:cNvSpPr>
              <p:nvPr/>
            </p:nvSpPr>
            <p:spPr bwMode="auto">
              <a:xfrm>
                <a:off x="6297613" y="4733925"/>
                <a:ext cx="215900" cy="198438"/>
              </a:xfrm>
              <a:custGeom>
                <a:avLst/>
                <a:gdLst>
                  <a:gd name="T0" fmla="*/ 0 w 136"/>
                  <a:gd name="T1" fmla="*/ 38 h 125"/>
                  <a:gd name="T2" fmla="*/ 9 w 136"/>
                  <a:gd name="T3" fmla="*/ 41 h 125"/>
                  <a:gd name="T4" fmla="*/ 24 w 136"/>
                  <a:gd name="T5" fmla="*/ 41 h 125"/>
                  <a:gd name="T6" fmla="*/ 28 w 136"/>
                  <a:gd name="T7" fmla="*/ 44 h 125"/>
                  <a:gd name="T8" fmla="*/ 34 w 136"/>
                  <a:gd name="T9" fmla="*/ 41 h 125"/>
                  <a:gd name="T10" fmla="*/ 45 w 136"/>
                  <a:gd name="T11" fmla="*/ 25 h 125"/>
                  <a:gd name="T12" fmla="*/ 56 w 136"/>
                  <a:gd name="T13" fmla="*/ 20 h 125"/>
                  <a:gd name="T14" fmla="*/ 65 w 136"/>
                  <a:gd name="T15" fmla="*/ 16 h 125"/>
                  <a:gd name="T16" fmla="*/ 65 w 136"/>
                  <a:gd name="T17" fmla="*/ 7 h 125"/>
                  <a:gd name="T18" fmla="*/ 77 w 136"/>
                  <a:gd name="T19" fmla="*/ 0 h 125"/>
                  <a:gd name="T20" fmla="*/ 87 w 136"/>
                  <a:gd name="T21" fmla="*/ 0 h 125"/>
                  <a:gd name="T22" fmla="*/ 90 w 136"/>
                  <a:gd name="T23" fmla="*/ 0 h 125"/>
                  <a:gd name="T24" fmla="*/ 92 w 136"/>
                  <a:gd name="T25" fmla="*/ 4 h 125"/>
                  <a:gd name="T26" fmla="*/ 92 w 136"/>
                  <a:gd name="T27" fmla="*/ 7 h 125"/>
                  <a:gd name="T28" fmla="*/ 108 w 136"/>
                  <a:gd name="T29" fmla="*/ 7 h 125"/>
                  <a:gd name="T30" fmla="*/ 111 w 136"/>
                  <a:gd name="T31" fmla="*/ 10 h 125"/>
                  <a:gd name="T32" fmla="*/ 117 w 136"/>
                  <a:gd name="T33" fmla="*/ 10 h 125"/>
                  <a:gd name="T34" fmla="*/ 120 w 136"/>
                  <a:gd name="T35" fmla="*/ 16 h 125"/>
                  <a:gd name="T36" fmla="*/ 133 w 136"/>
                  <a:gd name="T37" fmla="*/ 16 h 125"/>
                  <a:gd name="T38" fmla="*/ 133 w 136"/>
                  <a:gd name="T39" fmla="*/ 20 h 125"/>
                  <a:gd name="T40" fmla="*/ 136 w 136"/>
                  <a:gd name="T41" fmla="*/ 29 h 125"/>
                  <a:gd name="T42" fmla="*/ 136 w 136"/>
                  <a:gd name="T43" fmla="*/ 38 h 125"/>
                  <a:gd name="T44" fmla="*/ 136 w 136"/>
                  <a:gd name="T45" fmla="*/ 48 h 125"/>
                  <a:gd name="T46" fmla="*/ 136 w 136"/>
                  <a:gd name="T47" fmla="*/ 50 h 125"/>
                  <a:gd name="T48" fmla="*/ 133 w 136"/>
                  <a:gd name="T49" fmla="*/ 53 h 125"/>
                  <a:gd name="T50" fmla="*/ 136 w 136"/>
                  <a:gd name="T51" fmla="*/ 57 h 125"/>
                  <a:gd name="T52" fmla="*/ 133 w 136"/>
                  <a:gd name="T53" fmla="*/ 59 h 125"/>
                  <a:gd name="T54" fmla="*/ 133 w 136"/>
                  <a:gd name="T55" fmla="*/ 66 h 125"/>
                  <a:gd name="T56" fmla="*/ 133 w 136"/>
                  <a:gd name="T57" fmla="*/ 72 h 125"/>
                  <a:gd name="T58" fmla="*/ 136 w 136"/>
                  <a:gd name="T59" fmla="*/ 79 h 125"/>
                  <a:gd name="T60" fmla="*/ 129 w 136"/>
                  <a:gd name="T61" fmla="*/ 88 h 125"/>
                  <a:gd name="T62" fmla="*/ 126 w 136"/>
                  <a:gd name="T63" fmla="*/ 93 h 125"/>
                  <a:gd name="T64" fmla="*/ 126 w 136"/>
                  <a:gd name="T65" fmla="*/ 100 h 125"/>
                  <a:gd name="T66" fmla="*/ 124 w 136"/>
                  <a:gd name="T67" fmla="*/ 105 h 125"/>
                  <a:gd name="T68" fmla="*/ 104 w 136"/>
                  <a:gd name="T69" fmla="*/ 125 h 125"/>
                  <a:gd name="T70" fmla="*/ 98 w 136"/>
                  <a:gd name="T71" fmla="*/ 121 h 125"/>
                  <a:gd name="T72" fmla="*/ 90 w 136"/>
                  <a:gd name="T73" fmla="*/ 121 h 125"/>
                  <a:gd name="T74" fmla="*/ 81 w 136"/>
                  <a:gd name="T75" fmla="*/ 118 h 125"/>
                  <a:gd name="T76" fmla="*/ 72 w 136"/>
                  <a:gd name="T77" fmla="*/ 118 h 125"/>
                  <a:gd name="T78" fmla="*/ 65 w 136"/>
                  <a:gd name="T79" fmla="*/ 121 h 125"/>
                  <a:gd name="T80" fmla="*/ 65 w 136"/>
                  <a:gd name="T81" fmla="*/ 112 h 125"/>
                  <a:gd name="T82" fmla="*/ 56 w 136"/>
                  <a:gd name="T83" fmla="*/ 105 h 125"/>
                  <a:gd name="T84" fmla="*/ 49 w 136"/>
                  <a:gd name="T85" fmla="*/ 105 h 125"/>
                  <a:gd name="T86" fmla="*/ 45 w 136"/>
                  <a:gd name="T87" fmla="*/ 100 h 125"/>
                  <a:gd name="T88" fmla="*/ 43 w 136"/>
                  <a:gd name="T89" fmla="*/ 88 h 125"/>
                  <a:gd name="T90" fmla="*/ 37 w 136"/>
                  <a:gd name="T91" fmla="*/ 88 h 125"/>
                  <a:gd name="T92" fmla="*/ 34 w 136"/>
                  <a:gd name="T93" fmla="*/ 79 h 125"/>
                  <a:gd name="T94" fmla="*/ 28 w 136"/>
                  <a:gd name="T95" fmla="*/ 75 h 125"/>
                  <a:gd name="T96" fmla="*/ 15 w 136"/>
                  <a:gd name="T97" fmla="*/ 66 h 125"/>
                  <a:gd name="T98" fmla="*/ 15 w 136"/>
                  <a:gd name="T99" fmla="*/ 59 h 125"/>
                  <a:gd name="T100" fmla="*/ 6 w 136"/>
                  <a:gd name="T101" fmla="*/ 48 h 125"/>
                  <a:gd name="T102" fmla="*/ 0 w 136"/>
                  <a:gd name="T103" fmla="*/ 38 h 125"/>
                  <a:gd name="T104" fmla="*/ 0 w 136"/>
                  <a:gd name="T105" fmla="*/ 3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125">
                    <a:moveTo>
                      <a:pt x="0" y="38"/>
                    </a:moveTo>
                    <a:lnTo>
                      <a:pt x="9" y="41"/>
                    </a:lnTo>
                    <a:lnTo>
                      <a:pt x="24" y="41"/>
                    </a:lnTo>
                    <a:lnTo>
                      <a:pt x="28" y="44"/>
                    </a:lnTo>
                    <a:lnTo>
                      <a:pt x="34" y="41"/>
                    </a:lnTo>
                    <a:lnTo>
                      <a:pt x="45" y="25"/>
                    </a:lnTo>
                    <a:lnTo>
                      <a:pt x="56" y="20"/>
                    </a:lnTo>
                    <a:lnTo>
                      <a:pt x="65" y="16"/>
                    </a:lnTo>
                    <a:lnTo>
                      <a:pt x="65" y="7"/>
                    </a:lnTo>
                    <a:lnTo>
                      <a:pt x="77" y="0"/>
                    </a:lnTo>
                    <a:lnTo>
                      <a:pt x="87" y="0"/>
                    </a:lnTo>
                    <a:lnTo>
                      <a:pt x="90" y="0"/>
                    </a:lnTo>
                    <a:lnTo>
                      <a:pt x="92" y="4"/>
                    </a:lnTo>
                    <a:lnTo>
                      <a:pt x="92" y="7"/>
                    </a:lnTo>
                    <a:lnTo>
                      <a:pt x="108" y="7"/>
                    </a:lnTo>
                    <a:lnTo>
                      <a:pt x="111" y="10"/>
                    </a:lnTo>
                    <a:lnTo>
                      <a:pt x="117" y="10"/>
                    </a:lnTo>
                    <a:lnTo>
                      <a:pt x="120" y="16"/>
                    </a:lnTo>
                    <a:lnTo>
                      <a:pt x="133" y="16"/>
                    </a:lnTo>
                    <a:lnTo>
                      <a:pt x="133" y="20"/>
                    </a:lnTo>
                    <a:lnTo>
                      <a:pt x="136" y="29"/>
                    </a:lnTo>
                    <a:lnTo>
                      <a:pt x="136" y="38"/>
                    </a:lnTo>
                    <a:lnTo>
                      <a:pt x="136" y="48"/>
                    </a:lnTo>
                    <a:lnTo>
                      <a:pt x="136" y="50"/>
                    </a:lnTo>
                    <a:lnTo>
                      <a:pt x="133" y="53"/>
                    </a:lnTo>
                    <a:lnTo>
                      <a:pt x="136" y="57"/>
                    </a:lnTo>
                    <a:lnTo>
                      <a:pt x="133" y="59"/>
                    </a:lnTo>
                    <a:lnTo>
                      <a:pt x="133" y="66"/>
                    </a:lnTo>
                    <a:lnTo>
                      <a:pt x="133" y="72"/>
                    </a:lnTo>
                    <a:lnTo>
                      <a:pt x="136" y="79"/>
                    </a:lnTo>
                    <a:lnTo>
                      <a:pt x="129" y="88"/>
                    </a:lnTo>
                    <a:lnTo>
                      <a:pt x="126" y="93"/>
                    </a:lnTo>
                    <a:lnTo>
                      <a:pt x="126" y="100"/>
                    </a:lnTo>
                    <a:lnTo>
                      <a:pt x="124" y="105"/>
                    </a:lnTo>
                    <a:lnTo>
                      <a:pt x="104" y="125"/>
                    </a:lnTo>
                    <a:lnTo>
                      <a:pt x="98" y="121"/>
                    </a:lnTo>
                    <a:lnTo>
                      <a:pt x="90" y="121"/>
                    </a:lnTo>
                    <a:lnTo>
                      <a:pt x="81" y="118"/>
                    </a:lnTo>
                    <a:lnTo>
                      <a:pt x="72" y="118"/>
                    </a:lnTo>
                    <a:lnTo>
                      <a:pt x="65" y="121"/>
                    </a:lnTo>
                    <a:lnTo>
                      <a:pt x="65" y="112"/>
                    </a:lnTo>
                    <a:lnTo>
                      <a:pt x="56" y="105"/>
                    </a:lnTo>
                    <a:lnTo>
                      <a:pt x="49" y="105"/>
                    </a:lnTo>
                    <a:lnTo>
                      <a:pt x="45" y="100"/>
                    </a:lnTo>
                    <a:lnTo>
                      <a:pt x="43" y="88"/>
                    </a:lnTo>
                    <a:lnTo>
                      <a:pt x="37" y="88"/>
                    </a:lnTo>
                    <a:lnTo>
                      <a:pt x="34" y="79"/>
                    </a:lnTo>
                    <a:lnTo>
                      <a:pt x="28" y="75"/>
                    </a:lnTo>
                    <a:lnTo>
                      <a:pt x="15" y="66"/>
                    </a:lnTo>
                    <a:lnTo>
                      <a:pt x="15" y="59"/>
                    </a:lnTo>
                    <a:lnTo>
                      <a:pt x="6" y="48"/>
                    </a:lnTo>
                    <a:lnTo>
                      <a:pt x="0" y="38"/>
                    </a:lnTo>
                    <a:lnTo>
                      <a:pt x="0" y="3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574"/>
              <p:cNvSpPr>
                <a:spLocks/>
              </p:cNvSpPr>
              <p:nvPr/>
            </p:nvSpPr>
            <p:spPr bwMode="auto">
              <a:xfrm>
                <a:off x="6748463" y="3971925"/>
                <a:ext cx="273050" cy="371475"/>
              </a:xfrm>
              <a:custGeom>
                <a:avLst/>
                <a:gdLst>
                  <a:gd name="T0" fmla="*/ 30 w 172"/>
                  <a:gd name="T1" fmla="*/ 16 h 234"/>
                  <a:gd name="T2" fmla="*/ 30 w 172"/>
                  <a:gd name="T3" fmla="*/ 13 h 234"/>
                  <a:gd name="T4" fmla="*/ 34 w 172"/>
                  <a:gd name="T5" fmla="*/ 9 h 234"/>
                  <a:gd name="T6" fmla="*/ 47 w 172"/>
                  <a:gd name="T7" fmla="*/ 25 h 234"/>
                  <a:gd name="T8" fmla="*/ 57 w 172"/>
                  <a:gd name="T9" fmla="*/ 25 h 234"/>
                  <a:gd name="T10" fmla="*/ 77 w 172"/>
                  <a:gd name="T11" fmla="*/ 19 h 234"/>
                  <a:gd name="T12" fmla="*/ 92 w 172"/>
                  <a:gd name="T13" fmla="*/ 22 h 234"/>
                  <a:gd name="T14" fmla="*/ 107 w 172"/>
                  <a:gd name="T15" fmla="*/ 13 h 234"/>
                  <a:gd name="T16" fmla="*/ 113 w 172"/>
                  <a:gd name="T17" fmla="*/ 16 h 234"/>
                  <a:gd name="T18" fmla="*/ 129 w 172"/>
                  <a:gd name="T19" fmla="*/ 13 h 234"/>
                  <a:gd name="T20" fmla="*/ 141 w 172"/>
                  <a:gd name="T21" fmla="*/ 9 h 234"/>
                  <a:gd name="T22" fmla="*/ 150 w 172"/>
                  <a:gd name="T23" fmla="*/ 6 h 234"/>
                  <a:gd name="T24" fmla="*/ 157 w 172"/>
                  <a:gd name="T25" fmla="*/ 4 h 234"/>
                  <a:gd name="T26" fmla="*/ 163 w 172"/>
                  <a:gd name="T27" fmla="*/ 0 h 234"/>
                  <a:gd name="T28" fmla="*/ 172 w 172"/>
                  <a:gd name="T29" fmla="*/ 0 h 234"/>
                  <a:gd name="T30" fmla="*/ 166 w 172"/>
                  <a:gd name="T31" fmla="*/ 13 h 234"/>
                  <a:gd name="T32" fmla="*/ 168 w 172"/>
                  <a:gd name="T33" fmla="*/ 16 h 234"/>
                  <a:gd name="T34" fmla="*/ 168 w 172"/>
                  <a:gd name="T35" fmla="*/ 29 h 234"/>
                  <a:gd name="T36" fmla="*/ 166 w 172"/>
                  <a:gd name="T37" fmla="*/ 29 h 234"/>
                  <a:gd name="T38" fmla="*/ 166 w 172"/>
                  <a:gd name="T39" fmla="*/ 43 h 234"/>
                  <a:gd name="T40" fmla="*/ 153 w 172"/>
                  <a:gd name="T41" fmla="*/ 65 h 234"/>
                  <a:gd name="T42" fmla="*/ 147 w 172"/>
                  <a:gd name="T43" fmla="*/ 72 h 234"/>
                  <a:gd name="T44" fmla="*/ 147 w 172"/>
                  <a:gd name="T45" fmla="*/ 77 h 234"/>
                  <a:gd name="T46" fmla="*/ 136 w 172"/>
                  <a:gd name="T47" fmla="*/ 95 h 234"/>
                  <a:gd name="T48" fmla="*/ 136 w 172"/>
                  <a:gd name="T49" fmla="*/ 102 h 234"/>
                  <a:gd name="T50" fmla="*/ 113 w 172"/>
                  <a:gd name="T51" fmla="*/ 132 h 234"/>
                  <a:gd name="T52" fmla="*/ 89 w 172"/>
                  <a:gd name="T53" fmla="*/ 161 h 234"/>
                  <a:gd name="T54" fmla="*/ 68 w 172"/>
                  <a:gd name="T55" fmla="*/ 177 h 234"/>
                  <a:gd name="T56" fmla="*/ 34 w 172"/>
                  <a:gd name="T57" fmla="*/ 204 h 234"/>
                  <a:gd name="T58" fmla="*/ 9 w 172"/>
                  <a:gd name="T59" fmla="*/ 234 h 234"/>
                  <a:gd name="T60" fmla="*/ 0 w 172"/>
                  <a:gd name="T61" fmla="*/ 220 h 234"/>
                  <a:gd name="T62" fmla="*/ 0 w 172"/>
                  <a:gd name="T63" fmla="*/ 157 h 234"/>
                  <a:gd name="T64" fmla="*/ 14 w 172"/>
                  <a:gd name="T65" fmla="*/ 139 h 234"/>
                  <a:gd name="T66" fmla="*/ 21 w 172"/>
                  <a:gd name="T67" fmla="*/ 132 h 234"/>
                  <a:gd name="T68" fmla="*/ 30 w 172"/>
                  <a:gd name="T69" fmla="*/ 132 h 234"/>
                  <a:gd name="T70" fmla="*/ 36 w 172"/>
                  <a:gd name="T71" fmla="*/ 124 h 234"/>
                  <a:gd name="T72" fmla="*/ 61 w 172"/>
                  <a:gd name="T73" fmla="*/ 120 h 234"/>
                  <a:gd name="T74" fmla="*/ 68 w 172"/>
                  <a:gd name="T75" fmla="*/ 120 h 234"/>
                  <a:gd name="T76" fmla="*/ 116 w 172"/>
                  <a:gd name="T77" fmla="*/ 68 h 234"/>
                  <a:gd name="T78" fmla="*/ 100 w 172"/>
                  <a:gd name="T79" fmla="*/ 68 h 234"/>
                  <a:gd name="T80" fmla="*/ 47 w 172"/>
                  <a:gd name="T81" fmla="*/ 46 h 234"/>
                  <a:gd name="T82" fmla="*/ 36 w 172"/>
                  <a:gd name="T83" fmla="*/ 40 h 234"/>
                  <a:gd name="T84" fmla="*/ 24 w 172"/>
                  <a:gd name="T85" fmla="*/ 22 h 234"/>
                  <a:gd name="T86" fmla="*/ 30 w 172"/>
                  <a:gd name="T87" fmla="*/ 16 h 234"/>
                  <a:gd name="T88" fmla="*/ 30 w 172"/>
                  <a:gd name="T89" fmla="*/ 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2" h="234">
                    <a:moveTo>
                      <a:pt x="30" y="16"/>
                    </a:moveTo>
                    <a:lnTo>
                      <a:pt x="30" y="13"/>
                    </a:lnTo>
                    <a:lnTo>
                      <a:pt x="34" y="9"/>
                    </a:lnTo>
                    <a:lnTo>
                      <a:pt x="47" y="25"/>
                    </a:lnTo>
                    <a:lnTo>
                      <a:pt x="57" y="25"/>
                    </a:lnTo>
                    <a:lnTo>
                      <a:pt x="77" y="19"/>
                    </a:lnTo>
                    <a:lnTo>
                      <a:pt x="92" y="22"/>
                    </a:lnTo>
                    <a:lnTo>
                      <a:pt x="107" y="13"/>
                    </a:lnTo>
                    <a:lnTo>
                      <a:pt x="113" y="16"/>
                    </a:lnTo>
                    <a:lnTo>
                      <a:pt x="129" y="13"/>
                    </a:lnTo>
                    <a:lnTo>
                      <a:pt x="141" y="9"/>
                    </a:lnTo>
                    <a:lnTo>
                      <a:pt x="150" y="6"/>
                    </a:lnTo>
                    <a:lnTo>
                      <a:pt x="157" y="4"/>
                    </a:lnTo>
                    <a:lnTo>
                      <a:pt x="163" y="0"/>
                    </a:lnTo>
                    <a:lnTo>
                      <a:pt x="172" y="0"/>
                    </a:lnTo>
                    <a:lnTo>
                      <a:pt x="166" y="13"/>
                    </a:lnTo>
                    <a:lnTo>
                      <a:pt x="168" y="16"/>
                    </a:lnTo>
                    <a:lnTo>
                      <a:pt x="168" y="29"/>
                    </a:lnTo>
                    <a:lnTo>
                      <a:pt x="166" y="29"/>
                    </a:lnTo>
                    <a:lnTo>
                      <a:pt x="166" y="43"/>
                    </a:lnTo>
                    <a:lnTo>
                      <a:pt x="153" y="65"/>
                    </a:lnTo>
                    <a:lnTo>
                      <a:pt x="147" y="72"/>
                    </a:lnTo>
                    <a:lnTo>
                      <a:pt x="147" y="77"/>
                    </a:lnTo>
                    <a:lnTo>
                      <a:pt x="136" y="95"/>
                    </a:lnTo>
                    <a:lnTo>
                      <a:pt x="136" y="102"/>
                    </a:lnTo>
                    <a:lnTo>
                      <a:pt x="113" y="132"/>
                    </a:lnTo>
                    <a:lnTo>
                      <a:pt x="89" y="161"/>
                    </a:lnTo>
                    <a:lnTo>
                      <a:pt x="68" y="177"/>
                    </a:lnTo>
                    <a:lnTo>
                      <a:pt x="34" y="204"/>
                    </a:lnTo>
                    <a:lnTo>
                      <a:pt x="9" y="234"/>
                    </a:lnTo>
                    <a:lnTo>
                      <a:pt x="0" y="220"/>
                    </a:lnTo>
                    <a:lnTo>
                      <a:pt x="0" y="157"/>
                    </a:lnTo>
                    <a:lnTo>
                      <a:pt x="14" y="139"/>
                    </a:lnTo>
                    <a:lnTo>
                      <a:pt x="21" y="132"/>
                    </a:lnTo>
                    <a:lnTo>
                      <a:pt x="30" y="132"/>
                    </a:lnTo>
                    <a:lnTo>
                      <a:pt x="36" y="124"/>
                    </a:lnTo>
                    <a:lnTo>
                      <a:pt x="61" y="120"/>
                    </a:lnTo>
                    <a:lnTo>
                      <a:pt x="68" y="120"/>
                    </a:lnTo>
                    <a:lnTo>
                      <a:pt x="116" y="68"/>
                    </a:lnTo>
                    <a:lnTo>
                      <a:pt x="100" y="68"/>
                    </a:lnTo>
                    <a:lnTo>
                      <a:pt x="47" y="46"/>
                    </a:lnTo>
                    <a:lnTo>
                      <a:pt x="36" y="40"/>
                    </a:lnTo>
                    <a:lnTo>
                      <a:pt x="24" y="22"/>
                    </a:lnTo>
                    <a:lnTo>
                      <a:pt x="30" y="16"/>
                    </a:lnTo>
                    <a:lnTo>
                      <a:pt x="30"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575"/>
              <p:cNvSpPr>
                <a:spLocks/>
              </p:cNvSpPr>
              <p:nvPr/>
            </p:nvSpPr>
            <p:spPr bwMode="auto">
              <a:xfrm>
                <a:off x="6051550" y="4921250"/>
                <a:ext cx="446088" cy="376238"/>
              </a:xfrm>
              <a:custGeom>
                <a:avLst/>
                <a:gdLst>
                  <a:gd name="T0" fmla="*/ 213 w 281"/>
                  <a:gd name="T1" fmla="*/ 7 h 237"/>
                  <a:gd name="T2" fmla="*/ 198 w 281"/>
                  <a:gd name="T3" fmla="*/ 19 h 237"/>
                  <a:gd name="T4" fmla="*/ 192 w 281"/>
                  <a:gd name="T5" fmla="*/ 21 h 237"/>
                  <a:gd name="T6" fmla="*/ 183 w 281"/>
                  <a:gd name="T7" fmla="*/ 30 h 237"/>
                  <a:gd name="T8" fmla="*/ 173 w 281"/>
                  <a:gd name="T9" fmla="*/ 43 h 237"/>
                  <a:gd name="T10" fmla="*/ 157 w 281"/>
                  <a:gd name="T11" fmla="*/ 62 h 237"/>
                  <a:gd name="T12" fmla="*/ 140 w 281"/>
                  <a:gd name="T13" fmla="*/ 66 h 237"/>
                  <a:gd name="T14" fmla="*/ 118 w 281"/>
                  <a:gd name="T15" fmla="*/ 55 h 237"/>
                  <a:gd name="T16" fmla="*/ 109 w 281"/>
                  <a:gd name="T17" fmla="*/ 71 h 237"/>
                  <a:gd name="T18" fmla="*/ 94 w 281"/>
                  <a:gd name="T19" fmla="*/ 80 h 237"/>
                  <a:gd name="T20" fmla="*/ 84 w 281"/>
                  <a:gd name="T21" fmla="*/ 83 h 237"/>
                  <a:gd name="T22" fmla="*/ 75 w 281"/>
                  <a:gd name="T23" fmla="*/ 77 h 237"/>
                  <a:gd name="T24" fmla="*/ 75 w 281"/>
                  <a:gd name="T25" fmla="*/ 66 h 237"/>
                  <a:gd name="T26" fmla="*/ 63 w 281"/>
                  <a:gd name="T27" fmla="*/ 46 h 237"/>
                  <a:gd name="T28" fmla="*/ 52 w 281"/>
                  <a:gd name="T29" fmla="*/ 118 h 237"/>
                  <a:gd name="T30" fmla="*/ 45 w 281"/>
                  <a:gd name="T31" fmla="*/ 123 h 237"/>
                  <a:gd name="T32" fmla="*/ 29 w 281"/>
                  <a:gd name="T33" fmla="*/ 123 h 237"/>
                  <a:gd name="T34" fmla="*/ 16 w 281"/>
                  <a:gd name="T35" fmla="*/ 118 h 237"/>
                  <a:gd name="T36" fmla="*/ 11 w 281"/>
                  <a:gd name="T37" fmla="*/ 108 h 237"/>
                  <a:gd name="T38" fmla="*/ 7 w 281"/>
                  <a:gd name="T39" fmla="*/ 114 h 237"/>
                  <a:gd name="T40" fmla="*/ 7 w 281"/>
                  <a:gd name="T41" fmla="*/ 130 h 237"/>
                  <a:gd name="T42" fmla="*/ 29 w 281"/>
                  <a:gd name="T43" fmla="*/ 176 h 237"/>
                  <a:gd name="T44" fmla="*/ 29 w 281"/>
                  <a:gd name="T45" fmla="*/ 198 h 237"/>
                  <a:gd name="T46" fmla="*/ 20 w 281"/>
                  <a:gd name="T47" fmla="*/ 201 h 237"/>
                  <a:gd name="T48" fmla="*/ 29 w 281"/>
                  <a:gd name="T49" fmla="*/ 228 h 237"/>
                  <a:gd name="T50" fmla="*/ 31 w 281"/>
                  <a:gd name="T51" fmla="*/ 222 h 237"/>
                  <a:gd name="T52" fmla="*/ 38 w 281"/>
                  <a:gd name="T53" fmla="*/ 228 h 237"/>
                  <a:gd name="T54" fmla="*/ 47 w 281"/>
                  <a:gd name="T55" fmla="*/ 235 h 237"/>
                  <a:gd name="T56" fmla="*/ 59 w 281"/>
                  <a:gd name="T57" fmla="*/ 235 h 237"/>
                  <a:gd name="T58" fmla="*/ 79 w 281"/>
                  <a:gd name="T59" fmla="*/ 228 h 237"/>
                  <a:gd name="T60" fmla="*/ 94 w 281"/>
                  <a:gd name="T61" fmla="*/ 222 h 237"/>
                  <a:gd name="T62" fmla="*/ 118 w 281"/>
                  <a:gd name="T63" fmla="*/ 222 h 237"/>
                  <a:gd name="T64" fmla="*/ 140 w 281"/>
                  <a:gd name="T65" fmla="*/ 222 h 237"/>
                  <a:gd name="T66" fmla="*/ 155 w 281"/>
                  <a:gd name="T67" fmla="*/ 219 h 237"/>
                  <a:gd name="T68" fmla="*/ 200 w 281"/>
                  <a:gd name="T69" fmla="*/ 194 h 237"/>
                  <a:gd name="T70" fmla="*/ 232 w 281"/>
                  <a:gd name="T71" fmla="*/ 167 h 237"/>
                  <a:gd name="T72" fmla="*/ 245 w 281"/>
                  <a:gd name="T73" fmla="*/ 146 h 237"/>
                  <a:gd name="T74" fmla="*/ 268 w 281"/>
                  <a:gd name="T75" fmla="*/ 121 h 237"/>
                  <a:gd name="T76" fmla="*/ 281 w 281"/>
                  <a:gd name="T77" fmla="*/ 87 h 237"/>
                  <a:gd name="T78" fmla="*/ 268 w 281"/>
                  <a:gd name="T79" fmla="*/ 87 h 237"/>
                  <a:gd name="T80" fmla="*/ 253 w 281"/>
                  <a:gd name="T81" fmla="*/ 93 h 237"/>
                  <a:gd name="T82" fmla="*/ 257 w 281"/>
                  <a:gd name="T83" fmla="*/ 68 h 237"/>
                  <a:gd name="T84" fmla="*/ 268 w 281"/>
                  <a:gd name="T85" fmla="*/ 66 h 237"/>
                  <a:gd name="T86" fmla="*/ 268 w 281"/>
                  <a:gd name="T87" fmla="*/ 40 h 237"/>
                  <a:gd name="T88" fmla="*/ 263 w 281"/>
                  <a:gd name="T89" fmla="*/ 19 h 237"/>
                  <a:gd name="T90" fmla="*/ 259 w 281"/>
                  <a:gd name="T91" fmla="*/ 7 h 237"/>
                  <a:gd name="T92" fmla="*/ 245 w 281"/>
                  <a:gd name="T93" fmla="*/ 3 h 237"/>
                  <a:gd name="T94" fmla="*/ 227 w 281"/>
                  <a:gd name="T95" fmla="*/ 0 h 237"/>
                  <a:gd name="T96" fmla="*/ 220 w 281"/>
                  <a:gd name="T97" fmla="*/ 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1" h="237">
                    <a:moveTo>
                      <a:pt x="220" y="3"/>
                    </a:moveTo>
                    <a:lnTo>
                      <a:pt x="213" y="7"/>
                    </a:lnTo>
                    <a:lnTo>
                      <a:pt x="207" y="7"/>
                    </a:lnTo>
                    <a:lnTo>
                      <a:pt x="198" y="19"/>
                    </a:lnTo>
                    <a:lnTo>
                      <a:pt x="195" y="19"/>
                    </a:lnTo>
                    <a:lnTo>
                      <a:pt x="192" y="21"/>
                    </a:lnTo>
                    <a:lnTo>
                      <a:pt x="186" y="24"/>
                    </a:lnTo>
                    <a:lnTo>
                      <a:pt x="183" y="30"/>
                    </a:lnTo>
                    <a:lnTo>
                      <a:pt x="179" y="40"/>
                    </a:lnTo>
                    <a:lnTo>
                      <a:pt x="173" y="43"/>
                    </a:lnTo>
                    <a:lnTo>
                      <a:pt x="164" y="46"/>
                    </a:lnTo>
                    <a:lnTo>
                      <a:pt x="157" y="62"/>
                    </a:lnTo>
                    <a:lnTo>
                      <a:pt x="148" y="66"/>
                    </a:lnTo>
                    <a:lnTo>
                      <a:pt x="140" y="66"/>
                    </a:lnTo>
                    <a:lnTo>
                      <a:pt x="130" y="62"/>
                    </a:lnTo>
                    <a:lnTo>
                      <a:pt x="118" y="55"/>
                    </a:lnTo>
                    <a:lnTo>
                      <a:pt x="109" y="59"/>
                    </a:lnTo>
                    <a:lnTo>
                      <a:pt x="109" y="71"/>
                    </a:lnTo>
                    <a:lnTo>
                      <a:pt x="100" y="77"/>
                    </a:lnTo>
                    <a:lnTo>
                      <a:pt x="94" y="80"/>
                    </a:lnTo>
                    <a:lnTo>
                      <a:pt x="90" y="83"/>
                    </a:lnTo>
                    <a:lnTo>
                      <a:pt x="84" y="83"/>
                    </a:lnTo>
                    <a:lnTo>
                      <a:pt x="75" y="87"/>
                    </a:lnTo>
                    <a:lnTo>
                      <a:pt x="75" y="77"/>
                    </a:lnTo>
                    <a:lnTo>
                      <a:pt x="75" y="68"/>
                    </a:lnTo>
                    <a:lnTo>
                      <a:pt x="75" y="66"/>
                    </a:lnTo>
                    <a:lnTo>
                      <a:pt x="68" y="53"/>
                    </a:lnTo>
                    <a:lnTo>
                      <a:pt x="63" y="46"/>
                    </a:lnTo>
                    <a:lnTo>
                      <a:pt x="63" y="114"/>
                    </a:lnTo>
                    <a:lnTo>
                      <a:pt x="52" y="118"/>
                    </a:lnTo>
                    <a:lnTo>
                      <a:pt x="47" y="121"/>
                    </a:lnTo>
                    <a:lnTo>
                      <a:pt x="45" y="123"/>
                    </a:lnTo>
                    <a:lnTo>
                      <a:pt x="38" y="121"/>
                    </a:lnTo>
                    <a:lnTo>
                      <a:pt x="29" y="123"/>
                    </a:lnTo>
                    <a:lnTo>
                      <a:pt x="25" y="121"/>
                    </a:lnTo>
                    <a:lnTo>
                      <a:pt x="16" y="118"/>
                    </a:lnTo>
                    <a:lnTo>
                      <a:pt x="13" y="112"/>
                    </a:lnTo>
                    <a:lnTo>
                      <a:pt x="11" y="108"/>
                    </a:lnTo>
                    <a:lnTo>
                      <a:pt x="7" y="108"/>
                    </a:lnTo>
                    <a:lnTo>
                      <a:pt x="7" y="114"/>
                    </a:lnTo>
                    <a:lnTo>
                      <a:pt x="0" y="118"/>
                    </a:lnTo>
                    <a:lnTo>
                      <a:pt x="7" y="130"/>
                    </a:lnTo>
                    <a:lnTo>
                      <a:pt x="13" y="151"/>
                    </a:lnTo>
                    <a:lnTo>
                      <a:pt x="29" y="176"/>
                    </a:lnTo>
                    <a:lnTo>
                      <a:pt x="31" y="187"/>
                    </a:lnTo>
                    <a:lnTo>
                      <a:pt x="29" y="198"/>
                    </a:lnTo>
                    <a:lnTo>
                      <a:pt x="22" y="198"/>
                    </a:lnTo>
                    <a:lnTo>
                      <a:pt x="20" y="201"/>
                    </a:lnTo>
                    <a:lnTo>
                      <a:pt x="31" y="216"/>
                    </a:lnTo>
                    <a:lnTo>
                      <a:pt x="29" y="228"/>
                    </a:lnTo>
                    <a:lnTo>
                      <a:pt x="31" y="225"/>
                    </a:lnTo>
                    <a:lnTo>
                      <a:pt x="31" y="222"/>
                    </a:lnTo>
                    <a:lnTo>
                      <a:pt x="35" y="222"/>
                    </a:lnTo>
                    <a:lnTo>
                      <a:pt x="38" y="228"/>
                    </a:lnTo>
                    <a:lnTo>
                      <a:pt x="41" y="228"/>
                    </a:lnTo>
                    <a:lnTo>
                      <a:pt x="47" y="235"/>
                    </a:lnTo>
                    <a:lnTo>
                      <a:pt x="56" y="237"/>
                    </a:lnTo>
                    <a:lnTo>
                      <a:pt x="59" y="235"/>
                    </a:lnTo>
                    <a:lnTo>
                      <a:pt x="63" y="231"/>
                    </a:lnTo>
                    <a:lnTo>
                      <a:pt x="79" y="228"/>
                    </a:lnTo>
                    <a:lnTo>
                      <a:pt x="94" y="225"/>
                    </a:lnTo>
                    <a:lnTo>
                      <a:pt x="94" y="222"/>
                    </a:lnTo>
                    <a:lnTo>
                      <a:pt x="109" y="222"/>
                    </a:lnTo>
                    <a:lnTo>
                      <a:pt x="118" y="222"/>
                    </a:lnTo>
                    <a:lnTo>
                      <a:pt x="136" y="225"/>
                    </a:lnTo>
                    <a:lnTo>
                      <a:pt x="140" y="222"/>
                    </a:lnTo>
                    <a:lnTo>
                      <a:pt x="152" y="222"/>
                    </a:lnTo>
                    <a:lnTo>
                      <a:pt x="155" y="219"/>
                    </a:lnTo>
                    <a:lnTo>
                      <a:pt x="168" y="219"/>
                    </a:lnTo>
                    <a:lnTo>
                      <a:pt x="200" y="194"/>
                    </a:lnTo>
                    <a:lnTo>
                      <a:pt x="216" y="178"/>
                    </a:lnTo>
                    <a:lnTo>
                      <a:pt x="232" y="167"/>
                    </a:lnTo>
                    <a:lnTo>
                      <a:pt x="232" y="164"/>
                    </a:lnTo>
                    <a:lnTo>
                      <a:pt x="245" y="146"/>
                    </a:lnTo>
                    <a:lnTo>
                      <a:pt x="247" y="139"/>
                    </a:lnTo>
                    <a:lnTo>
                      <a:pt x="268" y="121"/>
                    </a:lnTo>
                    <a:lnTo>
                      <a:pt x="275" y="108"/>
                    </a:lnTo>
                    <a:lnTo>
                      <a:pt x="281" y="87"/>
                    </a:lnTo>
                    <a:lnTo>
                      <a:pt x="275" y="87"/>
                    </a:lnTo>
                    <a:lnTo>
                      <a:pt x="268" y="87"/>
                    </a:lnTo>
                    <a:lnTo>
                      <a:pt x="266" y="93"/>
                    </a:lnTo>
                    <a:lnTo>
                      <a:pt x="253" y="93"/>
                    </a:lnTo>
                    <a:lnTo>
                      <a:pt x="245" y="80"/>
                    </a:lnTo>
                    <a:lnTo>
                      <a:pt x="257" y="68"/>
                    </a:lnTo>
                    <a:lnTo>
                      <a:pt x="268" y="71"/>
                    </a:lnTo>
                    <a:lnTo>
                      <a:pt x="268" y="66"/>
                    </a:lnTo>
                    <a:lnTo>
                      <a:pt x="268" y="53"/>
                    </a:lnTo>
                    <a:lnTo>
                      <a:pt x="268" y="40"/>
                    </a:lnTo>
                    <a:lnTo>
                      <a:pt x="263" y="24"/>
                    </a:lnTo>
                    <a:lnTo>
                      <a:pt x="263" y="19"/>
                    </a:lnTo>
                    <a:lnTo>
                      <a:pt x="263" y="16"/>
                    </a:lnTo>
                    <a:lnTo>
                      <a:pt x="259" y="7"/>
                    </a:lnTo>
                    <a:lnTo>
                      <a:pt x="253" y="3"/>
                    </a:lnTo>
                    <a:lnTo>
                      <a:pt x="245" y="3"/>
                    </a:lnTo>
                    <a:lnTo>
                      <a:pt x="236" y="0"/>
                    </a:lnTo>
                    <a:lnTo>
                      <a:pt x="227" y="0"/>
                    </a:lnTo>
                    <a:lnTo>
                      <a:pt x="220" y="3"/>
                    </a:lnTo>
                    <a:lnTo>
                      <a:pt x="220"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576"/>
              <p:cNvSpPr>
                <a:spLocks/>
              </p:cNvSpPr>
              <p:nvPr/>
            </p:nvSpPr>
            <p:spPr bwMode="auto">
              <a:xfrm>
                <a:off x="6218238" y="3678238"/>
                <a:ext cx="450850" cy="523875"/>
              </a:xfrm>
              <a:custGeom>
                <a:avLst/>
                <a:gdLst>
                  <a:gd name="T0" fmla="*/ 247 w 284"/>
                  <a:gd name="T1" fmla="*/ 4 h 330"/>
                  <a:gd name="T2" fmla="*/ 256 w 284"/>
                  <a:gd name="T3" fmla="*/ 19 h 330"/>
                  <a:gd name="T4" fmla="*/ 263 w 284"/>
                  <a:gd name="T5" fmla="*/ 62 h 330"/>
                  <a:gd name="T6" fmla="*/ 279 w 284"/>
                  <a:gd name="T7" fmla="*/ 74 h 330"/>
                  <a:gd name="T8" fmla="*/ 279 w 284"/>
                  <a:gd name="T9" fmla="*/ 83 h 330"/>
                  <a:gd name="T10" fmla="*/ 265 w 284"/>
                  <a:gd name="T11" fmla="*/ 87 h 330"/>
                  <a:gd name="T12" fmla="*/ 259 w 284"/>
                  <a:gd name="T13" fmla="*/ 93 h 330"/>
                  <a:gd name="T14" fmla="*/ 256 w 284"/>
                  <a:gd name="T15" fmla="*/ 112 h 330"/>
                  <a:gd name="T16" fmla="*/ 247 w 284"/>
                  <a:gd name="T17" fmla="*/ 157 h 330"/>
                  <a:gd name="T18" fmla="*/ 238 w 284"/>
                  <a:gd name="T19" fmla="*/ 173 h 330"/>
                  <a:gd name="T20" fmla="*/ 226 w 284"/>
                  <a:gd name="T21" fmla="*/ 198 h 330"/>
                  <a:gd name="T22" fmla="*/ 220 w 284"/>
                  <a:gd name="T23" fmla="*/ 204 h 330"/>
                  <a:gd name="T24" fmla="*/ 216 w 284"/>
                  <a:gd name="T25" fmla="*/ 216 h 330"/>
                  <a:gd name="T26" fmla="*/ 213 w 284"/>
                  <a:gd name="T27" fmla="*/ 244 h 330"/>
                  <a:gd name="T28" fmla="*/ 191 w 284"/>
                  <a:gd name="T29" fmla="*/ 246 h 330"/>
                  <a:gd name="T30" fmla="*/ 204 w 284"/>
                  <a:gd name="T31" fmla="*/ 262 h 330"/>
                  <a:gd name="T32" fmla="*/ 226 w 284"/>
                  <a:gd name="T33" fmla="*/ 280 h 330"/>
                  <a:gd name="T34" fmla="*/ 235 w 284"/>
                  <a:gd name="T35" fmla="*/ 299 h 330"/>
                  <a:gd name="T36" fmla="*/ 243 w 284"/>
                  <a:gd name="T37" fmla="*/ 312 h 330"/>
                  <a:gd name="T38" fmla="*/ 235 w 284"/>
                  <a:gd name="T39" fmla="*/ 305 h 330"/>
                  <a:gd name="T40" fmla="*/ 216 w 284"/>
                  <a:gd name="T41" fmla="*/ 312 h 330"/>
                  <a:gd name="T42" fmla="*/ 200 w 284"/>
                  <a:gd name="T43" fmla="*/ 326 h 330"/>
                  <a:gd name="T44" fmla="*/ 179 w 284"/>
                  <a:gd name="T45" fmla="*/ 326 h 330"/>
                  <a:gd name="T46" fmla="*/ 170 w 284"/>
                  <a:gd name="T47" fmla="*/ 326 h 330"/>
                  <a:gd name="T48" fmla="*/ 154 w 284"/>
                  <a:gd name="T49" fmla="*/ 326 h 330"/>
                  <a:gd name="T50" fmla="*/ 137 w 284"/>
                  <a:gd name="T51" fmla="*/ 312 h 330"/>
                  <a:gd name="T52" fmla="*/ 131 w 284"/>
                  <a:gd name="T53" fmla="*/ 314 h 330"/>
                  <a:gd name="T54" fmla="*/ 122 w 284"/>
                  <a:gd name="T55" fmla="*/ 312 h 330"/>
                  <a:gd name="T56" fmla="*/ 115 w 284"/>
                  <a:gd name="T57" fmla="*/ 314 h 330"/>
                  <a:gd name="T58" fmla="*/ 102 w 284"/>
                  <a:gd name="T59" fmla="*/ 309 h 330"/>
                  <a:gd name="T60" fmla="*/ 95 w 284"/>
                  <a:gd name="T61" fmla="*/ 299 h 330"/>
                  <a:gd name="T62" fmla="*/ 81 w 284"/>
                  <a:gd name="T63" fmla="*/ 283 h 330"/>
                  <a:gd name="T64" fmla="*/ 74 w 284"/>
                  <a:gd name="T65" fmla="*/ 271 h 330"/>
                  <a:gd name="T66" fmla="*/ 68 w 284"/>
                  <a:gd name="T67" fmla="*/ 266 h 330"/>
                  <a:gd name="T68" fmla="*/ 56 w 284"/>
                  <a:gd name="T69" fmla="*/ 253 h 330"/>
                  <a:gd name="T70" fmla="*/ 40 w 284"/>
                  <a:gd name="T71" fmla="*/ 244 h 330"/>
                  <a:gd name="T72" fmla="*/ 31 w 284"/>
                  <a:gd name="T73" fmla="*/ 237 h 330"/>
                  <a:gd name="T74" fmla="*/ 29 w 284"/>
                  <a:gd name="T75" fmla="*/ 231 h 330"/>
                  <a:gd name="T76" fmla="*/ 29 w 284"/>
                  <a:gd name="T77" fmla="*/ 225 h 330"/>
                  <a:gd name="T78" fmla="*/ 19 w 284"/>
                  <a:gd name="T79" fmla="*/ 204 h 330"/>
                  <a:gd name="T80" fmla="*/ 15 w 284"/>
                  <a:gd name="T81" fmla="*/ 191 h 330"/>
                  <a:gd name="T82" fmla="*/ 10 w 284"/>
                  <a:gd name="T83" fmla="*/ 180 h 330"/>
                  <a:gd name="T84" fmla="*/ 6 w 284"/>
                  <a:gd name="T85" fmla="*/ 169 h 330"/>
                  <a:gd name="T86" fmla="*/ 0 w 284"/>
                  <a:gd name="T87" fmla="*/ 169 h 330"/>
                  <a:gd name="T88" fmla="*/ 6 w 284"/>
                  <a:gd name="T89" fmla="*/ 157 h 330"/>
                  <a:gd name="T90" fmla="*/ 10 w 284"/>
                  <a:gd name="T91" fmla="*/ 142 h 330"/>
                  <a:gd name="T92" fmla="*/ 10 w 284"/>
                  <a:gd name="T93" fmla="*/ 132 h 330"/>
                  <a:gd name="T94" fmla="*/ 15 w 284"/>
                  <a:gd name="T95" fmla="*/ 118 h 330"/>
                  <a:gd name="T96" fmla="*/ 35 w 284"/>
                  <a:gd name="T97" fmla="*/ 112 h 330"/>
                  <a:gd name="T98" fmla="*/ 31 w 284"/>
                  <a:gd name="T99" fmla="*/ 41 h 330"/>
                  <a:gd name="T100" fmla="*/ 50 w 284"/>
                  <a:gd name="T101"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330">
                    <a:moveTo>
                      <a:pt x="50" y="0"/>
                    </a:moveTo>
                    <a:lnTo>
                      <a:pt x="247" y="4"/>
                    </a:lnTo>
                    <a:lnTo>
                      <a:pt x="254" y="13"/>
                    </a:lnTo>
                    <a:lnTo>
                      <a:pt x="256" y="19"/>
                    </a:lnTo>
                    <a:lnTo>
                      <a:pt x="254" y="19"/>
                    </a:lnTo>
                    <a:lnTo>
                      <a:pt x="263" y="62"/>
                    </a:lnTo>
                    <a:lnTo>
                      <a:pt x="272" y="66"/>
                    </a:lnTo>
                    <a:lnTo>
                      <a:pt x="279" y="74"/>
                    </a:lnTo>
                    <a:lnTo>
                      <a:pt x="284" y="77"/>
                    </a:lnTo>
                    <a:lnTo>
                      <a:pt x="279" y="83"/>
                    </a:lnTo>
                    <a:lnTo>
                      <a:pt x="275" y="83"/>
                    </a:lnTo>
                    <a:lnTo>
                      <a:pt x="265" y="87"/>
                    </a:lnTo>
                    <a:lnTo>
                      <a:pt x="265" y="93"/>
                    </a:lnTo>
                    <a:lnTo>
                      <a:pt x="259" y="93"/>
                    </a:lnTo>
                    <a:lnTo>
                      <a:pt x="256" y="102"/>
                    </a:lnTo>
                    <a:lnTo>
                      <a:pt x="256" y="112"/>
                    </a:lnTo>
                    <a:lnTo>
                      <a:pt x="250" y="136"/>
                    </a:lnTo>
                    <a:lnTo>
                      <a:pt x="247" y="157"/>
                    </a:lnTo>
                    <a:lnTo>
                      <a:pt x="243" y="167"/>
                    </a:lnTo>
                    <a:lnTo>
                      <a:pt x="238" y="173"/>
                    </a:lnTo>
                    <a:lnTo>
                      <a:pt x="231" y="182"/>
                    </a:lnTo>
                    <a:lnTo>
                      <a:pt x="226" y="198"/>
                    </a:lnTo>
                    <a:lnTo>
                      <a:pt x="226" y="204"/>
                    </a:lnTo>
                    <a:lnTo>
                      <a:pt x="220" y="204"/>
                    </a:lnTo>
                    <a:lnTo>
                      <a:pt x="216" y="210"/>
                    </a:lnTo>
                    <a:lnTo>
                      <a:pt x="216" y="216"/>
                    </a:lnTo>
                    <a:lnTo>
                      <a:pt x="213" y="222"/>
                    </a:lnTo>
                    <a:lnTo>
                      <a:pt x="213" y="244"/>
                    </a:lnTo>
                    <a:lnTo>
                      <a:pt x="204" y="244"/>
                    </a:lnTo>
                    <a:lnTo>
                      <a:pt x="191" y="246"/>
                    </a:lnTo>
                    <a:lnTo>
                      <a:pt x="191" y="257"/>
                    </a:lnTo>
                    <a:lnTo>
                      <a:pt x="204" y="262"/>
                    </a:lnTo>
                    <a:lnTo>
                      <a:pt x="213" y="271"/>
                    </a:lnTo>
                    <a:lnTo>
                      <a:pt x="226" y="280"/>
                    </a:lnTo>
                    <a:lnTo>
                      <a:pt x="231" y="290"/>
                    </a:lnTo>
                    <a:lnTo>
                      <a:pt x="235" y="299"/>
                    </a:lnTo>
                    <a:lnTo>
                      <a:pt x="241" y="299"/>
                    </a:lnTo>
                    <a:lnTo>
                      <a:pt x="243" y="312"/>
                    </a:lnTo>
                    <a:lnTo>
                      <a:pt x="238" y="312"/>
                    </a:lnTo>
                    <a:lnTo>
                      <a:pt x="235" y="305"/>
                    </a:lnTo>
                    <a:lnTo>
                      <a:pt x="226" y="309"/>
                    </a:lnTo>
                    <a:lnTo>
                      <a:pt x="216" y="312"/>
                    </a:lnTo>
                    <a:lnTo>
                      <a:pt x="211" y="317"/>
                    </a:lnTo>
                    <a:lnTo>
                      <a:pt x="200" y="326"/>
                    </a:lnTo>
                    <a:lnTo>
                      <a:pt x="191" y="324"/>
                    </a:lnTo>
                    <a:lnTo>
                      <a:pt x="179" y="326"/>
                    </a:lnTo>
                    <a:lnTo>
                      <a:pt x="176" y="330"/>
                    </a:lnTo>
                    <a:lnTo>
                      <a:pt x="170" y="326"/>
                    </a:lnTo>
                    <a:lnTo>
                      <a:pt x="158" y="324"/>
                    </a:lnTo>
                    <a:lnTo>
                      <a:pt x="154" y="326"/>
                    </a:lnTo>
                    <a:lnTo>
                      <a:pt x="140" y="317"/>
                    </a:lnTo>
                    <a:lnTo>
                      <a:pt x="137" y="312"/>
                    </a:lnTo>
                    <a:lnTo>
                      <a:pt x="133" y="312"/>
                    </a:lnTo>
                    <a:lnTo>
                      <a:pt x="131" y="314"/>
                    </a:lnTo>
                    <a:lnTo>
                      <a:pt x="124" y="314"/>
                    </a:lnTo>
                    <a:lnTo>
                      <a:pt x="122" y="312"/>
                    </a:lnTo>
                    <a:lnTo>
                      <a:pt x="118" y="312"/>
                    </a:lnTo>
                    <a:lnTo>
                      <a:pt x="115" y="314"/>
                    </a:lnTo>
                    <a:lnTo>
                      <a:pt x="106" y="312"/>
                    </a:lnTo>
                    <a:lnTo>
                      <a:pt x="102" y="309"/>
                    </a:lnTo>
                    <a:lnTo>
                      <a:pt x="102" y="303"/>
                    </a:lnTo>
                    <a:lnTo>
                      <a:pt x="95" y="299"/>
                    </a:lnTo>
                    <a:lnTo>
                      <a:pt x="93" y="290"/>
                    </a:lnTo>
                    <a:lnTo>
                      <a:pt x="81" y="283"/>
                    </a:lnTo>
                    <a:lnTo>
                      <a:pt x="78" y="274"/>
                    </a:lnTo>
                    <a:lnTo>
                      <a:pt x="74" y="271"/>
                    </a:lnTo>
                    <a:lnTo>
                      <a:pt x="72" y="269"/>
                    </a:lnTo>
                    <a:lnTo>
                      <a:pt x="68" y="266"/>
                    </a:lnTo>
                    <a:lnTo>
                      <a:pt x="59" y="262"/>
                    </a:lnTo>
                    <a:lnTo>
                      <a:pt x="56" y="253"/>
                    </a:lnTo>
                    <a:lnTo>
                      <a:pt x="50" y="246"/>
                    </a:lnTo>
                    <a:lnTo>
                      <a:pt x="40" y="244"/>
                    </a:lnTo>
                    <a:lnTo>
                      <a:pt x="40" y="237"/>
                    </a:lnTo>
                    <a:lnTo>
                      <a:pt x="31" y="237"/>
                    </a:lnTo>
                    <a:lnTo>
                      <a:pt x="29" y="235"/>
                    </a:lnTo>
                    <a:lnTo>
                      <a:pt x="29" y="231"/>
                    </a:lnTo>
                    <a:lnTo>
                      <a:pt x="25" y="228"/>
                    </a:lnTo>
                    <a:lnTo>
                      <a:pt x="29" y="225"/>
                    </a:lnTo>
                    <a:lnTo>
                      <a:pt x="29" y="214"/>
                    </a:lnTo>
                    <a:lnTo>
                      <a:pt x="19" y="204"/>
                    </a:lnTo>
                    <a:lnTo>
                      <a:pt x="15" y="198"/>
                    </a:lnTo>
                    <a:lnTo>
                      <a:pt x="15" y="191"/>
                    </a:lnTo>
                    <a:lnTo>
                      <a:pt x="13" y="189"/>
                    </a:lnTo>
                    <a:lnTo>
                      <a:pt x="10" y="180"/>
                    </a:lnTo>
                    <a:lnTo>
                      <a:pt x="6" y="173"/>
                    </a:lnTo>
                    <a:lnTo>
                      <a:pt x="6" y="169"/>
                    </a:lnTo>
                    <a:lnTo>
                      <a:pt x="4" y="167"/>
                    </a:lnTo>
                    <a:lnTo>
                      <a:pt x="0" y="169"/>
                    </a:lnTo>
                    <a:lnTo>
                      <a:pt x="0" y="164"/>
                    </a:lnTo>
                    <a:lnTo>
                      <a:pt x="6" y="157"/>
                    </a:lnTo>
                    <a:lnTo>
                      <a:pt x="4" y="146"/>
                    </a:lnTo>
                    <a:lnTo>
                      <a:pt x="10" y="142"/>
                    </a:lnTo>
                    <a:lnTo>
                      <a:pt x="6" y="136"/>
                    </a:lnTo>
                    <a:lnTo>
                      <a:pt x="10" y="132"/>
                    </a:lnTo>
                    <a:lnTo>
                      <a:pt x="15" y="123"/>
                    </a:lnTo>
                    <a:lnTo>
                      <a:pt x="15" y="118"/>
                    </a:lnTo>
                    <a:lnTo>
                      <a:pt x="19" y="114"/>
                    </a:lnTo>
                    <a:lnTo>
                      <a:pt x="35" y="112"/>
                    </a:lnTo>
                    <a:lnTo>
                      <a:pt x="31" y="50"/>
                    </a:lnTo>
                    <a:lnTo>
                      <a:pt x="31" y="41"/>
                    </a:lnTo>
                    <a:lnTo>
                      <a:pt x="50" y="41"/>
                    </a:lnTo>
                    <a:lnTo>
                      <a:pt x="50" y="0"/>
                    </a:lnTo>
                    <a:lnTo>
                      <a:pt x="5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577"/>
              <p:cNvSpPr>
                <a:spLocks/>
              </p:cNvSpPr>
              <p:nvPr/>
            </p:nvSpPr>
            <p:spPr bwMode="auto">
              <a:xfrm>
                <a:off x="6440488" y="5029200"/>
                <a:ext cx="42863" cy="39688"/>
              </a:xfrm>
              <a:custGeom>
                <a:avLst/>
                <a:gdLst>
                  <a:gd name="T0" fmla="*/ 23 w 27"/>
                  <a:gd name="T1" fmla="*/ 3 h 25"/>
                  <a:gd name="T2" fmla="*/ 27 w 27"/>
                  <a:gd name="T3" fmla="*/ 9 h 25"/>
                  <a:gd name="T4" fmla="*/ 23 w 27"/>
                  <a:gd name="T5" fmla="*/ 19 h 25"/>
                  <a:gd name="T6" fmla="*/ 21 w 27"/>
                  <a:gd name="T7" fmla="*/ 25 h 25"/>
                  <a:gd name="T8" fmla="*/ 8 w 27"/>
                  <a:gd name="T9" fmla="*/ 25 h 25"/>
                  <a:gd name="T10" fmla="*/ 0 w 27"/>
                  <a:gd name="T11" fmla="*/ 12 h 25"/>
                  <a:gd name="T12" fmla="*/ 12 w 27"/>
                  <a:gd name="T13" fmla="*/ 0 h 25"/>
                  <a:gd name="T14" fmla="*/ 23 w 27"/>
                  <a:gd name="T15" fmla="*/ 3 h 25"/>
                  <a:gd name="T16" fmla="*/ 23 w 2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5">
                    <a:moveTo>
                      <a:pt x="23" y="3"/>
                    </a:moveTo>
                    <a:lnTo>
                      <a:pt x="27" y="9"/>
                    </a:lnTo>
                    <a:lnTo>
                      <a:pt x="23" y="19"/>
                    </a:lnTo>
                    <a:lnTo>
                      <a:pt x="21" y="25"/>
                    </a:lnTo>
                    <a:lnTo>
                      <a:pt x="8" y="25"/>
                    </a:lnTo>
                    <a:lnTo>
                      <a:pt x="0" y="12"/>
                    </a:lnTo>
                    <a:lnTo>
                      <a:pt x="12" y="0"/>
                    </a:lnTo>
                    <a:lnTo>
                      <a:pt x="23" y="3"/>
                    </a:lnTo>
                    <a:lnTo>
                      <a:pt x="23"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578"/>
              <p:cNvSpPr>
                <a:spLocks/>
              </p:cNvSpPr>
              <p:nvPr/>
            </p:nvSpPr>
            <p:spPr bwMode="auto">
              <a:xfrm>
                <a:off x="6426200" y="4324350"/>
                <a:ext cx="296863" cy="304800"/>
              </a:xfrm>
              <a:custGeom>
                <a:avLst/>
                <a:gdLst>
                  <a:gd name="T0" fmla="*/ 27 w 187"/>
                  <a:gd name="T1" fmla="*/ 0 h 192"/>
                  <a:gd name="T2" fmla="*/ 80 w 187"/>
                  <a:gd name="T3" fmla="*/ 0 h 192"/>
                  <a:gd name="T4" fmla="*/ 144 w 187"/>
                  <a:gd name="T5" fmla="*/ 37 h 192"/>
                  <a:gd name="T6" fmla="*/ 169 w 187"/>
                  <a:gd name="T7" fmla="*/ 67 h 192"/>
                  <a:gd name="T8" fmla="*/ 162 w 187"/>
                  <a:gd name="T9" fmla="*/ 92 h 192"/>
                  <a:gd name="T10" fmla="*/ 169 w 187"/>
                  <a:gd name="T11" fmla="*/ 105 h 192"/>
                  <a:gd name="T12" fmla="*/ 169 w 187"/>
                  <a:gd name="T13" fmla="*/ 114 h 192"/>
                  <a:gd name="T14" fmla="*/ 169 w 187"/>
                  <a:gd name="T15" fmla="*/ 135 h 192"/>
                  <a:gd name="T16" fmla="*/ 175 w 187"/>
                  <a:gd name="T17" fmla="*/ 160 h 192"/>
                  <a:gd name="T18" fmla="*/ 187 w 187"/>
                  <a:gd name="T19" fmla="*/ 167 h 192"/>
                  <a:gd name="T20" fmla="*/ 178 w 187"/>
                  <a:gd name="T21" fmla="*/ 176 h 192"/>
                  <a:gd name="T22" fmla="*/ 159 w 187"/>
                  <a:gd name="T23" fmla="*/ 182 h 192"/>
                  <a:gd name="T24" fmla="*/ 150 w 187"/>
                  <a:gd name="T25" fmla="*/ 182 h 192"/>
                  <a:gd name="T26" fmla="*/ 144 w 187"/>
                  <a:gd name="T27" fmla="*/ 185 h 192"/>
                  <a:gd name="T28" fmla="*/ 128 w 187"/>
                  <a:gd name="T29" fmla="*/ 189 h 192"/>
                  <a:gd name="T30" fmla="*/ 116 w 187"/>
                  <a:gd name="T31" fmla="*/ 192 h 192"/>
                  <a:gd name="T32" fmla="*/ 104 w 187"/>
                  <a:gd name="T33" fmla="*/ 189 h 192"/>
                  <a:gd name="T34" fmla="*/ 85 w 187"/>
                  <a:gd name="T35" fmla="*/ 189 h 192"/>
                  <a:gd name="T36" fmla="*/ 82 w 187"/>
                  <a:gd name="T37" fmla="*/ 176 h 192"/>
                  <a:gd name="T38" fmla="*/ 69 w 187"/>
                  <a:gd name="T39" fmla="*/ 151 h 192"/>
                  <a:gd name="T40" fmla="*/ 59 w 187"/>
                  <a:gd name="T41" fmla="*/ 148 h 192"/>
                  <a:gd name="T42" fmla="*/ 45 w 187"/>
                  <a:gd name="T43" fmla="*/ 142 h 192"/>
                  <a:gd name="T44" fmla="*/ 36 w 187"/>
                  <a:gd name="T45" fmla="*/ 139 h 192"/>
                  <a:gd name="T46" fmla="*/ 21 w 187"/>
                  <a:gd name="T47" fmla="*/ 126 h 192"/>
                  <a:gd name="T48" fmla="*/ 6 w 187"/>
                  <a:gd name="T49" fmla="*/ 103 h 192"/>
                  <a:gd name="T50" fmla="*/ 2 w 187"/>
                  <a:gd name="T51" fmla="*/ 80 h 192"/>
                  <a:gd name="T52" fmla="*/ 0 w 187"/>
                  <a:gd name="T53" fmla="*/ 62 h 192"/>
                  <a:gd name="T54" fmla="*/ 17 w 187"/>
                  <a:gd name="T55" fmla="*/ 50 h 192"/>
                  <a:gd name="T56" fmla="*/ 27 w 187"/>
                  <a:gd name="T57" fmla="*/ 37 h 192"/>
                  <a:gd name="T58" fmla="*/ 17 w 187"/>
                  <a:gd name="T59" fmla="*/ 31 h 192"/>
                  <a:gd name="T60" fmla="*/ 23 w 187"/>
                  <a:gd name="T61" fmla="*/ 24 h 192"/>
                  <a:gd name="T62" fmla="*/ 17 w 187"/>
                  <a:gd name="T63" fmla="*/ 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7" h="192">
                    <a:moveTo>
                      <a:pt x="17" y="3"/>
                    </a:moveTo>
                    <a:lnTo>
                      <a:pt x="27" y="0"/>
                    </a:lnTo>
                    <a:lnTo>
                      <a:pt x="52" y="0"/>
                    </a:lnTo>
                    <a:lnTo>
                      <a:pt x="80" y="0"/>
                    </a:lnTo>
                    <a:lnTo>
                      <a:pt x="82" y="3"/>
                    </a:lnTo>
                    <a:lnTo>
                      <a:pt x="144" y="37"/>
                    </a:lnTo>
                    <a:lnTo>
                      <a:pt x="144" y="50"/>
                    </a:lnTo>
                    <a:lnTo>
                      <a:pt x="169" y="67"/>
                    </a:lnTo>
                    <a:lnTo>
                      <a:pt x="162" y="80"/>
                    </a:lnTo>
                    <a:lnTo>
                      <a:pt x="162" y="92"/>
                    </a:lnTo>
                    <a:lnTo>
                      <a:pt x="166" y="103"/>
                    </a:lnTo>
                    <a:lnTo>
                      <a:pt x="169" y="105"/>
                    </a:lnTo>
                    <a:lnTo>
                      <a:pt x="171" y="108"/>
                    </a:lnTo>
                    <a:lnTo>
                      <a:pt x="169" y="114"/>
                    </a:lnTo>
                    <a:lnTo>
                      <a:pt x="171" y="124"/>
                    </a:lnTo>
                    <a:lnTo>
                      <a:pt x="169" y="135"/>
                    </a:lnTo>
                    <a:lnTo>
                      <a:pt x="171" y="148"/>
                    </a:lnTo>
                    <a:lnTo>
                      <a:pt x="175" y="160"/>
                    </a:lnTo>
                    <a:lnTo>
                      <a:pt x="184" y="163"/>
                    </a:lnTo>
                    <a:lnTo>
                      <a:pt x="187" y="167"/>
                    </a:lnTo>
                    <a:lnTo>
                      <a:pt x="187" y="169"/>
                    </a:lnTo>
                    <a:lnTo>
                      <a:pt x="178" y="176"/>
                    </a:lnTo>
                    <a:lnTo>
                      <a:pt x="166" y="182"/>
                    </a:lnTo>
                    <a:lnTo>
                      <a:pt x="159" y="182"/>
                    </a:lnTo>
                    <a:lnTo>
                      <a:pt x="153" y="185"/>
                    </a:lnTo>
                    <a:lnTo>
                      <a:pt x="150" y="182"/>
                    </a:lnTo>
                    <a:lnTo>
                      <a:pt x="144" y="182"/>
                    </a:lnTo>
                    <a:lnTo>
                      <a:pt x="144" y="185"/>
                    </a:lnTo>
                    <a:lnTo>
                      <a:pt x="138" y="189"/>
                    </a:lnTo>
                    <a:lnTo>
                      <a:pt x="128" y="189"/>
                    </a:lnTo>
                    <a:lnTo>
                      <a:pt x="123" y="192"/>
                    </a:lnTo>
                    <a:lnTo>
                      <a:pt x="116" y="192"/>
                    </a:lnTo>
                    <a:lnTo>
                      <a:pt x="110" y="185"/>
                    </a:lnTo>
                    <a:lnTo>
                      <a:pt x="104" y="189"/>
                    </a:lnTo>
                    <a:lnTo>
                      <a:pt x="100" y="185"/>
                    </a:lnTo>
                    <a:lnTo>
                      <a:pt x="85" y="189"/>
                    </a:lnTo>
                    <a:lnTo>
                      <a:pt x="85" y="185"/>
                    </a:lnTo>
                    <a:lnTo>
                      <a:pt x="82" y="176"/>
                    </a:lnTo>
                    <a:lnTo>
                      <a:pt x="76" y="154"/>
                    </a:lnTo>
                    <a:lnTo>
                      <a:pt x="69" y="151"/>
                    </a:lnTo>
                    <a:lnTo>
                      <a:pt x="60" y="148"/>
                    </a:lnTo>
                    <a:lnTo>
                      <a:pt x="59" y="148"/>
                    </a:lnTo>
                    <a:lnTo>
                      <a:pt x="52" y="142"/>
                    </a:lnTo>
                    <a:lnTo>
                      <a:pt x="45" y="142"/>
                    </a:lnTo>
                    <a:lnTo>
                      <a:pt x="39" y="142"/>
                    </a:lnTo>
                    <a:lnTo>
                      <a:pt x="36" y="139"/>
                    </a:lnTo>
                    <a:lnTo>
                      <a:pt x="30" y="135"/>
                    </a:lnTo>
                    <a:lnTo>
                      <a:pt x="21" y="126"/>
                    </a:lnTo>
                    <a:lnTo>
                      <a:pt x="14" y="110"/>
                    </a:lnTo>
                    <a:lnTo>
                      <a:pt x="6" y="103"/>
                    </a:lnTo>
                    <a:lnTo>
                      <a:pt x="2" y="89"/>
                    </a:lnTo>
                    <a:lnTo>
                      <a:pt x="2" y="80"/>
                    </a:lnTo>
                    <a:lnTo>
                      <a:pt x="0" y="67"/>
                    </a:lnTo>
                    <a:lnTo>
                      <a:pt x="0" y="62"/>
                    </a:lnTo>
                    <a:lnTo>
                      <a:pt x="9" y="58"/>
                    </a:lnTo>
                    <a:lnTo>
                      <a:pt x="17" y="50"/>
                    </a:lnTo>
                    <a:lnTo>
                      <a:pt x="23" y="44"/>
                    </a:lnTo>
                    <a:lnTo>
                      <a:pt x="27" y="37"/>
                    </a:lnTo>
                    <a:lnTo>
                      <a:pt x="21" y="34"/>
                    </a:lnTo>
                    <a:lnTo>
                      <a:pt x="17" y="31"/>
                    </a:lnTo>
                    <a:lnTo>
                      <a:pt x="23" y="28"/>
                    </a:lnTo>
                    <a:lnTo>
                      <a:pt x="23" y="24"/>
                    </a:lnTo>
                    <a:lnTo>
                      <a:pt x="21" y="12"/>
                    </a:lnTo>
                    <a:lnTo>
                      <a:pt x="17" y="3"/>
                    </a:lnTo>
                    <a:lnTo>
                      <a:pt x="17"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579"/>
              <p:cNvSpPr>
                <a:spLocks/>
              </p:cNvSpPr>
              <p:nvPr/>
            </p:nvSpPr>
            <p:spPr bwMode="auto">
              <a:xfrm>
                <a:off x="5613400" y="3992563"/>
                <a:ext cx="49213" cy="134938"/>
              </a:xfrm>
              <a:custGeom>
                <a:avLst/>
                <a:gdLst>
                  <a:gd name="T0" fmla="*/ 4 w 31"/>
                  <a:gd name="T1" fmla="*/ 0 h 85"/>
                  <a:gd name="T2" fmla="*/ 9 w 31"/>
                  <a:gd name="T3" fmla="*/ 0 h 85"/>
                  <a:gd name="T4" fmla="*/ 16 w 31"/>
                  <a:gd name="T5" fmla="*/ 0 h 85"/>
                  <a:gd name="T6" fmla="*/ 16 w 31"/>
                  <a:gd name="T7" fmla="*/ 12 h 85"/>
                  <a:gd name="T8" fmla="*/ 25 w 31"/>
                  <a:gd name="T9" fmla="*/ 16 h 85"/>
                  <a:gd name="T10" fmla="*/ 25 w 31"/>
                  <a:gd name="T11" fmla="*/ 24 h 85"/>
                  <a:gd name="T12" fmla="*/ 31 w 31"/>
                  <a:gd name="T13" fmla="*/ 30 h 85"/>
                  <a:gd name="T14" fmla="*/ 31 w 31"/>
                  <a:gd name="T15" fmla="*/ 73 h 85"/>
                  <a:gd name="T16" fmla="*/ 31 w 31"/>
                  <a:gd name="T17" fmla="*/ 76 h 85"/>
                  <a:gd name="T18" fmla="*/ 31 w 31"/>
                  <a:gd name="T19" fmla="*/ 82 h 85"/>
                  <a:gd name="T20" fmla="*/ 29 w 31"/>
                  <a:gd name="T21" fmla="*/ 82 h 85"/>
                  <a:gd name="T22" fmla="*/ 22 w 31"/>
                  <a:gd name="T23" fmla="*/ 85 h 85"/>
                  <a:gd name="T24" fmla="*/ 13 w 31"/>
                  <a:gd name="T25" fmla="*/ 80 h 85"/>
                  <a:gd name="T26" fmla="*/ 13 w 31"/>
                  <a:gd name="T27" fmla="*/ 64 h 85"/>
                  <a:gd name="T28" fmla="*/ 13 w 31"/>
                  <a:gd name="T29" fmla="*/ 59 h 85"/>
                  <a:gd name="T30" fmla="*/ 13 w 31"/>
                  <a:gd name="T31" fmla="*/ 48 h 85"/>
                  <a:gd name="T32" fmla="*/ 16 w 31"/>
                  <a:gd name="T33" fmla="*/ 46 h 85"/>
                  <a:gd name="T34" fmla="*/ 9 w 31"/>
                  <a:gd name="T35" fmla="*/ 37 h 85"/>
                  <a:gd name="T36" fmla="*/ 9 w 31"/>
                  <a:gd name="T37" fmla="*/ 33 h 85"/>
                  <a:gd name="T38" fmla="*/ 9 w 31"/>
                  <a:gd name="T39" fmla="*/ 27 h 85"/>
                  <a:gd name="T40" fmla="*/ 6 w 31"/>
                  <a:gd name="T41" fmla="*/ 24 h 85"/>
                  <a:gd name="T42" fmla="*/ 6 w 31"/>
                  <a:gd name="T43" fmla="*/ 18 h 85"/>
                  <a:gd name="T44" fmla="*/ 6 w 31"/>
                  <a:gd name="T45" fmla="*/ 12 h 85"/>
                  <a:gd name="T46" fmla="*/ 0 w 31"/>
                  <a:gd name="T47" fmla="*/ 3 h 85"/>
                  <a:gd name="T48" fmla="*/ 4 w 31"/>
                  <a:gd name="T49" fmla="*/ 0 h 85"/>
                  <a:gd name="T50" fmla="*/ 4 w 31"/>
                  <a:gd name="T5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85">
                    <a:moveTo>
                      <a:pt x="4" y="0"/>
                    </a:moveTo>
                    <a:lnTo>
                      <a:pt x="9" y="0"/>
                    </a:lnTo>
                    <a:lnTo>
                      <a:pt x="16" y="0"/>
                    </a:lnTo>
                    <a:lnTo>
                      <a:pt x="16" y="12"/>
                    </a:lnTo>
                    <a:lnTo>
                      <a:pt x="25" y="16"/>
                    </a:lnTo>
                    <a:lnTo>
                      <a:pt x="25" y="24"/>
                    </a:lnTo>
                    <a:lnTo>
                      <a:pt x="31" y="30"/>
                    </a:lnTo>
                    <a:lnTo>
                      <a:pt x="31" y="73"/>
                    </a:lnTo>
                    <a:lnTo>
                      <a:pt x="31" y="76"/>
                    </a:lnTo>
                    <a:lnTo>
                      <a:pt x="31" y="82"/>
                    </a:lnTo>
                    <a:lnTo>
                      <a:pt x="29" y="82"/>
                    </a:lnTo>
                    <a:lnTo>
                      <a:pt x="22" y="85"/>
                    </a:lnTo>
                    <a:lnTo>
                      <a:pt x="13" y="80"/>
                    </a:lnTo>
                    <a:lnTo>
                      <a:pt x="13" y="64"/>
                    </a:lnTo>
                    <a:lnTo>
                      <a:pt x="13" y="59"/>
                    </a:lnTo>
                    <a:lnTo>
                      <a:pt x="13" y="48"/>
                    </a:lnTo>
                    <a:lnTo>
                      <a:pt x="16" y="46"/>
                    </a:lnTo>
                    <a:lnTo>
                      <a:pt x="9" y="37"/>
                    </a:lnTo>
                    <a:lnTo>
                      <a:pt x="9" y="33"/>
                    </a:lnTo>
                    <a:lnTo>
                      <a:pt x="9" y="27"/>
                    </a:lnTo>
                    <a:lnTo>
                      <a:pt x="6" y="24"/>
                    </a:lnTo>
                    <a:lnTo>
                      <a:pt x="6" y="18"/>
                    </a:lnTo>
                    <a:lnTo>
                      <a:pt x="6" y="12"/>
                    </a:lnTo>
                    <a:lnTo>
                      <a:pt x="0" y="3"/>
                    </a:lnTo>
                    <a:lnTo>
                      <a:pt x="4" y="0"/>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580"/>
              <p:cNvSpPr>
                <a:spLocks/>
              </p:cNvSpPr>
              <p:nvPr/>
            </p:nvSpPr>
            <p:spPr bwMode="auto">
              <a:xfrm>
                <a:off x="5983288" y="3638550"/>
                <a:ext cx="290513" cy="450850"/>
              </a:xfrm>
              <a:custGeom>
                <a:avLst/>
                <a:gdLst>
                  <a:gd name="T0" fmla="*/ 43 w 183"/>
                  <a:gd name="T1" fmla="*/ 0 h 284"/>
                  <a:gd name="T2" fmla="*/ 183 w 183"/>
                  <a:gd name="T3" fmla="*/ 137 h 284"/>
                  <a:gd name="T4" fmla="*/ 163 w 183"/>
                  <a:gd name="T5" fmla="*/ 143 h 284"/>
                  <a:gd name="T6" fmla="*/ 158 w 183"/>
                  <a:gd name="T7" fmla="*/ 157 h 284"/>
                  <a:gd name="T8" fmla="*/ 158 w 183"/>
                  <a:gd name="T9" fmla="*/ 167 h 284"/>
                  <a:gd name="T10" fmla="*/ 154 w 183"/>
                  <a:gd name="T11" fmla="*/ 182 h 284"/>
                  <a:gd name="T12" fmla="*/ 148 w 183"/>
                  <a:gd name="T13" fmla="*/ 194 h 284"/>
                  <a:gd name="T14" fmla="*/ 154 w 183"/>
                  <a:gd name="T15" fmla="*/ 194 h 284"/>
                  <a:gd name="T16" fmla="*/ 158 w 183"/>
                  <a:gd name="T17" fmla="*/ 205 h 284"/>
                  <a:gd name="T18" fmla="*/ 163 w 183"/>
                  <a:gd name="T19" fmla="*/ 216 h 284"/>
                  <a:gd name="T20" fmla="*/ 154 w 183"/>
                  <a:gd name="T21" fmla="*/ 226 h 284"/>
                  <a:gd name="T22" fmla="*/ 143 w 183"/>
                  <a:gd name="T23" fmla="*/ 235 h 284"/>
                  <a:gd name="T24" fmla="*/ 127 w 183"/>
                  <a:gd name="T25" fmla="*/ 247 h 284"/>
                  <a:gd name="T26" fmla="*/ 118 w 183"/>
                  <a:gd name="T27" fmla="*/ 256 h 284"/>
                  <a:gd name="T28" fmla="*/ 95 w 183"/>
                  <a:gd name="T29" fmla="*/ 260 h 284"/>
                  <a:gd name="T30" fmla="*/ 95 w 183"/>
                  <a:gd name="T31" fmla="*/ 269 h 284"/>
                  <a:gd name="T32" fmla="*/ 84 w 183"/>
                  <a:gd name="T33" fmla="*/ 275 h 284"/>
                  <a:gd name="T34" fmla="*/ 72 w 183"/>
                  <a:gd name="T35" fmla="*/ 275 h 284"/>
                  <a:gd name="T36" fmla="*/ 56 w 183"/>
                  <a:gd name="T37" fmla="*/ 282 h 284"/>
                  <a:gd name="T38" fmla="*/ 43 w 183"/>
                  <a:gd name="T39" fmla="*/ 282 h 284"/>
                  <a:gd name="T40" fmla="*/ 38 w 183"/>
                  <a:gd name="T41" fmla="*/ 278 h 284"/>
                  <a:gd name="T42" fmla="*/ 31 w 183"/>
                  <a:gd name="T43" fmla="*/ 262 h 284"/>
                  <a:gd name="T44" fmla="*/ 13 w 183"/>
                  <a:gd name="T45" fmla="*/ 247 h 284"/>
                  <a:gd name="T46" fmla="*/ 22 w 183"/>
                  <a:gd name="T47" fmla="*/ 241 h 284"/>
                  <a:gd name="T48" fmla="*/ 31 w 183"/>
                  <a:gd name="T49" fmla="*/ 235 h 284"/>
                  <a:gd name="T50" fmla="*/ 29 w 183"/>
                  <a:gd name="T51" fmla="*/ 214 h 284"/>
                  <a:gd name="T52" fmla="*/ 22 w 183"/>
                  <a:gd name="T53" fmla="*/ 198 h 284"/>
                  <a:gd name="T54" fmla="*/ 20 w 183"/>
                  <a:gd name="T55" fmla="*/ 186 h 284"/>
                  <a:gd name="T56" fmla="*/ 6 w 183"/>
                  <a:gd name="T57" fmla="*/ 180 h 284"/>
                  <a:gd name="T58" fmla="*/ 0 w 183"/>
                  <a:gd name="T59" fmla="*/ 164 h 284"/>
                  <a:gd name="T60" fmla="*/ 10 w 183"/>
                  <a:gd name="T61" fmla="*/ 148 h 284"/>
                  <a:gd name="T62" fmla="*/ 40 w 183"/>
                  <a:gd name="T63" fmla="*/ 62 h 284"/>
                  <a:gd name="T64" fmla="*/ 35 w 183"/>
                  <a:gd name="T65" fmla="*/ 46 h 284"/>
                  <a:gd name="T66" fmla="*/ 29 w 183"/>
                  <a:gd name="T67" fmla="*/ 34 h 284"/>
                  <a:gd name="T68" fmla="*/ 25 w 183"/>
                  <a:gd name="T69" fmla="*/ 1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284">
                    <a:moveTo>
                      <a:pt x="25" y="10"/>
                    </a:moveTo>
                    <a:lnTo>
                      <a:pt x="43" y="0"/>
                    </a:lnTo>
                    <a:lnTo>
                      <a:pt x="179" y="75"/>
                    </a:lnTo>
                    <a:lnTo>
                      <a:pt x="183" y="137"/>
                    </a:lnTo>
                    <a:lnTo>
                      <a:pt x="167" y="139"/>
                    </a:lnTo>
                    <a:lnTo>
                      <a:pt x="163" y="143"/>
                    </a:lnTo>
                    <a:lnTo>
                      <a:pt x="163" y="148"/>
                    </a:lnTo>
                    <a:lnTo>
                      <a:pt x="158" y="157"/>
                    </a:lnTo>
                    <a:lnTo>
                      <a:pt x="154" y="161"/>
                    </a:lnTo>
                    <a:lnTo>
                      <a:pt x="158" y="167"/>
                    </a:lnTo>
                    <a:lnTo>
                      <a:pt x="152" y="171"/>
                    </a:lnTo>
                    <a:lnTo>
                      <a:pt x="154" y="182"/>
                    </a:lnTo>
                    <a:lnTo>
                      <a:pt x="148" y="189"/>
                    </a:lnTo>
                    <a:lnTo>
                      <a:pt x="148" y="194"/>
                    </a:lnTo>
                    <a:lnTo>
                      <a:pt x="152" y="192"/>
                    </a:lnTo>
                    <a:lnTo>
                      <a:pt x="154" y="194"/>
                    </a:lnTo>
                    <a:lnTo>
                      <a:pt x="154" y="198"/>
                    </a:lnTo>
                    <a:lnTo>
                      <a:pt x="158" y="205"/>
                    </a:lnTo>
                    <a:lnTo>
                      <a:pt x="161" y="214"/>
                    </a:lnTo>
                    <a:lnTo>
                      <a:pt x="163" y="216"/>
                    </a:lnTo>
                    <a:lnTo>
                      <a:pt x="163" y="223"/>
                    </a:lnTo>
                    <a:lnTo>
                      <a:pt x="154" y="226"/>
                    </a:lnTo>
                    <a:lnTo>
                      <a:pt x="145" y="229"/>
                    </a:lnTo>
                    <a:lnTo>
                      <a:pt x="143" y="235"/>
                    </a:lnTo>
                    <a:lnTo>
                      <a:pt x="137" y="241"/>
                    </a:lnTo>
                    <a:lnTo>
                      <a:pt x="127" y="247"/>
                    </a:lnTo>
                    <a:lnTo>
                      <a:pt x="124" y="250"/>
                    </a:lnTo>
                    <a:lnTo>
                      <a:pt x="118" y="256"/>
                    </a:lnTo>
                    <a:lnTo>
                      <a:pt x="102" y="256"/>
                    </a:lnTo>
                    <a:lnTo>
                      <a:pt x="95" y="260"/>
                    </a:lnTo>
                    <a:lnTo>
                      <a:pt x="99" y="262"/>
                    </a:lnTo>
                    <a:lnTo>
                      <a:pt x="95" y="269"/>
                    </a:lnTo>
                    <a:lnTo>
                      <a:pt x="88" y="271"/>
                    </a:lnTo>
                    <a:lnTo>
                      <a:pt x="84" y="275"/>
                    </a:lnTo>
                    <a:lnTo>
                      <a:pt x="74" y="278"/>
                    </a:lnTo>
                    <a:lnTo>
                      <a:pt x="72" y="275"/>
                    </a:lnTo>
                    <a:lnTo>
                      <a:pt x="65" y="278"/>
                    </a:lnTo>
                    <a:lnTo>
                      <a:pt x="56" y="282"/>
                    </a:lnTo>
                    <a:lnTo>
                      <a:pt x="54" y="278"/>
                    </a:lnTo>
                    <a:lnTo>
                      <a:pt x="43" y="282"/>
                    </a:lnTo>
                    <a:lnTo>
                      <a:pt x="40" y="284"/>
                    </a:lnTo>
                    <a:lnTo>
                      <a:pt x="38" y="278"/>
                    </a:lnTo>
                    <a:lnTo>
                      <a:pt x="35" y="278"/>
                    </a:lnTo>
                    <a:lnTo>
                      <a:pt x="31" y="262"/>
                    </a:lnTo>
                    <a:lnTo>
                      <a:pt x="25" y="260"/>
                    </a:lnTo>
                    <a:lnTo>
                      <a:pt x="13" y="247"/>
                    </a:lnTo>
                    <a:lnTo>
                      <a:pt x="16" y="239"/>
                    </a:lnTo>
                    <a:lnTo>
                      <a:pt x="22" y="241"/>
                    </a:lnTo>
                    <a:lnTo>
                      <a:pt x="38" y="241"/>
                    </a:lnTo>
                    <a:lnTo>
                      <a:pt x="31" y="235"/>
                    </a:lnTo>
                    <a:lnTo>
                      <a:pt x="29" y="223"/>
                    </a:lnTo>
                    <a:lnTo>
                      <a:pt x="29" y="214"/>
                    </a:lnTo>
                    <a:lnTo>
                      <a:pt x="29" y="205"/>
                    </a:lnTo>
                    <a:lnTo>
                      <a:pt x="22" y="198"/>
                    </a:lnTo>
                    <a:lnTo>
                      <a:pt x="20" y="192"/>
                    </a:lnTo>
                    <a:lnTo>
                      <a:pt x="20" y="186"/>
                    </a:lnTo>
                    <a:lnTo>
                      <a:pt x="13" y="186"/>
                    </a:lnTo>
                    <a:lnTo>
                      <a:pt x="6" y="180"/>
                    </a:lnTo>
                    <a:lnTo>
                      <a:pt x="0" y="173"/>
                    </a:lnTo>
                    <a:lnTo>
                      <a:pt x="0" y="164"/>
                    </a:lnTo>
                    <a:lnTo>
                      <a:pt x="6" y="157"/>
                    </a:lnTo>
                    <a:lnTo>
                      <a:pt x="10" y="148"/>
                    </a:lnTo>
                    <a:lnTo>
                      <a:pt x="35" y="118"/>
                    </a:lnTo>
                    <a:lnTo>
                      <a:pt x="40" y="62"/>
                    </a:lnTo>
                    <a:lnTo>
                      <a:pt x="40" y="55"/>
                    </a:lnTo>
                    <a:lnTo>
                      <a:pt x="35" y="46"/>
                    </a:lnTo>
                    <a:lnTo>
                      <a:pt x="35" y="41"/>
                    </a:lnTo>
                    <a:lnTo>
                      <a:pt x="29" y="34"/>
                    </a:lnTo>
                    <a:lnTo>
                      <a:pt x="29" y="25"/>
                    </a:lnTo>
                    <a:lnTo>
                      <a:pt x="25" y="10"/>
                    </a:lnTo>
                    <a:lnTo>
                      <a:pt x="25" y="1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581"/>
              <p:cNvSpPr>
                <a:spLocks/>
              </p:cNvSpPr>
              <p:nvPr/>
            </p:nvSpPr>
            <p:spPr bwMode="auto">
              <a:xfrm>
                <a:off x="5821363" y="3219450"/>
                <a:ext cx="109538" cy="220663"/>
              </a:xfrm>
              <a:custGeom>
                <a:avLst/>
                <a:gdLst>
                  <a:gd name="T0" fmla="*/ 17 w 69"/>
                  <a:gd name="T1" fmla="*/ 10 h 139"/>
                  <a:gd name="T2" fmla="*/ 23 w 69"/>
                  <a:gd name="T3" fmla="*/ 6 h 139"/>
                  <a:gd name="T4" fmla="*/ 33 w 69"/>
                  <a:gd name="T5" fmla="*/ 0 h 139"/>
                  <a:gd name="T6" fmla="*/ 39 w 69"/>
                  <a:gd name="T7" fmla="*/ 6 h 139"/>
                  <a:gd name="T8" fmla="*/ 46 w 69"/>
                  <a:gd name="T9" fmla="*/ 13 h 139"/>
                  <a:gd name="T10" fmla="*/ 53 w 69"/>
                  <a:gd name="T11" fmla="*/ 10 h 139"/>
                  <a:gd name="T12" fmla="*/ 51 w 69"/>
                  <a:gd name="T13" fmla="*/ 18 h 139"/>
                  <a:gd name="T14" fmla="*/ 46 w 69"/>
                  <a:gd name="T15" fmla="*/ 29 h 139"/>
                  <a:gd name="T16" fmla="*/ 53 w 69"/>
                  <a:gd name="T17" fmla="*/ 34 h 139"/>
                  <a:gd name="T18" fmla="*/ 53 w 69"/>
                  <a:gd name="T19" fmla="*/ 43 h 139"/>
                  <a:gd name="T20" fmla="*/ 51 w 69"/>
                  <a:gd name="T21" fmla="*/ 56 h 139"/>
                  <a:gd name="T22" fmla="*/ 39 w 69"/>
                  <a:gd name="T23" fmla="*/ 65 h 139"/>
                  <a:gd name="T24" fmla="*/ 42 w 69"/>
                  <a:gd name="T25" fmla="*/ 71 h 139"/>
                  <a:gd name="T26" fmla="*/ 51 w 69"/>
                  <a:gd name="T27" fmla="*/ 74 h 139"/>
                  <a:gd name="T28" fmla="*/ 51 w 69"/>
                  <a:gd name="T29" fmla="*/ 77 h 139"/>
                  <a:gd name="T30" fmla="*/ 53 w 69"/>
                  <a:gd name="T31" fmla="*/ 74 h 139"/>
                  <a:gd name="T32" fmla="*/ 57 w 69"/>
                  <a:gd name="T33" fmla="*/ 80 h 139"/>
                  <a:gd name="T34" fmla="*/ 67 w 69"/>
                  <a:gd name="T35" fmla="*/ 86 h 139"/>
                  <a:gd name="T36" fmla="*/ 67 w 69"/>
                  <a:gd name="T37" fmla="*/ 90 h 139"/>
                  <a:gd name="T38" fmla="*/ 69 w 69"/>
                  <a:gd name="T39" fmla="*/ 99 h 139"/>
                  <a:gd name="T40" fmla="*/ 57 w 69"/>
                  <a:gd name="T41" fmla="*/ 102 h 139"/>
                  <a:gd name="T42" fmla="*/ 46 w 69"/>
                  <a:gd name="T43" fmla="*/ 115 h 139"/>
                  <a:gd name="T44" fmla="*/ 46 w 69"/>
                  <a:gd name="T45" fmla="*/ 129 h 139"/>
                  <a:gd name="T46" fmla="*/ 36 w 69"/>
                  <a:gd name="T47" fmla="*/ 139 h 139"/>
                  <a:gd name="T48" fmla="*/ 33 w 69"/>
                  <a:gd name="T49" fmla="*/ 139 h 139"/>
                  <a:gd name="T50" fmla="*/ 26 w 69"/>
                  <a:gd name="T51" fmla="*/ 102 h 139"/>
                  <a:gd name="T52" fmla="*/ 14 w 69"/>
                  <a:gd name="T53" fmla="*/ 95 h 139"/>
                  <a:gd name="T54" fmla="*/ 10 w 69"/>
                  <a:gd name="T55" fmla="*/ 84 h 139"/>
                  <a:gd name="T56" fmla="*/ 1 w 69"/>
                  <a:gd name="T57" fmla="*/ 80 h 139"/>
                  <a:gd name="T58" fmla="*/ 0 w 69"/>
                  <a:gd name="T59" fmla="*/ 65 h 139"/>
                  <a:gd name="T60" fmla="*/ 10 w 69"/>
                  <a:gd name="T61" fmla="*/ 54 h 139"/>
                  <a:gd name="T62" fmla="*/ 10 w 69"/>
                  <a:gd name="T63" fmla="*/ 34 h 139"/>
                  <a:gd name="T64" fmla="*/ 10 w 69"/>
                  <a:gd name="T65" fmla="*/ 22 h 139"/>
                  <a:gd name="T66" fmla="*/ 10 w 69"/>
                  <a:gd name="T67" fmla="*/ 18 h 139"/>
                  <a:gd name="T68" fmla="*/ 17 w 69"/>
                  <a:gd name="T69" fmla="*/ 16 h 139"/>
                  <a:gd name="T70" fmla="*/ 17 w 69"/>
                  <a:gd name="T71" fmla="*/ 10 h 139"/>
                  <a:gd name="T72" fmla="*/ 17 w 69"/>
                  <a:gd name="T73" fmla="*/ 1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39">
                    <a:moveTo>
                      <a:pt x="17" y="10"/>
                    </a:moveTo>
                    <a:lnTo>
                      <a:pt x="23" y="6"/>
                    </a:lnTo>
                    <a:lnTo>
                      <a:pt x="33" y="0"/>
                    </a:lnTo>
                    <a:lnTo>
                      <a:pt x="39" y="6"/>
                    </a:lnTo>
                    <a:lnTo>
                      <a:pt x="46" y="13"/>
                    </a:lnTo>
                    <a:lnTo>
                      <a:pt x="53" y="10"/>
                    </a:lnTo>
                    <a:lnTo>
                      <a:pt x="51" y="18"/>
                    </a:lnTo>
                    <a:lnTo>
                      <a:pt x="46" y="29"/>
                    </a:lnTo>
                    <a:lnTo>
                      <a:pt x="53" y="34"/>
                    </a:lnTo>
                    <a:lnTo>
                      <a:pt x="53" y="43"/>
                    </a:lnTo>
                    <a:lnTo>
                      <a:pt x="51" y="56"/>
                    </a:lnTo>
                    <a:lnTo>
                      <a:pt x="39" y="65"/>
                    </a:lnTo>
                    <a:lnTo>
                      <a:pt x="42" y="71"/>
                    </a:lnTo>
                    <a:lnTo>
                      <a:pt x="51" y="74"/>
                    </a:lnTo>
                    <a:lnTo>
                      <a:pt x="51" y="77"/>
                    </a:lnTo>
                    <a:lnTo>
                      <a:pt x="53" y="74"/>
                    </a:lnTo>
                    <a:lnTo>
                      <a:pt x="57" y="80"/>
                    </a:lnTo>
                    <a:lnTo>
                      <a:pt x="67" y="86"/>
                    </a:lnTo>
                    <a:lnTo>
                      <a:pt x="67" y="90"/>
                    </a:lnTo>
                    <a:lnTo>
                      <a:pt x="69" y="99"/>
                    </a:lnTo>
                    <a:lnTo>
                      <a:pt x="57" y="102"/>
                    </a:lnTo>
                    <a:lnTo>
                      <a:pt x="46" y="115"/>
                    </a:lnTo>
                    <a:lnTo>
                      <a:pt x="46" y="129"/>
                    </a:lnTo>
                    <a:lnTo>
                      <a:pt x="36" y="139"/>
                    </a:lnTo>
                    <a:lnTo>
                      <a:pt x="33" y="139"/>
                    </a:lnTo>
                    <a:lnTo>
                      <a:pt x="26" y="102"/>
                    </a:lnTo>
                    <a:lnTo>
                      <a:pt x="14" y="95"/>
                    </a:lnTo>
                    <a:lnTo>
                      <a:pt x="10" y="84"/>
                    </a:lnTo>
                    <a:lnTo>
                      <a:pt x="1" y="80"/>
                    </a:lnTo>
                    <a:lnTo>
                      <a:pt x="0" y="65"/>
                    </a:lnTo>
                    <a:lnTo>
                      <a:pt x="10" y="54"/>
                    </a:lnTo>
                    <a:lnTo>
                      <a:pt x="10" y="34"/>
                    </a:lnTo>
                    <a:lnTo>
                      <a:pt x="10" y="22"/>
                    </a:lnTo>
                    <a:lnTo>
                      <a:pt x="10" y="18"/>
                    </a:lnTo>
                    <a:lnTo>
                      <a:pt x="17" y="16"/>
                    </a:lnTo>
                    <a:lnTo>
                      <a:pt x="17" y="10"/>
                    </a:lnTo>
                    <a:lnTo>
                      <a:pt x="17" y="1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582"/>
              <p:cNvSpPr>
                <a:spLocks/>
              </p:cNvSpPr>
              <p:nvPr/>
            </p:nvSpPr>
            <p:spPr bwMode="auto">
              <a:xfrm>
                <a:off x="6435725" y="4181475"/>
                <a:ext cx="146050" cy="155575"/>
              </a:xfrm>
              <a:custGeom>
                <a:avLst/>
                <a:gdLst>
                  <a:gd name="T0" fmla="*/ 17 w 92"/>
                  <a:gd name="T1" fmla="*/ 9 h 98"/>
                  <a:gd name="T2" fmla="*/ 21 w 92"/>
                  <a:gd name="T3" fmla="*/ 7 h 98"/>
                  <a:gd name="T4" fmla="*/ 33 w 92"/>
                  <a:gd name="T5" fmla="*/ 9 h 98"/>
                  <a:gd name="T6" fmla="*/ 39 w 92"/>
                  <a:gd name="T7" fmla="*/ 13 h 98"/>
                  <a:gd name="T8" fmla="*/ 42 w 92"/>
                  <a:gd name="T9" fmla="*/ 9 h 98"/>
                  <a:gd name="T10" fmla="*/ 54 w 92"/>
                  <a:gd name="T11" fmla="*/ 7 h 98"/>
                  <a:gd name="T12" fmla="*/ 63 w 92"/>
                  <a:gd name="T13" fmla="*/ 9 h 98"/>
                  <a:gd name="T14" fmla="*/ 74 w 92"/>
                  <a:gd name="T15" fmla="*/ 0 h 98"/>
                  <a:gd name="T16" fmla="*/ 76 w 92"/>
                  <a:gd name="T17" fmla="*/ 7 h 98"/>
                  <a:gd name="T18" fmla="*/ 83 w 92"/>
                  <a:gd name="T19" fmla="*/ 9 h 98"/>
                  <a:gd name="T20" fmla="*/ 83 w 92"/>
                  <a:gd name="T21" fmla="*/ 16 h 98"/>
                  <a:gd name="T22" fmla="*/ 85 w 92"/>
                  <a:gd name="T23" fmla="*/ 25 h 98"/>
                  <a:gd name="T24" fmla="*/ 92 w 92"/>
                  <a:gd name="T25" fmla="*/ 41 h 98"/>
                  <a:gd name="T26" fmla="*/ 85 w 92"/>
                  <a:gd name="T27" fmla="*/ 52 h 98"/>
                  <a:gd name="T28" fmla="*/ 74 w 92"/>
                  <a:gd name="T29" fmla="*/ 68 h 98"/>
                  <a:gd name="T30" fmla="*/ 74 w 92"/>
                  <a:gd name="T31" fmla="*/ 90 h 98"/>
                  <a:gd name="T32" fmla="*/ 46 w 92"/>
                  <a:gd name="T33" fmla="*/ 90 h 98"/>
                  <a:gd name="T34" fmla="*/ 21 w 92"/>
                  <a:gd name="T35" fmla="*/ 90 h 98"/>
                  <a:gd name="T36" fmla="*/ 11 w 92"/>
                  <a:gd name="T37" fmla="*/ 93 h 98"/>
                  <a:gd name="T38" fmla="*/ 3 w 92"/>
                  <a:gd name="T39" fmla="*/ 98 h 98"/>
                  <a:gd name="T40" fmla="*/ 3 w 92"/>
                  <a:gd name="T41" fmla="*/ 96 h 98"/>
                  <a:gd name="T42" fmla="*/ 0 w 92"/>
                  <a:gd name="T43" fmla="*/ 96 h 98"/>
                  <a:gd name="T44" fmla="*/ 0 w 92"/>
                  <a:gd name="T45" fmla="*/ 72 h 98"/>
                  <a:gd name="T46" fmla="*/ 5 w 92"/>
                  <a:gd name="T47" fmla="*/ 63 h 98"/>
                  <a:gd name="T48" fmla="*/ 11 w 92"/>
                  <a:gd name="T49" fmla="*/ 52 h 98"/>
                  <a:gd name="T50" fmla="*/ 21 w 92"/>
                  <a:gd name="T51" fmla="*/ 45 h 98"/>
                  <a:gd name="T52" fmla="*/ 26 w 92"/>
                  <a:gd name="T53" fmla="*/ 38 h 98"/>
                  <a:gd name="T54" fmla="*/ 17 w 92"/>
                  <a:gd name="T55" fmla="*/ 29 h 98"/>
                  <a:gd name="T56" fmla="*/ 17 w 92"/>
                  <a:gd name="T57" fmla="*/ 20 h 98"/>
                  <a:gd name="T58" fmla="*/ 21 w 92"/>
                  <a:gd name="T59" fmla="*/ 16 h 98"/>
                  <a:gd name="T60" fmla="*/ 17 w 92"/>
                  <a:gd name="T61" fmla="*/ 9 h 98"/>
                  <a:gd name="T62" fmla="*/ 17 w 92"/>
                  <a:gd name="T63" fmla="*/ 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98">
                    <a:moveTo>
                      <a:pt x="17" y="9"/>
                    </a:moveTo>
                    <a:lnTo>
                      <a:pt x="21" y="7"/>
                    </a:lnTo>
                    <a:lnTo>
                      <a:pt x="33" y="9"/>
                    </a:lnTo>
                    <a:lnTo>
                      <a:pt x="39" y="13"/>
                    </a:lnTo>
                    <a:lnTo>
                      <a:pt x="42" y="9"/>
                    </a:lnTo>
                    <a:lnTo>
                      <a:pt x="54" y="7"/>
                    </a:lnTo>
                    <a:lnTo>
                      <a:pt x="63" y="9"/>
                    </a:lnTo>
                    <a:lnTo>
                      <a:pt x="74" y="0"/>
                    </a:lnTo>
                    <a:lnTo>
                      <a:pt x="76" y="7"/>
                    </a:lnTo>
                    <a:lnTo>
                      <a:pt x="83" y="9"/>
                    </a:lnTo>
                    <a:lnTo>
                      <a:pt x="83" y="16"/>
                    </a:lnTo>
                    <a:lnTo>
                      <a:pt x="85" y="25"/>
                    </a:lnTo>
                    <a:lnTo>
                      <a:pt x="92" y="41"/>
                    </a:lnTo>
                    <a:lnTo>
                      <a:pt x="85" y="52"/>
                    </a:lnTo>
                    <a:lnTo>
                      <a:pt x="74" y="68"/>
                    </a:lnTo>
                    <a:lnTo>
                      <a:pt x="74" y="90"/>
                    </a:lnTo>
                    <a:lnTo>
                      <a:pt x="46" y="90"/>
                    </a:lnTo>
                    <a:lnTo>
                      <a:pt x="21" y="90"/>
                    </a:lnTo>
                    <a:lnTo>
                      <a:pt x="11" y="93"/>
                    </a:lnTo>
                    <a:lnTo>
                      <a:pt x="3" y="98"/>
                    </a:lnTo>
                    <a:lnTo>
                      <a:pt x="3" y="96"/>
                    </a:lnTo>
                    <a:lnTo>
                      <a:pt x="0" y="96"/>
                    </a:lnTo>
                    <a:lnTo>
                      <a:pt x="0" y="72"/>
                    </a:lnTo>
                    <a:lnTo>
                      <a:pt x="5" y="63"/>
                    </a:lnTo>
                    <a:lnTo>
                      <a:pt x="11" y="52"/>
                    </a:lnTo>
                    <a:lnTo>
                      <a:pt x="21" y="45"/>
                    </a:lnTo>
                    <a:lnTo>
                      <a:pt x="26" y="38"/>
                    </a:lnTo>
                    <a:lnTo>
                      <a:pt x="17" y="29"/>
                    </a:lnTo>
                    <a:lnTo>
                      <a:pt x="17" y="20"/>
                    </a:lnTo>
                    <a:lnTo>
                      <a:pt x="21" y="16"/>
                    </a:lnTo>
                    <a:lnTo>
                      <a:pt x="17" y="9"/>
                    </a:lnTo>
                    <a:lnTo>
                      <a:pt x="17"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583"/>
              <p:cNvSpPr>
                <a:spLocks/>
              </p:cNvSpPr>
              <p:nvPr/>
            </p:nvSpPr>
            <p:spPr bwMode="auto">
              <a:xfrm>
                <a:off x="5951538" y="4152900"/>
                <a:ext cx="525463" cy="519113"/>
              </a:xfrm>
              <a:custGeom>
                <a:avLst/>
                <a:gdLst>
                  <a:gd name="T0" fmla="*/ 110 w 331"/>
                  <a:gd name="T1" fmla="*/ 15 h 327"/>
                  <a:gd name="T2" fmla="*/ 142 w 331"/>
                  <a:gd name="T3" fmla="*/ 10 h 327"/>
                  <a:gd name="T4" fmla="*/ 168 w 331"/>
                  <a:gd name="T5" fmla="*/ 15 h 327"/>
                  <a:gd name="T6" fmla="*/ 183 w 331"/>
                  <a:gd name="T7" fmla="*/ 10 h 327"/>
                  <a:gd name="T8" fmla="*/ 211 w 331"/>
                  <a:gd name="T9" fmla="*/ 4 h 327"/>
                  <a:gd name="T10" fmla="*/ 227 w 331"/>
                  <a:gd name="T11" fmla="*/ 0 h 327"/>
                  <a:gd name="T12" fmla="*/ 242 w 331"/>
                  <a:gd name="T13" fmla="*/ 0 h 327"/>
                  <a:gd name="T14" fmla="*/ 258 w 331"/>
                  <a:gd name="T15" fmla="*/ 4 h 327"/>
                  <a:gd name="T16" fmla="*/ 270 w 331"/>
                  <a:gd name="T17" fmla="*/ 10 h 327"/>
                  <a:gd name="T18" fmla="*/ 286 w 331"/>
                  <a:gd name="T19" fmla="*/ 13 h 327"/>
                  <a:gd name="T20" fmla="*/ 299 w 331"/>
                  <a:gd name="T21" fmla="*/ 15 h 327"/>
                  <a:gd name="T22" fmla="*/ 308 w 331"/>
                  <a:gd name="T23" fmla="*/ 18 h 327"/>
                  <a:gd name="T24" fmla="*/ 322 w 331"/>
                  <a:gd name="T25" fmla="*/ 38 h 327"/>
                  <a:gd name="T26" fmla="*/ 326 w 331"/>
                  <a:gd name="T27" fmla="*/ 63 h 327"/>
                  <a:gd name="T28" fmla="*/ 305 w 331"/>
                  <a:gd name="T29" fmla="*/ 90 h 327"/>
                  <a:gd name="T30" fmla="*/ 295 w 331"/>
                  <a:gd name="T31" fmla="*/ 120 h 327"/>
                  <a:gd name="T32" fmla="*/ 290 w 331"/>
                  <a:gd name="T33" fmla="*/ 139 h 327"/>
                  <a:gd name="T34" fmla="*/ 295 w 331"/>
                  <a:gd name="T35" fmla="*/ 152 h 327"/>
                  <a:gd name="T36" fmla="*/ 299 w 331"/>
                  <a:gd name="T37" fmla="*/ 170 h 327"/>
                  <a:gd name="T38" fmla="*/ 301 w 331"/>
                  <a:gd name="T39" fmla="*/ 197 h 327"/>
                  <a:gd name="T40" fmla="*/ 320 w 331"/>
                  <a:gd name="T41" fmla="*/ 234 h 327"/>
                  <a:gd name="T42" fmla="*/ 286 w 331"/>
                  <a:gd name="T43" fmla="*/ 250 h 327"/>
                  <a:gd name="T44" fmla="*/ 283 w 331"/>
                  <a:gd name="T45" fmla="*/ 275 h 327"/>
                  <a:gd name="T46" fmla="*/ 276 w 331"/>
                  <a:gd name="T47" fmla="*/ 297 h 327"/>
                  <a:gd name="T48" fmla="*/ 295 w 331"/>
                  <a:gd name="T49" fmla="*/ 311 h 327"/>
                  <a:gd name="T50" fmla="*/ 301 w 331"/>
                  <a:gd name="T51" fmla="*/ 327 h 327"/>
                  <a:gd name="T52" fmla="*/ 286 w 331"/>
                  <a:gd name="T53" fmla="*/ 321 h 327"/>
                  <a:gd name="T54" fmla="*/ 258 w 331"/>
                  <a:gd name="T55" fmla="*/ 293 h 327"/>
                  <a:gd name="T56" fmla="*/ 246 w 331"/>
                  <a:gd name="T57" fmla="*/ 300 h 327"/>
                  <a:gd name="T58" fmla="*/ 224 w 331"/>
                  <a:gd name="T59" fmla="*/ 284 h 327"/>
                  <a:gd name="T60" fmla="*/ 203 w 331"/>
                  <a:gd name="T61" fmla="*/ 281 h 327"/>
                  <a:gd name="T62" fmla="*/ 183 w 331"/>
                  <a:gd name="T63" fmla="*/ 284 h 327"/>
                  <a:gd name="T64" fmla="*/ 172 w 331"/>
                  <a:gd name="T65" fmla="*/ 284 h 327"/>
                  <a:gd name="T66" fmla="*/ 168 w 331"/>
                  <a:gd name="T67" fmla="*/ 262 h 327"/>
                  <a:gd name="T68" fmla="*/ 165 w 331"/>
                  <a:gd name="T69" fmla="*/ 232 h 327"/>
                  <a:gd name="T70" fmla="*/ 144 w 331"/>
                  <a:gd name="T71" fmla="*/ 211 h 327"/>
                  <a:gd name="T72" fmla="*/ 129 w 331"/>
                  <a:gd name="T73" fmla="*/ 222 h 327"/>
                  <a:gd name="T74" fmla="*/ 110 w 331"/>
                  <a:gd name="T75" fmla="*/ 229 h 327"/>
                  <a:gd name="T76" fmla="*/ 83 w 331"/>
                  <a:gd name="T77" fmla="*/ 216 h 327"/>
                  <a:gd name="T78" fmla="*/ 76 w 331"/>
                  <a:gd name="T79" fmla="*/ 204 h 327"/>
                  <a:gd name="T80" fmla="*/ 33 w 331"/>
                  <a:gd name="T81" fmla="*/ 191 h 327"/>
                  <a:gd name="T82" fmla="*/ 15 w 331"/>
                  <a:gd name="T83" fmla="*/ 195 h 327"/>
                  <a:gd name="T84" fmla="*/ 7 w 331"/>
                  <a:gd name="T85" fmla="*/ 188 h 327"/>
                  <a:gd name="T86" fmla="*/ 12 w 331"/>
                  <a:gd name="T87" fmla="*/ 170 h 327"/>
                  <a:gd name="T88" fmla="*/ 26 w 331"/>
                  <a:gd name="T89" fmla="*/ 173 h 327"/>
                  <a:gd name="T90" fmla="*/ 40 w 331"/>
                  <a:gd name="T91" fmla="*/ 170 h 327"/>
                  <a:gd name="T92" fmla="*/ 51 w 331"/>
                  <a:gd name="T93" fmla="*/ 166 h 327"/>
                  <a:gd name="T94" fmla="*/ 67 w 331"/>
                  <a:gd name="T95" fmla="*/ 148 h 327"/>
                  <a:gd name="T96" fmla="*/ 74 w 331"/>
                  <a:gd name="T97" fmla="*/ 123 h 327"/>
                  <a:gd name="T98" fmla="*/ 85 w 331"/>
                  <a:gd name="T99" fmla="*/ 111 h 327"/>
                  <a:gd name="T100" fmla="*/ 98 w 331"/>
                  <a:gd name="T101" fmla="*/ 86 h 327"/>
                  <a:gd name="T102" fmla="*/ 101 w 331"/>
                  <a:gd name="T103" fmla="*/ 56 h 327"/>
                  <a:gd name="T104" fmla="*/ 110 w 331"/>
                  <a:gd name="T105" fmla="*/ 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1" h="327">
                    <a:moveTo>
                      <a:pt x="110" y="27"/>
                    </a:moveTo>
                    <a:lnTo>
                      <a:pt x="110" y="18"/>
                    </a:lnTo>
                    <a:lnTo>
                      <a:pt x="110" y="15"/>
                    </a:lnTo>
                    <a:lnTo>
                      <a:pt x="115" y="10"/>
                    </a:lnTo>
                    <a:lnTo>
                      <a:pt x="129" y="4"/>
                    </a:lnTo>
                    <a:lnTo>
                      <a:pt x="142" y="10"/>
                    </a:lnTo>
                    <a:lnTo>
                      <a:pt x="151" y="13"/>
                    </a:lnTo>
                    <a:lnTo>
                      <a:pt x="160" y="15"/>
                    </a:lnTo>
                    <a:lnTo>
                      <a:pt x="168" y="15"/>
                    </a:lnTo>
                    <a:lnTo>
                      <a:pt x="174" y="18"/>
                    </a:lnTo>
                    <a:lnTo>
                      <a:pt x="181" y="13"/>
                    </a:lnTo>
                    <a:lnTo>
                      <a:pt x="183" y="10"/>
                    </a:lnTo>
                    <a:lnTo>
                      <a:pt x="193" y="10"/>
                    </a:lnTo>
                    <a:lnTo>
                      <a:pt x="203" y="6"/>
                    </a:lnTo>
                    <a:lnTo>
                      <a:pt x="211" y="4"/>
                    </a:lnTo>
                    <a:lnTo>
                      <a:pt x="218" y="6"/>
                    </a:lnTo>
                    <a:lnTo>
                      <a:pt x="224" y="4"/>
                    </a:lnTo>
                    <a:lnTo>
                      <a:pt x="227" y="0"/>
                    </a:lnTo>
                    <a:lnTo>
                      <a:pt x="231" y="0"/>
                    </a:lnTo>
                    <a:lnTo>
                      <a:pt x="236" y="0"/>
                    </a:lnTo>
                    <a:lnTo>
                      <a:pt x="242" y="0"/>
                    </a:lnTo>
                    <a:lnTo>
                      <a:pt x="249" y="4"/>
                    </a:lnTo>
                    <a:lnTo>
                      <a:pt x="252" y="4"/>
                    </a:lnTo>
                    <a:lnTo>
                      <a:pt x="258" y="4"/>
                    </a:lnTo>
                    <a:lnTo>
                      <a:pt x="263" y="0"/>
                    </a:lnTo>
                    <a:lnTo>
                      <a:pt x="270" y="4"/>
                    </a:lnTo>
                    <a:lnTo>
                      <a:pt x="270" y="10"/>
                    </a:lnTo>
                    <a:lnTo>
                      <a:pt x="274" y="13"/>
                    </a:lnTo>
                    <a:lnTo>
                      <a:pt x="283" y="15"/>
                    </a:lnTo>
                    <a:lnTo>
                      <a:pt x="286" y="13"/>
                    </a:lnTo>
                    <a:lnTo>
                      <a:pt x="290" y="13"/>
                    </a:lnTo>
                    <a:lnTo>
                      <a:pt x="292" y="15"/>
                    </a:lnTo>
                    <a:lnTo>
                      <a:pt x="299" y="15"/>
                    </a:lnTo>
                    <a:lnTo>
                      <a:pt x="301" y="13"/>
                    </a:lnTo>
                    <a:lnTo>
                      <a:pt x="305" y="13"/>
                    </a:lnTo>
                    <a:lnTo>
                      <a:pt x="308" y="18"/>
                    </a:lnTo>
                    <a:lnTo>
                      <a:pt x="322" y="27"/>
                    </a:lnTo>
                    <a:lnTo>
                      <a:pt x="326" y="34"/>
                    </a:lnTo>
                    <a:lnTo>
                      <a:pt x="322" y="38"/>
                    </a:lnTo>
                    <a:lnTo>
                      <a:pt x="322" y="47"/>
                    </a:lnTo>
                    <a:lnTo>
                      <a:pt x="331" y="56"/>
                    </a:lnTo>
                    <a:lnTo>
                      <a:pt x="326" y="63"/>
                    </a:lnTo>
                    <a:lnTo>
                      <a:pt x="316" y="70"/>
                    </a:lnTo>
                    <a:lnTo>
                      <a:pt x="310" y="81"/>
                    </a:lnTo>
                    <a:lnTo>
                      <a:pt x="305" y="90"/>
                    </a:lnTo>
                    <a:lnTo>
                      <a:pt x="305" y="114"/>
                    </a:lnTo>
                    <a:lnTo>
                      <a:pt x="301" y="116"/>
                    </a:lnTo>
                    <a:lnTo>
                      <a:pt x="295" y="120"/>
                    </a:lnTo>
                    <a:lnTo>
                      <a:pt x="292" y="132"/>
                    </a:lnTo>
                    <a:lnTo>
                      <a:pt x="290" y="136"/>
                    </a:lnTo>
                    <a:lnTo>
                      <a:pt x="290" y="139"/>
                    </a:lnTo>
                    <a:lnTo>
                      <a:pt x="292" y="142"/>
                    </a:lnTo>
                    <a:lnTo>
                      <a:pt x="295" y="145"/>
                    </a:lnTo>
                    <a:lnTo>
                      <a:pt x="295" y="152"/>
                    </a:lnTo>
                    <a:lnTo>
                      <a:pt x="295" y="158"/>
                    </a:lnTo>
                    <a:lnTo>
                      <a:pt x="299" y="166"/>
                    </a:lnTo>
                    <a:lnTo>
                      <a:pt x="299" y="170"/>
                    </a:lnTo>
                    <a:lnTo>
                      <a:pt x="299" y="175"/>
                    </a:lnTo>
                    <a:lnTo>
                      <a:pt x="301" y="188"/>
                    </a:lnTo>
                    <a:lnTo>
                      <a:pt x="301" y="197"/>
                    </a:lnTo>
                    <a:lnTo>
                      <a:pt x="305" y="211"/>
                    </a:lnTo>
                    <a:lnTo>
                      <a:pt x="313" y="218"/>
                    </a:lnTo>
                    <a:lnTo>
                      <a:pt x="320" y="234"/>
                    </a:lnTo>
                    <a:lnTo>
                      <a:pt x="290" y="238"/>
                    </a:lnTo>
                    <a:lnTo>
                      <a:pt x="290" y="243"/>
                    </a:lnTo>
                    <a:lnTo>
                      <a:pt x="286" y="250"/>
                    </a:lnTo>
                    <a:lnTo>
                      <a:pt x="279" y="256"/>
                    </a:lnTo>
                    <a:lnTo>
                      <a:pt x="283" y="262"/>
                    </a:lnTo>
                    <a:lnTo>
                      <a:pt x="283" y="275"/>
                    </a:lnTo>
                    <a:lnTo>
                      <a:pt x="279" y="281"/>
                    </a:lnTo>
                    <a:lnTo>
                      <a:pt x="279" y="287"/>
                    </a:lnTo>
                    <a:lnTo>
                      <a:pt x="276" y="297"/>
                    </a:lnTo>
                    <a:lnTo>
                      <a:pt x="279" y="300"/>
                    </a:lnTo>
                    <a:lnTo>
                      <a:pt x="290" y="306"/>
                    </a:lnTo>
                    <a:lnTo>
                      <a:pt x="295" y="311"/>
                    </a:lnTo>
                    <a:lnTo>
                      <a:pt x="295" y="306"/>
                    </a:lnTo>
                    <a:lnTo>
                      <a:pt x="301" y="306"/>
                    </a:lnTo>
                    <a:lnTo>
                      <a:pt x="301" y="327"/>
                    </a:lnTo>
                    <a:lnTo>
                      <a:pt x="299" y="323"/>
                    </a:lnTo>
                    <a:lnTo>
                      <a:pt x="290" y="323"/>
                    </a:lnTo>
                    <a:lnTo>
                      <a:pt x="286" y="321"/>
                    </a:lnTo>
                    <a:lnTo>
                      <a:pt x="276" y="309"/>
                    </a:lnTo>
                    <a:lnTo>
                      <a:pt x="267" y="306"/>
                    </a:lnTo>
                    <a:lnTo>
                      <a:pt x="258" y="293"/>
                    </a:lnTo>
                    <a:lnTo>
                      <a:pt x="255" y="293"/>
                    </a:lnTo>
                    <a:lnTo>
                      <a:pt x="255" y="300"/>
                    </a:lnTo>
                    <a:lnTo>
                      <a:pt x="246" y="300"/>
                    </a:lnTo>
                    <a:lnTo>
                      <a:pt x="240" y="300"/>
                    </a:lnTo>
                    <a:lnTo>
                      <a:pt x="227" y="293"/>
                    </a:lnTo>
                    <a:lnTo>
                      <a:pt x="224" y="284"/>
                    </a:lnTo>
                    <a:lnTo>
                      <a:pt x="208" y="293"/>
                    </a:lnTo>
                    <a:lnTo>
                      <a:pt x="208" y="284"/>
                    </a:lnTo>
                    <a:lnTo>
                      <a:pt x="203" y="281"/>
                    </a:lnTo>
                    <a:lnTo>
                      <a:pt x="199" y="284"/>
                    </a:lnTo>
                    <a:lnTo>
                      <a:pt x="193" y="281"/>
                    </a:lnTo>
                    <a:lnTo>
                      <a:pt x="183" y="284"/>
                    </a:lnTo>
                    <a:lnTo>
                      <a:pt x="178" y="284"/>
                    </a:lnTo>
                    <a:lnTo>
                      <a:pt x="174" y="287"/>
                    </a:lnTo>
                    <a:lnTo>
                      <a:pt x="172" y="284"/>
                    </a:lnTo>
                    <a:lnTo>
                      <a:pt x="172" y="277"/>
                    </a:lnTo>
                    <a:lnTo>
                      <a:pt x="172" y="266"/>
                    </a:lnTo>
                    <a:lnTo>
                      <a:pt x="168" y="262"/>
                    </a:lnTo>
                    <a:lnTo>
                      <a:pt x="163" y="254"/>
                    </a:lnTo>
                    <a:lnTo>
                      <a:pt x="168" y="241"/>
                    </a:lnTo>
                    <a:lnTo>
                      <a:pt x="165" y="232"/>
                    </a:lnTo>
                    <a:lnTo>
                      <a:pt x="163" y="218"/>
                    </a:lnTo>
                    <a:lnTo>
                      <a:pt x="147" y="216"/>
                    </a:lnTo>
                    <a:lnTo>
                      <a:pt x="144" y="211"/>
                    </a:lnTo>
                    <a:lnTo>
                      <a:pt x="138" y="213"/>
                    </a:lnTo>
                    <a:lnTo>
                      <a:pt x="126" y="213"/>
                    </a:lnTo>
                    <a:lnTo>
                      <a:pt x="129" y="222"/>
                    </a:lnTo>
                    <a:lnTo>
                      <a:pt x="126" y="222"/>
                    </a:lnTo>
                    <a:lnTo>
                      <a:pt x="122" y="229"/>
                    </a:lnTo>
                    <a:lnTo>
                      <a:pt x="110" y="229"/>
                    </a:lnTo>
                    <a:lnTo>
                      <a:pt x="108" y="232"/>
                    </a:lnTo>
                    <a:lnTo>
                      <a:pt x="92" y="234"/>
                    </a:lnTo>
                    <a:lnTo>
                      <a:pt x="83" y="216"/>
                    </a:lnTo>
                    <a:lnTo>
                      <a:pt x="79" y="213"/>
                    </a:lnTo>
                    <a:lnTo>
                      <a:pt x="76" y="207"/>
                    </a:lnTo>
                    <a:lnTo>
                      <a:pt x="76" y="204"/>
                    </a:lnTo>
                    <a:lnTo>
                      <a:pt x="74" y="195"/>
                    </a:lnTo>
                    <a:lnTo>
                      <a:pt x="63" y="191"/>
                    </a:lnTo>
                    <a:lnTo>
                      <a:pt x="33" y="191"/>
                    </a:lnTo>
                    <a:lnTo>
                      <a:pt x="24" y="197"/>
                    </a:lnTo>
                    <a:lnTo>
                      <a:pt x="17" y="191"/>
                    </a:lnTo>
                    <a:lnTo>
                      <a:pt x="15" y="195"/>
                    </a:lnTo>
                    <a:lnTo>
                      <a:pt x="7" y="195"/>
                    </a:lnTo>
                    <a:lnTo>
                      <a:pt x="0" y="191"/>
                    </a:lnTo>
                    <a:lnTo>
                      <a:pt x="7" y="188"/>
                    </a:lnTo>
                    <a:lnTo>
                      <a:pt x="7" y="179"/>
                    </a:lnTo>
                    <a:lnTo>
                      <a:pt x="12" y="173"/>
                    </a:lnTo>
                    <a:lnTo>
                      <a:pt x="12" y="170"/>
                    </a:lnTo>
                    <a:lnTo>
                      <a:pt x="17" y="170"/>
                    </a:lnTo>
                    <a:lnTo>
                      <a:pt x="17" y="175"/>
                    </a:lnTo>
                    <a:lnTo>
                      <a:pt x="26" y="173"/>
                    </a:lnTo>
                    <a:lnTo>
                      <a:pt x="26" y="166"/>
                    </a:lnTo>
                    <a:lnTo>
                      <a:pt x="36" y="166"/>
                    </a:lnTo>
                    <a:lnTo>
                      <a:pt x="40" y="170"/>
                    </a:lnTo>
                    <a:lnTo>
                      <a:pt x="40" y="175"/>
                    </a:lnTo>
                    <a:lnTo>
                      <a:pt x="49" y="170"/>
                    </a:lnTo>
                    <a:lnTo>
                      <a:pt x="51" y="166"/>
                    </a:lnTo>
                    <a:lnTo>
                      <a:pt x="58" y="161"/>
                    </a:lnTo>
                    <a:lnTo>
                      <a:pt x="63" y="158"/>
                    </a:lnTo>
                    <a:lnTo>
                      <a:pt x="67" y="148"/>
                    </a:lnTo>
                    <a:lnTo>
                      <a:pt x="67" y="139"/>
                    </a:lnTo>
                    <a:lnTo>
                      <a:pt x="70" y="129"/>
                    </a:lnTo>
                    <a:lnTo>
                      <a:pt x="74" y="123"/>
                    </a:lnTo>
                    <a:lnTo>
                      <a:pt x="76" y="116"/>
                    </a:lnTo>
                    <a:lnTo>
                      <a:pt x="83" y="111"/>
                    </a:lnTo>
                    <a:lnTo>
                      <a:pt x="85" y="111"/>
                    </a:lnTo>
                    <a:lnTo>
                      <a:pt x="94" y="99"/>
                    </a:lnTo>
                    <a:lnTo>
                      <a:pt x="94" y="93"/>
                    </a:lnTo>
                    <a:lnTo>
                      <a:pt x="98" y="86"/>
                    </a:lnTo>
                    <a:lnTo>
                      <a:pt x="98" y="74"/>
                    </a:lnTo>
                    <a:lnTo>
                      <a:pt x="98" y="68"/>
                    </a:lnTo>
                    <a:lnTo>
                      <a:pt x="101" y="56"/>
                    </a:lnTo>
                    <a:lnTo>
                      <a:pt x="108" y="43"/>
                    </a:lnTo>
                    <a:lnTo>
                      <a:pt x="110" y="34"/>
                    </a:lnTo>
                    <a:lnTo>
                      <a:pt x="110" y="27"/>
                    </a:lnTo>
                    <a:lnTo>
                      <a:pt x="110" y="2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584"/>
              <p:cNvSpPr>
                <a:spLocks/>
              </p:cNvSpPr>
              <p:nvPr/>
            </p:nvSpPr>
            <p:spPr bwMode="auto">
              <a:xfrm>
                <a:off x="6015038" y="3992563"/>
                <a:ext cx="354013" cy="244475"/>
              </a:xfrm>
              <a:custGeom>
                <a:avLst/>
                <a:gdLst>
                  <a:gd name="T0" fmla="*/ 23 w 223"/>
                  <a:gd name="T1" fmla="*/ 59 h 154"/>
                  <a:gd name="T2" fmla="*/ 36 w 223"/>
                  <a:gd name="T3" fmla="*/ 59 h 154"/>
                  <a:gd name="T4" fmla="*/ 52 w 223"/>
                  <a:gd name="T5" fmla="*/ 52 h 154"/>
                  <a:gd name="T6" fmla="*/ 64 w 223"/>
                  <a:gd name="T7" fmla="*/ 52 h 154"/>
                  <a:gd name="T8" fmla="*/ 75 w 223"/>
                  <a:gd name="T9" fmla="*/ 46 h 154"/>
                  <a:gd name="T10" fmla="*/ 75 w 223"/>
                  <a:gd name="T11" fmla="*/ 37 h 154"/>
                  <a:gd name="T12" fmla="*/ 98 w 223"/>
                  <a:gd name="T13" fmla="*/ 33 h 154"/>
                  <a:gd name="T14" fmla="*/ 107 w 223"/>
                  <a:gd name="T15" fmla="*/ 24 h 154"/>
                  <a:gd name="T16" fmla="*/ 123 w 223"/>
                  <a:gd name="T17" fmla="*/ 12 h 154"/>
                  <a:gd name="T18" fmla="*/ 134 w 223"/>
                  <a:gd name="T19" fmla="*/ 3 h 154"/>
                  <a:gd name="T20" fmla="*/ 147 w 223"/>
                  <a:gd name="T21" fmla="*/ 6 h 154"/>
                  <a:gd name="T22" fmla="*/ 157 w 223"/>
                  <a:gd name="T23" fmla="*/ 27 h 154"/>
                  <a:gd name="T24" fmla="*/ 157 w 223"/>
                  <a:gd name="T25" fmla="*/ 33 h 154"/>
                  <a:gd name="T26" fmla="*/ 159 w 223"/>
                  <a:gd name="T27" fmla="*/ 39 h 154"/>
                  <a:gd name="T28" fmla="*/ 168 w 223"/>
                  <a:gd name="T29" fmla="*/ 46 h 154"/>
                  <a:gd name="T30" fmla="*/ 184 w 223"/>
                  <a:gd name="T31" fmla="*/ 55 h 154"/>
                  <a:gd name="T32" fmla="*/ 196 w 223"/>
                  <a:gd name="T33" fmla="*/ 68 h 154"/>
                  <a:gd name="T34" fmla="*/ 202 w 223"/>
                  <a:gd name="T35" fmla="*/ 73 h 154"/>
                  <a:gd name="T36" fmla="*/ 209 w 223"/>
                  <a:gd name="T37" fmla="*/ 85 h 154"/>
                  <a:gd name="T38" fmla="*/ 223 w 223"/>
                  <a:gd name="T39" fmla="*/ 101 h 154"/>
                  <a:gd name="T40" fmla="*/ 212 w 223"/>
                  <a:gd name="T41" fmla="*/ 105 h 154"/>
                  <a:gd name="T42" fmla="*/ 202 w 223"/>
                  <a:gd name="T43" fmla="*/ 101 h 154"/>
                  <a:gd name="T44" fmla="*/ 191 w 223"/>
                  <a:gd name="T45" fmla="*/ 101 h 154"/>
                  <a:gd name="T46" fmla="*/ 184 w 223"/>
                  <a:gd name="T47" fmla="*/ 105 h 154"/>
                  <a:gd name="T48" fmla="*/ 171 w 223"/>
                  <a:gd name="T49" fmla="*/ 105 h 154"/>
                  <a:gd name="T50" fmla="*/ 153 w 223"/>
                  <a:gd name="T51" fmla="*/ 111 h 154"/>
                  <a:gd name="T52" fmla="*/ 141 w 223"/>
                  <a:gd name="T53" fmla="*/ 114 h 154"/>
                  <a:gd name="T54" fmla="*/ 128 w 223"/>
                  <a:gd name="T55" fmla="*/ 116 h 154"/>
                  <a:gd name="T56" fmla="*/ 111 w 223"/>
                  <a:gd name="T57" fmla="*/ 114 h 154"/>
                  <a:gd name="T58" fmla="*/ 89 w 223"/>
                  <a:gd name="T59" fmla="*/ 105 h 154"/>
                  <a:gd name="T60" fmla="*/ 70 w 223"/>
                  <a:gd name="T61" fmla="*/ 116 h 154"/>
                  <a:gd name="T62" fmla="*/ 70 w 223"/>
                  <a:gd name="T63" fmla="*/ 128 h 154"/>
                  <a:gd name="T64" fmla="*/ 52 w 223"/>
                  <a:gd name="T65" fmla="*/ 126 h 154"/>
                  <a:gd name="T66" fmla="*/ 34 w 223"/>
                  <a:gd name="T67" fmla="*/ 141 h 154"/>
                  <a:gd name="T68" fmla="*/ 23 w 223"/>
                  <a:gd name="T69" fmla="*/ 148 h 154"/>
                  <a:gd name="T70" fmla="*/ 23 w 223"/>
                  <a:gd name="T71" fmla="*/ 135 h 154"/>
                  <a:gd name="T72" fmla="*/ 11 w 223"/>
                  <a:gd name="T73" fmla="*/ 114 h 154"/>
                  <a:gd name="T74" fmla="*/ 5 w 223"/>
                  <a:gd name="T75" fmla="*/ 101 h 154"/>
                  <a:gd name="T76" fmla="*/ 2 w 223"/>
                  <a:gd name="T77" fmla="*/ 82 h 154"/>
                  <a:gd name="T78" fmla="*/ 11 w 223"/>
                  <a:gd name="T79" fmla="*/ 68 h 154"/>
                  <a:gd name="T80" fmla="*/ 20 w 223"/>
                  <a:gd name="T81" fmla="*/ 6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3" h="154">
                    <a:moveTo>
                      <a:pt x="20" y="61"/>
                    </a:moveTo>
                    <a:lnTo>
                      <a:pt x="23" y="59"/>
                    </a:lnTo>
                    <a:lnTo>
                      <a:pt x="34" y="55"/>
                    </a:lnTo>
                    <a:lnTo>
                      <a:pt x="36" y="59"/>
                    </a:lnTo>
                    <a:lnTo>
                      <a:pt x="45" y="55"/>
                    </a:lnTo>
                    <a:lnTo>
                      <a:pt x="52" y="52"/>
                    </a:lnTo>
                    <a:lnTo>
                      <a:pt x="54" y="55"/>
                    </a:lnTo>
                    <a:lnTo>
                      <a:pt x="64" y="52"/>
                    </a:lnTo>
                    <a:lnTo>
                      <a:pt x="68" y="48"/>
                    </a:lnTo>
                    <a:lnTo>
                      <a:pt x="75" y="46"/>
                    </a:lnTo>
                    <a:lnTo>
                      <a:pt x="79" y="39"/>
                    </a:lnTo>
                    <a:lnTo>
                      <a:pt x="75" y="37"/>
                    </a:lnTo>
                    <a:lnTo>
                      <a:pt x="82" y="33"/>
                    </a:lnTo>
                    <a:lnTo>
                      <a:pt x="98" y="33"/>
                    </a:lnTo>
                    <a:lnTo>
                      <a:pt x="104" y="27"/>
                    </a:lnTo>
                    <a:lnTo>
                      <a:pt x="107" y="24"/>
                    </a:lnTo>
                    <a:lnTo>
                      <a:pt x="117" y="18"/>
                    </a:lnTo>
                    <a:lnTo>
                      <a:pt x="123" y="12"/>
                    </a:lnTo>
                    <a:lnTo>
                      <a:pt x="125" y="6"/>
                    </a:lnTo>
                    <a:lnTo>
                      <a:pt x="134" y="3"/>
                    </a:lnTo>
                    <a:lnTo>
                      <a:pt x="143" y="0"/>
                    </a:lnTo>
                    <a:lnTo>
                      <a:pt x="147" y="6"/>
                    </a:lnTo>
                    <a:lnTo>
                      <a:pt x="157" y="16"/>
                    </a:lnTo>
                    <a:lnTo>
                      <a:pt x="157" y="27"/>
                    </a:lnTo>
                    <a:lnTo>
                      <a:pt x="153" y="30"/>
                    </a:lnTo>
                    <a:lnTo>
                      <a:pt x="157" y="33"/>
                    </a:lnTo>
                    <a:lnTo>
                      <a:pt x="157" y="37"/>
                    </a:lnTo>
                    <a:lnTo>
                      <a:pt x="159" y="39"/>
                    </a:lnTo>
                    <a:lnTo>
                      <a:pt x="168" y="39"/>
                    </a:lnTo>
                    <a:lnTo>
                      <a:pt x="168" y="46"/>
                    </a:lnTo>
                    <a:lnTo>
                      <a:pt x="178" y="48"/>
                    </a:lnTo>
                    <a:lnTo>
                      <a:pt x="184" y="55"/>
                    </a:lnTo>
                    <a:lnTo>
                      <a:pt x="187" y="64"/>
                    </a:lnTo>
                    <a:lnTo>
                      <a:pt x="196" y="68"/>
                    </a:lnTo>
                    <a:lnTo>
                      <a:pt x="200" y="71"/>
                    </a:lnTo>
                    <a:lnTo>
                      <a:pt x="202" y="73"/>
                    </a:lnTo>
                    <a:lnTo>
                      <a:pt x="206" y="76"/>
                    </a:lnTo>
                    <a:lnTo>
                      <a:pt x="209" y="85"/>
                    </a:lnTo>
                    <a:lnTo>
                      <a:pt x="221" y="92"/>
                    </a:lnTo>
                    <a:lnTo>
                      <a:pt x="223" y="101"/>
                    </a:lnTo>
                    <a:lnTo>
                      <a:pt x="218" y="105"/>
                    </a:lnTo>
                    <a:lnTo>
                      <a:pt x="212" y="105"/>
                    </a:lnTo>
                    <a:lnTo>
                      <a:pt x="209" y="105"/>
                    </a:lnTo>
                    <a:lnTo>
                      <a:pt x="202" y="101"/>
                    </a:lnTo>
                    <a:lnTo>
                      <a:pt x="196" y="101"/>
                    </a:lnTo>
                    <a:lnTo>
                      <a:pt x="191" y="101"/>
                    </a:lnTo>
                    <a:lnTo>
                      <a:pt x="187" y="101"/>
                    </a:lnTo>
                    <a:lnTo>
                      <a:pt x="184" y="105"/>
                    </a:lnTo>
                    <a:lnTo>
                      <a:pt x="178" y="107"/>
                    </a:lnTo>
                    <a:lnTo>
                      <a:pt x="171" y="105"/>
                    </a:lnTo>
                    <a:lnTo>
                      <a:pt x="163" y="107"/>
                    </a:lnTo>
                    <a:lnTo>
                      <a:pt x="153" y="111"/>
                    </a:lnTo>
                    <a:lnTo>
                      <a:pt x="143" y="111"/>
                    </a:lnTo>
                    <a:lnTo>
                      <a:pt x="141" y="114"/>
                    </a:lnTo>
                    <a:lnTo>
                      <a:pt x="134" y="119"/>
                    </a:lnTo>
                    <a:lnTo>
                      <a:pt x="128" y="116"/>
                    </a:lnTo>
                    <a:lnTo>
                      <a:pt x="120" y="116"/>
                    </a:lnTo>
                    <a:lnTo>
                      <a:pt x="111" y="114"/>
                    </a:lnTo>
                    <a:lnTo>
                      <a:pt x="102" y="111"/>
                    </a:lnTo>
                    <a:lnTo>
                      <a:pt x="89" y="105"/>
                    </a:lnTo>
                    <a:lnTo>
                      <a:pt x="75" y="111"/>
                    </a:lnTo>
                    <a:lnTo>
                      <a:pt x="70" y="116"/>
                    </a:lnTo>
                    <a:lnTo>
                      <a:pt x="70" y="119"/>
                    </a:lnTo>
                    <a:lnTo>
                      <a:pt x="70" y="128"/>
                    </a:lnTo>
                    <a:lnTo>
                      <a:pt x="61" y="128"/>
                    </a:lnTo>
                    <a:lnTo>
                      <a:pt x="52" y="126"/>
                    </a:lnTo>
                    <a:lnTo>
                      <a:pt x="36" y="128"/>
                    </a:lnTo>
                    <a:lnTo>
                      <a:pt x="34" y="141"/>
                    </a:lnTo>
                    <a:lnTo>
                      <a:pt x="27" y="154"/>
                    </a:lnTo>
                    <a:lnTo>
                      <a:pt x="23" y="148"/>
                    </a:lnTo>
                    <a:lnTo>
                      <a:pt x="27" y="139"/>
                    </a:lnTo>
                    <a:lnTo>
                      <a:pt x="23" y="135"/>
                    </a:lnTo>
                    <a:lnTo>
                      <a:pt x="11" y="126"/>
                    </a:lnTo>
                    <a:lnTo>
                      <a:pt x="11" y="114"/>
                    </a:lnTo>
                    <a:lnTo>
                      <a:pt x="5" y="111"/>
                    </a:lnTo>
                    <a:lnTo>
                      <a:pt x="5" y="101"/>
                    </a:lnTo>
                    <a:lnTo>
                      <a:pt x="0" y="98"/>
                    </a:lnTo>
                    <a:lnTo>
                      <a:pt x="2" y="82"/>
                    </a:lnTo>
                    <a:lnTo>
                      <a:pt x="5" y="82"/>
                    </a:lnTo>
                    <a:lnTo>
                      <a:pt x="11" y="68"/>
                    </a:lnTo>
                    <a:lnTo>
                      <a:pt x="20" y="61"/>
                    </a:lnTo>
                    <a:lnTo>
                      <a:pt x="20" y="6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585"/>
              <p:cNvSpPr>
                <a:spLocks/>
              </p:cNvSpPr>
              <p:nvPr/>
            </p:nvSpPr>
            <p:spPr bwMode="auto">
              <a:xfrm>
                <a:off x="4303713" y="1141413"/>
                <a:ext cx="1123950" cy="1238250"/>
              </a:xfrm>
              <a:custGeom>
                <a:avLst/>
                <a:gdLst>
                  <a:gd name="T0" fmla="*/ 133 w 708"/>
                  <a:gd name="T1" fmla="*/ 748 h 780"/>
                  <a:gd name="T2" fmla="*/ 85 w 708"/>
                  <a:gd name="T3" fmla="*/ 557 h 780"/>
                  <a:gd name="T4" fmla="*/ 144 w 708"/>
                  <a:gd name="T5" fmla="*/ 480 h 780"/>
                  <a:gd name="T6" fmla="*/ 108 w 708"/>
                  <a:gd name="T7" fmla="*/ 434 h 780"/>
                  <a:gd name="T8" fmla="*/ 119 w 708"/>
                  <a:gd name="T9" fmla="*/ 286 h 780"/>
                  <a:gd name="T10" fmla="*/ 42 w 708"/>
                  <a:gd name="T11" fmla="*/ 259 h 780"/>
                  <a:gd name="T12" fmla="*/ 6 w 708"/>
                  <a:gd name="T13" fmla="*/ 247 h 780"/>
                  <a:gd name="T14" fmla="*/ 10 w 708"/>
                  <a:gd name="T15" fmla="*/ 231 h 780"/>
                  <a:gd name="T16" fmla="*/ 6 w 708"/>
                  <a:gd name="T17" fmla="*/ 212 h 780"/>
                  <a:gd name="T18" fmla="*/ 55 w 708"/>
                  <a:gd name="T19" fmla="*/ 209 h 780"/>
                  <a:gd name="T20" fmla="*/ 21 w 708"/>
                  <a:gd name="T21" fmla="*/ 197 h 780"/>
                  <a:gd name="T22" fmla="*/ 27 w 708"/>
                  <a:gd name="T23" fmla="*/ 157 h 780"/>
                  <a:gd name="T24" fmla="*/ 83 w 708"/>
                  <a:gd name="T25" fmla="*/ 147 h 780"/>
                  <a:gd name="T26" fmla="*/ 126 w 708"/>
                  <a:gd name="T27" fmla="*/ 125 h 780"/>
                  <a:gd name="T28" fmla="*/ 148 w 708"/>
                  <a:gd name="T29" fmla="*/ 110 h 780"/>
                  <a:gd name="T30" fmla="*/ 110 w 708"/>
                  <a:gd name="T31" fmla="*/ 113 h 780"/>
                  <a:gd name="T32" fmla="*/ 157 w 708"/>
                  <a:gd name="T33" fmla="*/ 77 h 780"/>
                  <a:gd name="T34" fmla="*/ 181 w 708"/>
                  <a:gd name="T35" fmla="*/ 64 h 780"/>
                  <a:gd name="T36" fmla="*/ 222 w 708"/>
                  <a:gd name="T37" fmla="*/ 43 h 780"/>
                  <a:gd name="T38" fmla="*/ 256 w 708"/>
                  <a:gd name="T39" fmla="*/ 79 h 780"/>
                  <a:gd name="T40" fmla="*/ 329 w 708"/>
                  <a:gd name="T41" fmla="*/ 64 h 780"/>
                  <a:gd name="T42" fmla="*/ 364 w 708"/>
                  <a:gd name="T43" fmla="*/ 55 h 780"/>
                  <a:gd name="T44" fmla="*/ 397 w 708"/>
                  <a:gd name="T45" fmla="*/ 55 h 780"/>
                  <a:gd name="T46" fmla="*/ 422 w 708"/>
                  <a:gd name="T47" fmla="*/ 40 h 780"/>
                  <a:gd name="T48" fmla="*/ 403 w 708"/>
                  <a:gd name="T49" fmla="*/ 20 h 780"/>
                  <a:gd name="T50" fmla="*/ 511 w 708"/>
                  <a:gd name="T51" fmla="*/ 0 h 780"/>
                  <a:gd name="T52" fmla="*/ 549 w 708"/>
                  <a:gd name="T53" fmla="*/ 27 h 780"/>
                  <a:gd name="T54" fmla="*/ 515 w 708"/>
                  <a:gd name="T55" fmla="*/ 40 h 780"/>
                  <a:gd name="T56" fmla="*/ 604 w 708"/>
                  <a:gd name="T57" fmla="*/ 52 h 780"/>
                  <a:gd name="T58" fmla="*/ 595 w 708"/>
                  <a:gd name="T59" fmla="*/ 77 h 780"/>
                  <a:gd name="T60" fmla="*/ 483 w 708"/>
                  <a:gd name="T61" fmla="*/ 95 h 780"/>
                  <a:gd name="T62" fmla="*/ 575 w 708"/>
                  <a:gd name="T63" fmla="*/ 99 h 780"/>
                  <a:gd name="T64" fmla="*/ 588 w 708"/>
                  <a:gd name="T65" fmla="*/ 92 h 780"/>
                  <a:gd name="T66" fmla="*/ 572 w 708"/>
                  <a:gd name="T67" fmla="*/ 157 h 780"/>
                  <a:gd name="T68" fmla="*/ 629 w 708"/>
                  <a:gd name="T69" fmla="*/ 107 h 780"/>
                  <a:gd name="T70" fmla="*/ 684 w 708"/>
                  <a:gd name="T71" fmla="*/ 102 h 780"/>
                  <a:gd name="T72" fmla="*/ 684 w 708"/>
                  <a:gd name="T73" fmla="*/ 147 h 780"/>
                  <a:gd name="T74" fmla="*/ 650 w 708"/>
                  <a:gd name="T75" fmla="*/ 159 h 780"/>
                  <a:gd name="T76" fmla="*/ 610 w 708"/>
                  <a:gd name="T77" fmla="*/ 191 h 780"/>
                  <a:gd name="T78" fmla="*/ 618 w 708"/>
                  <a:gd name="T79" fmla="*/ 212 h 780"/>
                  <a:gd name="T80" fmla="*/ 604 w 708"/>
                  <a:gd name="T81" fmla="*/ 280 h 780"/>
                  <a:gd name="T82" fmla="*/ 581 w 708"/>
                  <a:gd name="T83" fmla="*/ 310 h 780"/>
                  <a:gd name="T84" fmla="*/ 579 w 708"/>
                  <a:gd name="T85" fmla="*/ 412 h 780"/>
                  <a:gd name="T86" fmla="*/ 517 w 708"/>
                  <a:gd name="T87" fmla="*/ 434 h 780"/>
                  <a:gd name="T88" fmla="*/ 533 w 708"/>
                  <a:gd name="T89" fmla="*/ 501 h 780"/>
                  <a:gd name="T90" fmla="*/ 506 w 708"/>
                  <a:gd name="T91" fmla="*/ 477 h 780"/>
                  <a:gd name="T92" fmla="*/ 481 w 708"/>
                  <a:gd name="T93" fmla="*/ 468 h 780"/>
                  <a:gd name="T94" fmla="*/ 456 w 708"/>
                  <a:gd name="T95" fmla="*/ 498 h 780"/>
                  <a:gd name="T96" fmla="*/ 540 w 708"/>
                  <a:gd name="T97" fmla="*/ 511 h 780"/>
                  <a:gd name="T98" fmla="*/ 403 w 708"/>
                  <a:gd name="T99" fmla="*/ 557 h 780"/>
                  <a:gd name="T100" fmla="*/ 354 w 708"/>
                  <a:gd name="T101" fmla="*/ 591 h 780"/>
                  <a:gd name="T102" fmla="*/ 301 w 708"/>
                  <a:gd name="T103" fmla="*/ 594 h 780"/>
                  <a:gd name="T104" fmla="*/ 258 w 708"/>
                  <a:gd name="T105" fmla="*/ 646 h 780"/>
                  <a:gd name="T106" fmla="*/ 184 w 708"/>
                  <a:gd name="T107"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8" h="780">
                    <a:moveTo>
                      <a:pt x="184" y="780"/>
                    </a:moveTo>
                    <a:lnTo>
                      <a:pt x="173" y="773"/>
                    </a:lnTo>
                    <a:lnTo>
                      <a:pt x="153" y="748"/>
                    </a:lnTo>
                    <a:lnTo>
                      <a:pt x="133" y="748"/>
                    </a:lnTo>
                    <a:lnTo>
                      <a:pt x="114" y="728"/>
                    </a:lnTo>
                    <a:lnTo>
                      <a:pt x="95" y="669"/>
                    </a:lnTo>
                    <a:lnTo>
                      <a:pt x="89" y="610"/>
                    </a:lnTo>
                    <a:lnTo>
                      <a:pt x="85" y="557"/>
                    </a:lnTo>
                    <a:lnTo>
                      <a:pt x="101" y="523"/>
                    </a:lnTo>
                    <a:lnTo>
                      <a:pt x="126" y="521"/>
                    </a:lnTo>
                    <a:lnTo>
                      <a:pt x="142" y="511"/>
                    </a:lnTo>
                    <a:lnTo>
                      <a:pt x="144" y="480"/>
                    </a:lnTo>
                    <a:lnTo>
                      <a:pt x="114" y="455"/>
                    </a:lnTo>
                    <a:lnTo>
                      <a:pt x="153" y="471"/>
                    </a:lnTo>
                    <a:lnTo>
                      <a:pt x="135" y="441"/>
                    </a:lnTo>
                    <a:lnTo>
                      <a:pt x="108" y="434"/>
                    </a:lnTo>
                    <a:lnTo>
                      <a:pt x="114" y="416"/>
                    </a:lnTo>
                    <a:lnTo>
                      <a:pt x="135" y="400"/>
                    </a:lnTo>
                    <a:lnTo>
                      <a:pt x="126" y="316"/>
                    </a:lnTo>
                    <a:lnTo>
                      <a:pt x="119" y="286"/>
                    </a:lnTo>
                    <a:lnTo>
                      <a:pt x="92" y="271"/>
                    </a:lnTo>
                    <a:lnTo>
                      <a:pt x="71" y="261"/>
                    </a:lnTo>
                    <a:lnTo>
                      <a:pt x="49" y="268"/>
                    </a:lnTo>
                    <a:lnTo>
                      <a:pt x="42" y="259"/>
                    </a:lnTo>
                    <a:lnTo>
                      <a:pt x="27" y="255"/>
                    </a:lnTo>
                    <a:lnTo>
                      <a:pt x="33" y="271"/>
                    </a:lnTo>
                    <a:lnTo>
                      <a:pt x="15" y="261"/>
                    </a:lnTo>
                    <a:lnTo>
                      <a:pt x="6" y="247"/>
                    </a:lnTo>
                    <a:lnTo>
                      <a:pt x="15" y="240"/>
                    </a:lnTo>
                    <a:lnTo>
                      <a:pt x="30" y="237"/>
                    </a:lnTo>
                    <a:lnTo>
                      <a:pt x="19" y="234"/>
                    </a:lnTo>
                    <a:lnTo>
                      <a:pt x="10" y="231"/>
                    </a:lnTo>
                    <a:lnTo>
                      <a:pt x="21" y="221"/>
                    </a:lnTo>
                    <a:lnTo>
                      <a:pt x="15" y="218"/>
                    </a:lnTo>
                    <a:lnTo>
                      <a:pt x="0" y="225"/>
                    </a:lnTo>
                    <a:lnTo>
                      <a:pt x="6" y="212"/>
                    </a:lnTo>
                    <a:lnTo>
                      <a:pt x="30" y="212"/>
                    </a:lnTo>
                    <a:lnTo>
                      <a:pt x="62" y="221"/>
                    </a:lnTo>
                    <a:lnTo>
                      <a:pt x="67" y="205"/>
                    </a:lnTo>
                    <a:lnTo>
                      <a:pt x="55" y="209"/>
                    </a:lnTo>
                    <a:lnTo>
                      <a:pt x="36" y="209"/>
                    </a:lnTo>
                    <a:lnTo>
                      <a:pt x="21" y="202"/>
                    </a:lnTo>
                    <a:lnTo>
                      <a:pt x="33" y="200"/>
                    </a:lnTo>
                    <a:lnTo>
                      <a:pt x="21" y="197"/>
                    </a:lnTo>
                    <a:lnTo>
                      <a:pt x="10" y="188"/>
                    </a:lnTo>
                    <a:lnTo>
                      <a:pt x="3" y="175"/>
                    </a:lnTo>
                    <a:lnTo>
                      <a:pt x="10" y="162"/>
                    </a:lnTo>
                    <a:lnTo>
                      <a:pt x="27" y="157"/>
                    </a:lnTo>
                    <a:lnTo>
                      <a:pt x="42" y="157"/>
                    </a:lnTo>
                    <a:lnTo>
                      <a:pt x="62" y="153"/>
                    </a:lnTo>
                    <a:lnTo>
                      <a:pt x="62" y="151"/>
                    </a:lnTo>
                    <a:lnTo>
                      <a:pt x="83" y="147"/>
                    </a:lnTo>
                    <a:lnTo>
                      <a:pt x="92" y="147"/>
                    </a:lnTo>
                    <a:lnTo>
                      <a:pt x="101" y="151"/>
                    </a:lnTo>
                    <a:lnTo>
                      <a:pt x="123" y="138"/>
                    </a:lnTo>
                    <a:lnTo>
                      <a:pt x="126" y="125"/>
                    </a:lnTo>
                    <a:lnTo>
                      <a:pt x="142" y="123"/>
                    </a:lnTo>
                    <a:lnTo>
                      <a:pt x="133" y="120"/>
                    </a:lnTo>
                    <a:lnTo>
                      <a:pt x="148" y="116"/>
                    </a:lnTo>
                    <a:lnTo>
                      <a:pt x="148" y="110"/>
                    </a:lnTo>
                    <a:lnTo>
                      <a:pt x="142" y="113"/>
                    </a:lnTo>
                    <a:lnTo>
                      <a:pt x="123" y="120"/>
                    </a:lnTo>
                    <a:lnTo>
                      <a:pt x="117" y="110"/>
                    </a:lnTo>
                    <a:lnTo>
                      <a:pt x="110" y="113"/>
                    </a:lnTo>
                    <a:lnTo>
                      <a:pt x="110" y="104"/>
                    </a:lnTo>
                    <a:lnTo>
                      <a:pt x="119" y="99"/>
                    </a:lnTo>
                    <a:lnTo>
                      <a:pt x="142" y="86"/>
                    </a:lnTo>
                    <a:lnTo>
                      <a:pt x="157" y="77"/>
                    </a:lnTo>
                    <a:lnTo>
                      <a:pt x="173" y="70"/>
                    </a:lnTo>
                    <a:lnTo>
                      <a:pt x="174" y="86"/>
                    </a:lnTo>
                    <a:lnTo>
                      <a:pt x="178" y="86"/>
                    </a:lnTo>
                    <a:lnTo>
                      <a:pt x="181" y="64"/>
                    </a:lnTo>
                    <a:lnTo>
                      <a:pt x="188" y="68"/>
                    </a:lnTo>
                    <a:lnTo>
                      <a:pt x="197" y="73"/>
                    </a:lnTo>
                    <a:lnTo>
                      <a:pt x="206" y="70"/>
                    </a:lnTo>
                    <a:lnTo>
                      <a:pt x="222" y="43"/>
                    </a:lnTo>
                    <a:lnTo>
                      <a:pt x="233" y="45"/>
                    </a:lnTo>
                    <a:lnTo>
                      <a:pt x="233" y="58"/>
                    </a:lnTo>
                    <a:lnTo>
                      <a:pt x="252" y="77"/>
                    </a:lnTo>
                    <a:lnTo>
                      <a:pt x="256" y="79"/>
                    </a:lnTo>
                    <a:lnTo>
                      <a:pt x="242" y="40"/>
                    </a:lnTo>
                    <a:lnTo>
                      <a:pt x="299" y="34"/>
                    </a:lnTo>
                    <a:lnTo>
                      <a:pt x="305" y="55"/>
                    </a:lnTo>
                    <a:lnTo>
                      <a:pt x="329" y="64"/>
                    </a:lnTo>
                    <a:lnTo>
                      <a:pt x="333" y="61"/>
                    </a:lnTo>
                    <a:lnTo>
                      <a:pt x="329" y="45"/>
                    </a:lnTo>
                    <a:lnTo>
                      <a:pt x="335" y="34"/>
                    </a:lnTo>
                    <a:lnTo>
                      <a:pt x="364" y="55"/>
                    </a:lnTo>
                    <a:lnTo>
                      <a:pt x="379" y="79"/>
                    </a:lnTo>
                    <a:lnTo>
                      <a:pt x="384" y="77"/>
                    </a:lnTo>
                    <a:lnTo>
                      <a:pt x="381" y="61"/>
                    </a:lnTo>
                    <a:lnTo>
                      <a:pt x="397" y="55"/>
                    </a:lnTo>
                    <a:lnTo>
                      <a:pt x="410" y="61"/>
                    </a:lnTo>
                    <a:lnTo>
                      <a:pt x="410" y="58"/>
                    </a:lnTo>
                    <a:lnTo>
                      <a:pt x="390" y="27"/>
                    </a:lnTo>
                    <a:lnTo>
                      <a:pt x="422" y="40"/>
                    </a:lnTo>
                    <a:lnTo>
                      <a:pt x="440" y="55"/>
                    </a:lnTo>
                    <a:lnTo>
                      <a:pt x="440" y="40"/>
                    </a:lnTo>
                    <a:lnTo>
                      <a:pt x="431" y="27"/>
                    </a:lnTo>
                    <a:lnTo>
                      <a:pt x="403" y="20"/>
                    </a:lnTo>
                    <a:lnTo>
                      <a:pt x="397" y="5"/>
                    </a:lnTo>
                    <a:lnTo>
                      <a:pt x="406" y="5"/>
                    </a:lnTo>
                    <a:lnTo>
                      <a:pt x="465" y="2"/>
                    </a:lnTo>
                    <a:lnTo>
                      <a:pt x="511" y="0"/>
                    </a:lnTo>
                    <a:lnTo>
                      <a:pt x="560" y="9"/>
                    </a:lnTo>
                    <a:lnTo>
                      <a:pt x="585" y="20"/>
                    </a:lnTo>
                    <a:lnTo>
                      <a:pt x="575" y="27"/>
                    </a:lnTo>
                    <a:lnTo>
                      <a:pt x="549" y="27"/>
                    </a:lnTo>
                    <a:lnTo>
                      <a:pt x="517" y="30"/>
                    </a:lnTo>
                    <a:lnTo>
                      <a:pt x="492" y="34"/>
                    </a:lnTo>
                    <a:lnTo>
                      <a:pt x="481" y="43"/>
                    </a:lnTo>
                    <a:lnTo>
                      <a:pt x="515" y="40"/>
                    </a:lnTo>
                    <a:lnTo>
                      <a:pt x="558" y="36"/>
                    </a:lnTo>
                    <a:lnTo>
                      <a:pt x="591" y="34"/>
                    </a:lnTo>
                    <a:lnTo>
                      <a:pt x="595" y="49"/>
                    </a:lnTo>
                    <a:lnTo>
                      <a:pt x="604" y="52"/>
                    </a:lnTo>
                    <a:lnTo>
                      <a:pt x="629" y="61"/>
                    </a:lnTo>
                    <a:lnTo>
                      <a:pt x="613" y="73"/>
                    </a:lnTo>
                    <a:lnTo>
                      <a:pt x="606" y="77"/>
                    </a:lnTo>
                    <a:lnTo>
                      <a:pt x="595" y="77"/>
                    </a:lnTo>
                    <a:lnTo>
                      <a:pt x="581" y="83"/>
                    </a:lnTo>
                    <a:lnTo>
                      <a:pt x="564" y="79"/>
                    </a:lnTo>
                    <a:lnTo>
                      <a:pt x="529" y="79"/>
                    </a:lnTo>
                    <a:lnTo>
                      <a:pt x="483" y="95"/>
                    </a:lnTo>
                    <a:lnTo>
                      <a:pt x="486" y="99"/>
                    </a:lnTo>
                    <a:lnTo>
                      <a:pt x="529" y="89"/>
                    </a:lnTo>
                    <a:lnTo>
                      <a:pt x="572" y="89"/>
                    </a:lnTo>
                    <a:lnTo>
                      <a:pt x="575" y="99"/>
                    </a:lnTo>
                    <a:lnTo>
                      <a:pt x="551" y="110"/>
                    </a:lnTo>
                    <a:lnTo>
                      <a:pt x="554" y="116"/>
                    </a:lnTo>
                    <a:lnTo>
                      <a:pt x="585" y="107"/>
                    </a:lnTo>
                    <a:lnTo>
                      <a:pt x="588" y="92"/>
                    </a:lnTo>
                    <a:lnTo>
                      <a:pt x="606" y="89"/>
                    </a:lnTo>
                    <a:lnTo>
                      <a:pt x="610" y="99"/>
                    </a:lnTo>
                    <a:lnTo>
                      <a:pt x="597" y="125"/>
                    </a:lnTo>
                    <a:lnTo>
                      <a:pt x="572" y="157"/>
                    </a:lnTo>
                    <a:lnTo>
                      <a:pt x="591" y="145"/>
                    </a:lnTo>
                    <a:lnTo>
                      <a:pt x="613" y="125"/>
                    </a:lnTo>
                    <a:lnTo>
                      <a:pt x="622" y="110"/>
                    </a:lnTo>
                    <a:lnTo>
                      <a:pt x="629" y="107"/>
                    </a:lnTo>
                    <a:lnTo>
                      <a:pt x="629" y="120"/>
                    </a:lnTo>
                    <a:lnTo>
                      <a:pt x="647" y="120"/>
                    </a:lnTo>
                    <a:lnTo>
                      <a:pt x="659" y="110"/>
                    </a:lnTo>
                    <a:lnTo>
                      <a:pt x="684" y="102"/>
                    </a:lnTo>
                    <a:lnTo>
                      <a:pt x="708" y="113"/>
                    </a:lnTo>
                    <a:lnTo>
                      <a:pt x="702" y="129"/>
                    </a:lnTo>
                    <a:lnTo>
                      <a:pt x="681" y="141"/>
                    </a:lnTo>
                    <a:lnTo>
                      <a:pt x="684" y="147"/>
                    </a:lnTo>
                    <a:lnTo>
                      <a:pt x="661" y="153"/>
                    </a:lnTo>
                    <a:lnTo>
                      <a:pt x="640" y="157"/>
                    </a:lnTo>
                    <a:lnTo>
                      <a:pt x="618" y="157"/>
                    </a:lnTo>
                    <a:lnTo>
                      <a:pt x="650" y="159"/>
                    </a:lnTo>
                    <a:lnTo>
                      <a:pt x="665" y="162"/>
                    </a:lnTo>
                    <a:lnTo>
                      <a:pt x="656" y="175"/>
                    </a:lnTo>
                    <a:lnTo>
                      <a:pt x="622" y="168"/>
                    </a:lnTo>
                    <a:lnTo>
                      <a:pt x="610" y="191"/>
                    </a:lnTo>
                    <a:lnTo>
                      <a:pt x="613" y="193"/>
                    </a:lnTo>
                    <a:lnTo>
                      <a:pt x="625" y="182"/>
                    </a:lnTo>
                    <a:lnTo>
                      <a:pt x="647" y="184"/>
                    </a:lnTo>
                    <a:lnTo>
                      <a:pt x="618" y="212"/>
                    </a:lnTo>
                    <a:lnTo>
                      <a:pt x="597" y="234"/>
                    </a:lnTo>
                    <a:lnTo>
                      <a:pt x="597" y="259"/>
                    </a:lnTo>
                    <a:lnTo>
                      <a:pt x="613" y="277"/>
                    </a:lnTo>
                    <a:lnTo>
                      <a:pt x="604" y="280"/>
                    </a:lnTo>
                    <a:lnTo>
                      <a:pt x="615" y="286"/>
                    </a:lnTo>
                    <a:lnTo>
                      <a:pt x="618" y="305"/>
                    </a:lnTo>
                    <a:lnTo>
                      <a:pt x="591" y="299"/>
                    </a:lnTo>
                    <a:lnTo>
                      <a:pt x="581" y="310"/>
                    </a:lnTo>
                    <a:lnTo>
                      <a:pt x="595" y="320"/>
                    </a:lnTo>
                    <a:lnTo>
                      <a:pt x="601" y="353"/>
                    </a:lnTo>
                    <a:lnTo>
                      <a:pt x="597" y="388"/>
                    </a:lnTo>
                    <a:lnTo>
                      <a:pt x="579" y="412"/>
                    </a:lnTo>
                    <a:lnTo>
                      <a:pt x="554" y="421"/>
                    </a:lnTo>
                    <a:lnTo>
                      <a:pt x="533" y="409"/>
                    </a:lnTo>
                    <a:lnTo>
                      <a:pt x="511" y="416"/>
                    </a:lnTo>
                    <a:lnTo>
                      <a:pt x="517" y="434"/>
                    </a:lnTo>
                    <a:lnTo>
                      <a:pt x="540" y="459"/>
                    </a:lnTo>
                    <a:lnTo>
                      <a:pt x="549" y="471"/>
                    </a:lnTo>
                    <a:lnTo>
                      <a:pt x="549" y="498"/>
                    </a:lnTo>
                    <a:lnTo>
                      <a:pt x="533" y="501"/>
                    </a:lnTo>
                    <a:lnTo>
                      <a:pt x="526" y="501"/>
                    </a:lnTo>
                    <a:lnTo>
                      <a:pt x="515" y="496"/>
                    </a:lnTo>
                    <a:lnTo>
                      <a:pt x="515" y="487"/>
                    </a:lnTo>
                    <a:lnTo>
                      <a:pt x="506" y="477"/>
                    </a:lnTo>
                    <a:lnTo>
                      <a:pt x="490" y="464"/>
                    </a:lnTo>
                    <a:lnTo>
                      <a:pt x="465" y="449"/>
                    </a:lnTo>
                    <a:lnTo>
                      <a:pt x="462" y="455"/>
                    </a:lnTo>
                    <a:lnTo>
                      <a:pt x="481" y="468"/>
                    </a:lnTo>
                    <a:lnTo>
                      <a:pt x="499" y="477"/>
                    </a:lnTo>
                    <a:lnTo>
                      <a:pt x="468" y="484"/>
                    </a:lnTo>
                    <a:lnTo>
                      <a:pt x="458" y="491"/>
                    </a:lnTo>
                    <a:lnTo>
                      <a:pt x="456" y="498"/>
                    </a:lnTo>
                    <a:lnTo>
                      <a:pt x="483" y="498"/>
                    </a:lnTo>
                    <a:lnTo>
                      <a:pt x="449" y="505"/>
                    </a:lnTo>
                    <a:lnTo>
                      <a:pt x="492" y="501"/>
                    </a:lnTo>
                    <a:lnTo>
                      <a:pt x="540" y="511"/>
                    </a:lnTo>
                    <a:lnTo>
                      <a:pt x="520" y="521"/>
                    </a:lnTo>
                    <a:lnTo>
                      <a:pt x="477" y="544"/>
                    </a:lnTo>
                    <a:lnTo>
                      <a:pt x="440" y="551"/>
                    </a:lnTo>
                    <a:lnTo>
                      <a:pt x="403" y="557"/>
                    </a:lnTo>
                    <a:lnTo>
                      <a:pt x="390" y="542"/>
                    </a:lnTo>
                    <a:lnTo>
                      <a:pt x="394" y="560"/>
                    </a:lnTo>
                    <a:lnTo>
                      <a:pt x="379" y="566"/>
                    </a:lnTo>
                    <a:lnTo>
                      <a:pt x="354" y="591"/>
                    </a:lnTo>
                    <a:lnTo>
                      <a:pt x="320" y="610"/>
                    </a:lnTo>
                    <a:lnTo>
                      <a:pt x="305" y="610"/>
                    </a:lnTo>
                    <a:lnTo>
                      <a:pt x="314" y="597"/>
                    </a:lnTo>
                    <a:lnTo>
                      <a:pt x="301" y="594"/>
                    </a:lnTo>
                    <a:lnTo>
                      <a:pt x="299" y="616"/>
                    </a:lnTo>
                    <a:lnTo>
                      <a:pt x="280" y="616"/>
                    </a:lnTo>
                    <a:lnTo>
                      <a:pt x="267" y="625"/>
                    </a:lnTo>
                    <a:lnTo>
                      <a:pt x="258" y="646"/>
                    </a:lnTo>
                    <a:lnTo>
                      <a:pt x="252" y="659"/>
                    </a:lnTo>
                    <a:lnTo>
                      <a:pt x="233" y="684"/>
                    </a:lnTo>
                    <a:lnTo>
                      <a:pt x="222" y="724"/>
                    </a:lnTo>
                    <a:lnTo>
                      <a:pt x="184" y="78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587"/>
              <p:cNvSpPr>
                <a:spLocks/>
              </p:cNvSpPr>
              <p:nvPr/>
            </p:nvSpPr>
            <p:spPr bwMode="auto">
              <a:xfrm>
                <a:off x="7113588" y="4892675"/>
                <a:ext cx="15875" cy="14288"/>
              </a:xfrm>
              <a:custGeom>
                <a:avLst/>
                <a:gdLst>
                  <a:gd name="T0" fmla="*/ 6 w 10"/>
                  <a:gd name="T1" fmla="*/ 9 h 9"/>
                  <a:gd name="T2" fmla="*/ 0 w 10"/>
                  <a:gd name="T3" fmla="*/ 5 h 9"/>
                  <a:gd name="T4" fmla="*/ 4 w 10"/>
                  <a:gd name="T5" fmla="*/ 0 h 9"/>
                  <a:gd name="T6" fmla="*/ 10 w 10"/>
                  <a:gd name="T7" fmla="*/ 5 h 9"/>
                  <a:gd name="T8" fmla="*/ 6 w 10"/>
                  <a:gd name="T9" fmla="*/ 9 h 9"/>
                  <a:gd name="T10" fmla="*/ 6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6" y="9"/>
                    </a:moveTo>
                    <a:lnTo>
                      <a:pt x="0" y="5"/>
                    </a:lnTo>
                    <a:lnTo>
                      <a:pt x="4" y="0"/>
                    </a:lnTo>
                    <a:lnTo>
                      <a:pt x="10" y="5"/>
                    </a:lnTo>
                    <a:lnTo>
                      <a:pt x="6" y="9"/>
                    </a:lnTo>
                    <a:lnTo>
                      <a:pt x="6"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588"/>
              <p:cNvSpPr>
                <a:spLocks/>
              </p:cNvSpPr>
              <p:nvPr/>
            </p:nvSpPr>
            <p:spPr bwMode="auto">
              <a:xfrm>
                <a:off x="5164138" y="3489325"/>
                <a:ext cx="14288" cy="14288"/>
              </a:xfrm>
              <a:custGeom>
                <a:avLst/>
                <a:gdLst>
                  <a:gd name="T0" fmla="*/ 0 w 9"/>
                  <a:gd name="T1" fmla="*/ 9 h 9"/>
                  <a:gd name="T2" fmla="*/ 0 w 9"/>
                  <a:gd name="T3" fmla="*/ 3 h 9"/>
                  <a:gd name="T4" fmla="*/ 9 w 9"/>
                  <a:gd name="T5" fmla="*/ 0 h 9"/>
                  <a:gd name="T6" fmla="*/ 7 w 9"/>
                  <a:gd name="T7" fmla="*/ 5 h 9"/>
                  <a:gd name="T8" fmla="*/ 0 w 9"/>
                  <a:gd name="T9" fmla="*/ 9 h 9"/>
                  <a:gd name="T10" fmla="*/ 0 w 9"/>
                  <a:gd name="T11" fmla="*/ 9 h 9"/>
                </a:gdLst>
                <a:ahLst/>
                <a:cxnLst>
                  <a:cxn ang="0">
                    <a:pos x="T0" y="T1"/>
                  </a:cxn>
                  <a:cxn ang="0">
                    <a:pos x="T2" y="T3"/>
                  </a:cxn>
                  <a:cxn ang="0">
                    <a:pos x="T4" y="T5"/>
                  </a:cxn>
                  <a:cxn ang="0">
                    <a:pos x="T6" y="T7"/>
                  </a:cxn>
                  <a:cxn ang="0">
                    <a:pos x="T8" y="T9"/>
                  </a:cxn>
                  <a:cxn ang="0">
                    <a:pos x="T10" y="T11"/>
                  </a:cxn>
                </a:cxnLst>
                <a:rect l="0" t="0" r="r" b="b"/>
                <a:pathLst>
                  <a:path w="9" h="9">
                    <a:moveTo>
                      <a:pt x="0" y="9"/>
                    </a:moveTo>
                    <a:lnTo>
                      <a:pt x="0" y="3"/>
                    </a:lnTo>
                    <a:lnTo>
                      <a:pt x="9" y="0"/>
                    </a:lnTo>
                    <a:lnTo>
                      <a:pt x="7" y="5"/>
                    </a:lnTo>
                    <a:lnTo>
                      <a:pt x="0" y="9"/>
                    </a:lnTo>
                    <a:lnTo>
                      <a:pt x="0"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589"/>
              <p:cNvSpPr>
                <a:spLocks/>
              </p:cNvSpPr>
              <p:nvPr/>
            </p:nvSpPr>
            <p:spPr bwMode="auto">
              <a:xfrm>
                <a:off x="5192713" y="3497263"/>
                <a:ext cx="9525" cy="11113"/>
              </a:xfrm>
              <a:custGeom>
                <a:avLst/>
                <a:gdLst>
                  <a:gd name="T0" fmla="*/ 4 w 6"/>
                  <a:gd name="T1" fmla="*/ 7 h 7"/>
                  <a:gd name="T2" fmla="*/ 0 w 6"/>
                  <a:gd name="T3" fmla="*/ 4 h 7"/>
                  <a:gd name="T4" fmla="*/ 6 w 6"/>
                  <a:gd name="T5" fmla="*/ 0 h 7"/>
                  <a:gd name="T6" fmla="*/ 4 w 6"/>
                  <a:gd name="T7" fmla="*/ 7 h 7"/>
                  <a:gd name="T8" fmla="*/ 4 w 6"/>
                  <a:gd name="T9" fmla="*/ 7 h 7"/>
                </a:gdLst>
                <a:ahLst/>
                <a:cxnLst>
                  <a:cxn ang="0">
                    <a:pos x="T0" y="T1"/>
                  </a:cxn>
                  <a:cxn ang="0">
                    <a:pos x="T2" y="T3"/>
                  </a:cxn>
                  <a:cxn ang="0">
                    <a:pos x="T4" y="T5"/>
                  </a:cxn>
                  <a:cxn ang="0">
                    <a:pos x="T6" y="T7"/>
                  </a:cxn>
                  <a:cxn ang="0">
                    <a:pos x="T8" y="T9"/>
                  </a:cxn>
                </a:cxnLst>
                <a:rect l="0" t="0" r="r" b="b"/>
                <a:pathLst>
                  <a:path w="6" h="7">
                    <a:moveTo>
                      <a:pt x="4" y="7"/>
                    </a:moveTo>
                    <a:lnTo>
                      <a:pt x="0" y="4"/>
                    </a:lnTo>
                    <a:lnTo>
                      <a:pt x="6" y="0"/>
                    </a:lnTo>
                    <a:lnTo>
                      <a:pt x="4" y="7"/>
                    </a:lnTo>
                    <a:lnTo>
                      <a:pt x="4"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590"/>
              <p:cNvSpPr>
                <a:spLocks/>
              </p:cNvSpPr>
              <p:nvPr/>
            </p:nvSpPr>
            <p:spPr bwMode="auto">
              <a:xfrm>
                <a:off x="5873750" y="4227513"/>
                <a:ext cx="57150" cy="42863"/>
              </a:xfrm>
              <a:custGeom>
                <a:avLst/>
                <a:gdLst>
                  <a:gd name="T0" fmla="*/ 6 w 36"/>
                  <a:gd name="T1" fmla="*/ 0 h 27"/>
                  <a:gd name="T2" fmla="*/ 13 w 36"/>
                  <a:gd name="T3" fmla="*/ 6 h 27"/>
                  <a:gd name="T4" fmla="*/ 36 w 36"/>
                  <a:gd name="T5" fmla="*/ 6 h 27"/>
                  <a:gd name="T6" fmla="*/ 36 w 36"/>
                  <a:gd name="T7" fmla="*/ 23 h 27"/>
                  <a:gd name="T8" fmla="*/ 27 w 36"/>
                  <a:gd name="T9" fmla="*/ 23 h 27"/>
                  <a:gd name="T10" fmla="*/ 18 w 36"/>
                  <a:gd name="T11" fmla="*/ 27 h 27"/>
                  <a:gd name="T12" fmla="*/ 3 w 36"/>
                  <a:gd name="T13" fmla="*/ 23 h 27"/>
                  <a:gd name="T14" fmla="*/ 0 w 36"/>
                  <a:gd name="T15" fmla="*/ 21 h 27"/>
                  <a:gd name="T16" fmla="*/ 6 w 36"/>
                  <a:gd name="T17" fmla="*/ 12 h 27"/>
                  <a:gd name="T18" fmla="*/ 6 w 36"/>
                  <a:gd name="T19" fmla="*/ 0 h 27"/>
                  <a:gd name="T20" fmla="*/ 6 w 36"/>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7">
                    <a:moveTo>
                      <a:pt x="6" y="0"/>
                    </a:moveTo>
                    <a:lnTo>
                      <a:pt x="13" y="6"/>
                    </a:lnTo>
                    <a:lnTo>
                      <a:pt x="36" y="6"/>
                    </a:lnTo>
                    <a:lnTo>
                      <a:pt x="36" y="23"/>
                    </a:lnTo>
                    <a:lnTo>
                      <a:pt x="27" y="23"/>
                    </a:lnTo>
                    <a:lnTo>
                      <a:pt x="18" y="27"/>
                    </a:lnTo>
                    <a:lnTo>
                      <a:pt x="3" y="23"/>
                    </a:lnTo>
                    <a:lnTo>
                      <a:pt x="0" y="21"/>
                    </a:lnTo>
                    <a:lnTo>
                      <a:pt x="6" y="12"/>
                    </a:lnTo>
                    <a:lnTo>
                      <a:pt x="6" y="0"/>
                    </a:lnTo>
                    <a:lnTo>
                      <a:pt x="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591"/>
              <p:cNvSpPr>
                <a:spLocks/>
              </p:cNvSpPr>
              <p:nvPr/>
            </p:nvSpPr>
            <p:spPr bwMode="auto">
              <a:xfrm>
                <a:off x="5764213" y="2784475"/>
                <a:ext cx="22225" cy="23813"/>
              </a:xfrm>
              <a:custGeom>
                <a:avLst/>
                <a:gdLst>
                  <a:gd name="T0" fmla="*/ 4 w 14"/>
                  <a:gd name="T1" fmla="*/ 15 h 15"/>
                  <a:gd name="T2" fmla="*/ 0 w 14"/>
                  <a:gd name="T3" fmla="*/ 5 h 15"/>
                  <a:gd name="T4" fmla="*/ 4 w 14"/>
                  <a:gd name="T5" fmla="*/ 3 h 15"/>
                  <a:gd name="T6" fmla="*/ 10 w 14"/>
                  <a:gd name="T7" fmla="*/ 0 h 15"/>
                  <a:gd name="T8" fmla="*/ 7 w 14"/>
                  <a:gd name="T9" fmla="*/ 3 h 15"/>
                  <a:gd name="T10" fmla="*/ 14 w 14"/>
                  <a:gd name="T11" fmla="*/ 9 h 15"/>
                  <a:gd name="T12" fmla="*/ 14 w 14"/>
                  <a:gd name="T13" fmla="*/ 15 h 15"/>
                  <a:gd name="T14" fmla="*/ 7 w 14"/>
                  <a:gd name="T15" fmla="*/ 15 h 15"/>
                  <a:gd name="T16" fmla="*/ 4 w 14"/>
                  <a:gd name="T17" fmla="*/ 15 h 15"/>
                  <a:gd name="T18" fmla="*/ 4 w 14"/>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4" y="15"/>
                    </a:moveTo>
                    <a:lnTo>
                      <a:pt x="0" y="5"/>
                    </a:lnTo>
                    <a:lnTo>
                      <a:pt x="4" y="3"/>
                    </a:lnTo>
                    <a:lnTo>
                      <a:pt x="10" y="0"/>
                    </a:lnTo>
                    <a:lnTo>
                      <a:pt x="7" y="3"/>
                    </a:lnTo>
                    <a:lnTo>
                      <a:pt x="14" y="9"/>
                    </a:lnTo>
                    <a:lnTo>
                      <a:pt x="14" y="15"/>
                    </a:lnTo>
                    <a:lnTo>
                      <a:pt x="7" y="15"/>
                    </a:lnTo>
                    <a:lnTo>
                      <a:pt x="4" y="15"/>
                    </a:lnTo>
                    <a:lnTo>
                      <a:pt x="4" y="1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592"/>
              <p:cNvSpPr>
                <a:spLocks/>
              </p:cNvSpPr>
              <p:nvPr/>
            </p:nvSpPr>
            <p:spPr bwMode="auto">
              <a:xfrm>
                <a:off x="5370513" y="3063875"/>
                <a:ext cx="87313" cy="165100"/>
              </a:xfrm>
              <a:custGeom>
                <a:avLst/>
                <a:gdLst>
                  <a:gd name="T0" fmla="*/ 12 w 55"/>
                  <a:gd name="T1" fmla="*/ 0 h 104"/>
                  <a:gd name="T2" fmla="*/ 14 w 55"/>
                  <a:gd name="T3" fmla="*/ 4 h 104"/>
                  <a:gd name="T4" fmla="*/ 25 w 55"/>
                  <a:gd name="T5" fmla="*/ 0 h 104"/>
                  <a:gd name="T6" fmla="*/ 25 w 55"/>
                  <a:gd name="T7" fmla="*/ 6 h 104"/>
                  <a:gd name="T8" fmla="*/ 30 w 55"/>
                  <a:gd name="T9" fmla="*/ 6 h 104"/>
                  <a:gd name="T10" fmla="*/ 36 w 55"/>
                  <a:gd name="T11" fmla="*/ 6 h 104"/>
                  <a:gd name="T12" fmla="*/ 42 w 55"/>
                  <a:gd name="T13" fmla="*/ 6 h 104"/>
                  <a:gd name="T14" fmla="*/ 52 w 55"/>
                  <a:gd name="T15" fmla="*/ 9 h 104"/>
                  <a:gd name="T16" fmla="*/ 55 w 55"/>
                  <a:gd name="T17" fmla="*/ 13 h 104"/>
                  <a:gd name="T18" fmla="*/ 42 w 55"/>
                  <a:gd name="T19" fmla="*/ 25 h 104"/>
                  <a:gd name="T20" fmla="*/ 42 w 55"/>
                  <a:gd name="T21" fmla="*/ 36 h 104"/>
                  <a:gd name="T22" fmla="*/ 42 w 55"/>
                  <a:gd name="T23" fmla="*/ 49 h 104"/>
                  <a:gd name="T24" fmla="*/ 36 w 55"/>
                  <a:gd name="T25" fmla="*/ 52 h 104"/>
                  <a:gd name="T26" fmla="*/ 39 w 55"/>
                  <a:gd name="T27" fmla="*/ 61 h 104"/>
                  <a:gd name="T28" fmla="*/ 39 w 55"/>
                  <a:gd name="T29" fmla="*/ 65 h 104"/>
                  <a:gd name="T30" fmla="*/ 36 w 55"/>
                  <a:gd name="T31" fmla="*/ 73 h 104"/>
                  <a:gd name="T32" fmla="*/ 42 w 55"/>
                  <a:gd name="T33" fmla="*/ 80 h 104"/>
                  <a:gd name="T34" fmla="*/ 42 w 55"/>
                  <a:gd name="T35" fmla="*/ 83 h 104"/>
                  <a:gd name="T36" fmla="*/ 34 w 55"/>
                  <a:gd name="T37" fmla="*/ 89 h 104"/>
                  <a:gd name="T38" fmla="*/ 34 w 55"/>
                  <a:gd name="T39" fmla="*/ 102 h 104"/>
                  <a:gd name="T40" fmla="*/ 21 w 55"/>
                  <a:gd name="T41" fmla="*/ 104 h 104"/>
                  <a:gd name="T42" fmla="*/ 14 w 55"/>
                  <a:gd name="T43" fmla="*/ 104 h 104"/>
                  <a:gd name="T44" fmla="*/ 5 w 55"/>
                  <a:gd name="T45" fmla="*/ 104 h 104"/>
                  <a:gd name="T46" fmla="*/ 9 w 55"/>
                  <a:gd name="T47" fmla="*/ 95 h 104"/>
                  <a:gd name="T48" fmla="*/ 9 w 55"/>
                  <a:gd name="T49" fmla="*/ 80 h 104"/>
                  <a:gd name="T50" fmla="*/ 9 w 55"/>
                  <a:gd name="T51" fmla="*/ 73 h 104"/>
                  <a:gd name="T52" fmla="*/ 2 w 55"/>
                  <a:gd name="T53" fmla="*/ 73 h 104"/>
                  <a:gd name="T54" fmla="*/ 5 w 55"/>
                  <a:gd name="T55" fmla="*/ 70 h 104"/>
                  <a:gd name="T56" fmla="*/ 0 w 55"/>
                  <a:gd name="T57" fmla="*/ 70 h 104"/>
                  <a:gd name="T58" fmla="*/ 2 w 55"/>
                  <a:gd name="T59" fmla="*/ 59 h 104"/>
                  <a:gd name="T60" fmla="*/ 2 w 55"/>
                  <a:gd name="T61" fmla="*/ 55 h 104"/>
                  <a:gd name="T62" fmla="*/ 14 w 55"/>
                  <a:gd name="T63" fmla="*/ 30 h 104"/>
                  <a:gd name="T64" fmla="*/ 12 w 55"/>
                  <a:gd name="T65" fmla="*/ 0 h 104"/>
                  <a:gd name="T66" fmla="*/ 12 w 55"/>
                  <a:gd name="T6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104">
                    <a:moveTo>
                      <a:pt x="12" y="0"/>
                    </a:moveTo>
                    <a:lnTo>
                      <a:pt x="14" y="4"/>
                    </a:lnTo>
                    <a:lnTo>
                      <a:pt x="25" y="0"/>
                    </a:lnTo>
                    <a:lnTo>
                      <a:pt x="25" y="6"/>
                    </a:lnTo>
                    <a:lnTo>
                      <a:pt x="30" y="6"/>
                    </a:lnTo>
                    <a:lnTo>
                      <a:pt x="36" y="6"/>
                    </a:lnTo>
                    <a:lnTo>
                      <a:pt x="42" y="6"/>
                    </a:lnTo>
                    <a:lnTo>
                      <a:pt x="52" y="9"/>
                    </a:lnTo>
                    <a:lnTo>
                      <a:pt x="55" y="13"/>
                    </a:lnTo>
                    <a:lnTo>
                      <a:pt x="42" y="25"/>
                    </a:lnTo>
                    <a:lnTo>
                      <a:pt x="42" y="36"/>
                    </a:lnTo>
                    <a:lnTo>
                      <a:pt x="42" y="49"/>
                    </a:lnTo>
                    <a:lnTo>
                      <a:pt x="36" y="52"/>
                    </a:lnTo>
                    <a:lnTo>
                      <a:pt x="39" y="61"/>
                    </a:lnTo>
                    <a:lnTo>
                      <a:pt x="39" y="65"/>
                    </a:lnTo>
                    <a:lnTo>
                      <a:pt x="36" y="73"/>
                    </a:lnTo>
                    <a:lnTo>
                      <a:pt x="42" y="80"/>
                    </a:lnTo>
                    <a:lnTo>
                      <a:pt x="42" y="83"/>
                    </a:lnTo>
                    <a:lnTo>
                      <a:pt x="34" y="89"/>
                    </a:lnTo>
                    <a:lnTo>
                      <a:pt x="34" y="102"/>
                    </a:lnTo>
                    <a:lnTo>
                      <a:pt x="21" y="104"/>
                    </a:lnTo>
                    <a:lnTo>
                      <a:pt x="14" y="104"/>
                    </a:lnTo>
                    <a:lnTo>
                      <a:pt x="5" y="104"/>
                    </a:lnTo>
                    <a:lnTo>
                      <a:pt x="9" y="95"/>
                    </a:lnTo>
                    <a:lnTo>
                      <a:pt x="9" y="80"/>
                    </a:lnTo>
                    <a:lnTo>
                      <a:pt x="9" y="73"/>
                    </a:lnTo>
                    <a:lnTo>
                      <a:pt x="2" y="73"/>
                    </a:lnTo>
                    <a:lnTo>
                      <a:pt x="5" y="70"/>
                    </a:lnTo>
                    <a:lnTo>
                      <a:pt x="0" y="70"/>
                    </a:lnTo>
                    <a:lnTo>
                      <a:pt x="2" y="59"/>
                    </a:lnTo>
                    <a:lnTo>
                      <a:pt x="2" y="55"/>
                    </a:lnTo>
                    <a:lnTo>
                      <a:pt x="14" y="30"/>
                    </a:lnTo>
                    <a:lnTo>
                      <a:pt x="12" y="0"/>
                    </a:lnTo>
                    <a:lnTo>
                      <a:pt x="1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593"/>
              <p:cNvSpPr>
                <a:spLocks/>
              </p:cNvSpPr>
              <p:nvPr/>
            </p:nvSpPr>
            <p:spPr bwMode="auto">
              <a:xfrm>
                <a:off x="5653088" y="3044825"/>
                <a:ext cx="19050" cy="14288"/>
              </a:xfrm>
              <a:custGeom>
                <a:avLst/>
                <a:gdLst>
                  <a:gd name="T0" fmla="*/ 0 w 12"/>
                  <a:gd name="T1" fmla="*/ 0 h 9"/>
                  <a:gd name="T2" fmla="*/ 6 w 12"/>
                  <a:gd name="T3" fmla="*/ 9 h 9"/>
                  <a:gd name="T4" fmla="*/ 12 w 12"/>
                  <a:gd name="T5" fmla="*/ 5 h 9"/>
                  <a:gd name="T6" fmla="*/ 0 w 12"/>
                  <a:gd name="T7" fmla="*/ 0 h 9"/>
                  <a:gd name="T8" fmla="*/ 0 w 12"/>
                  <a:gd name="T9" fmla="*/ 0 h 9"/>
                </a:gdLst>
                <a:ahLst/>
                <a:cxnLst>
                  <a:cxn ang="0">
                    <a:pos x="T0" y="T1"/>
                  </a:cxn>
                  <a:cxn ang="0">
                    <a:pos x="T2" y="T3"/>
                  </a:cxn>
                  <a:cxn ang="0">
                    <a:pos x="T4" y="T5"/>
                  </a:cxn>
                  <a:cxn ang="0">
                    <a:pos x="T6" y="T7"/>
                  </a:cxn>
                  <a:cxn ang="0">
                    <a:pos x="T8" y="T9"/>
                  </a:cxn>
                </a:cxnLst>
                <a:rect l="0" t="0" r="r" b="b"/>
                <a:pathLst>
                  <a:path w="12" h="9">
                    <a:moveTo>
                      <a:pt x="0" y="0"/>
                    </a:moveTo>
                    <a:lnTo>
                      <a:pt x="6" y="9"/>
                    </a:lnTo>
                    <a:lnTo>
                      <a:pt x="12" y="5"/>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594"/>
              <p:cNvSpPr>
                <a:spLocks/>
              </p:cNvSpPr>
              <p:nvPr/>
            </p:nvSpPr>
            <p:spPr bwMode="auto">
              <a:xfrm>
                <a:off x="5803900" y="3013075"/>
                <a:ext cx="6350" cy="4763"/>
              </a:xfrm>
              <a:custGeom>
                <a:avLst/>
                <a:gdLst>
                  <a:gd name="T0" fmla="*/ 4 w 4"/>
                  <a:gd name="T1" fmla="*/ 0 h 3"/>
                  <a:gd name="T2" fmla="*/ 4 w 4"/>
                  <a:gd name="T3" fmla="*/ 3 h 3"/>
                  <a:gd name="T4" fmla="*/ 0 w 4"/>
                  <a:gd name="T5" fmla="*/ 3 h 3"/>
                  <a:gd name="T6" fmla="*/ 0 w 4"/>
                  <a:gd name="T7" fmla="*/ 0 h 3"/>
                  <a:gd name="T8" fmla="*/ 4 w 4"/>
                  <a:gd name="T9" fmla="*/ 0 h 3"/>
                  <a:gd name="T10" fmla="*/ 4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4" y="0"/>
                    </a:moveTo>
                    <a:lnTo>
                      <a:pt x="4" y="3"/>
                    </a:lnTo>
                    <a:lnTo>
                      <a:pt x="0" y="3"/>
                    </a:lnTo>
                    <a:lnTo>
                      <a:pt x="0" y="0"/>
                    </a:lnTo>
                    <a:lnTo>
                      <a:pt x="4" y="0"/>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595"/>
              <p:cNvSpPr>
                <a:spLocks/>
              </p:cNvSpPr>
              <p:nvPr/>
            </p:nvSpPr>
            <p:spPr bwMode="auto">
              <a:xfrm>
                <a:off x="5873750" y="2901950"/>
                <a:ext cx="9525" cy="4763"/>
              </a:xfrm>
              <a:custGeom>
                <a:avLst/>
                <a:gdLst>
                  <a:gd name="T0" fmla="*/ 6 w 6"/>
                  <a:gd name="T1" fmla="*/ 3 h 3"/>
                  <a:gd name="T2" fmla="*/ 3 w 6"/>
                  <a:gd name="T3" fmla="*/ 3 h 3"/>
                  <a:gd name="T4" fmla="*/ 3 w 6"/>
                  <a:gd name="T5" fmla="*/ 0 h 3"/>
                  <a:gd name="T6" fmla="*/ 0 w 6"/>
                  <a:gd name="T7" fmla="*/ 0 h 3"/>
                  <a:gd name="T8" fmla="*/ 6 w 6"/>
                  <a:gd name="T9" fmla="*/ 0 h 3"/>
                  <a:gd name="T10" fmla="*/ 6 w 6"/>
                  <a:gd name="T11" fmla="*/ 3 h 3"/>
                  <a:gd name="T12" fmla="*/ 6 w 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3"/>
                    </a:moveTo>
                    <a:lnTo>
                      <a:pt x="3" y="3"/>
                    </a:lnTo>
                    <a:lnTo>
                      <a:pt x="3" y="0"/>
                    </a:lnTo>
                    <a:lnTo>
                      <a:pt x="0" y="0"/>
                    </a:lnTo>
                    <a:lnTo>
                      <a:pt x="6" y="0"/>
                    </a:lnTo>
                    <a:lnTo>
                      <a:pt x="6" y="3"/>
                    </a:lnTo>
                    <a:lnTo>
                      <a:pt x="6"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596"/>
              <p:cNvSpPr>
                <a:spLocks/>
              </p:cNvSpPr>
              <p:nvPr/>
            </p:nvSpPr>
            <p:spPr bwMode="auto">
              <a:xfrm>
                <a:off x="6300788" y="2852738"/>
                <a:ext cx="88900" cy="98425"/>
              </a:xfrm>
              <a:custGeom>
                <a:avLst/>
                <a:gdLst>
                  <a:gd name="T0" fmla="*/ 0 w 56"/>
                  <a:gd name="T1" fmla="*/ 0 h 62"/>
                  <a:gd name="T2" fmla="*/ 20 w 56"/>
                  <a:gd name="T3" fmla="*/ 6 h 62"/>
                  <a:gd name="T4" fmla="*/ 29 w 56"/>
                  <a:gd name="T5" fmla="*/ 10 h 62"/>
                  <a:gd name="T6" fmla="*/ 38 w 56"/>
                  <a:gd name="T7" fmla="*/ 25 h 62"/>
                  <a:gd name="T8" fmla="*/ 43 w 56"/>
                  <a:gd name="T9" fmla="*/ 31 h 62"/>
                  <a:gd name="T10" fmla="*/ 56 w 56"/>
                  <a:gd name="T11" fmla="*/ 41 h 62"/>
                  <a:gd name="T12" fmla="*/ 35 w 56"/>
                  <a:gd name="T13" fmla="*/ 44 h 62"/>
                  <a:gd name="T14" fmla="*/ 29 w 56"/>
                  <a:gd name="T15" fmla="*/ 50 h 62"/>
                  <a:gd name="T16" fmla="*/ 26 w 56"/>
                  <a:gd name="T17" fmla="*/ 62 h 62"/>
                  <a:gd name="T18" fmla="*/ 20 w 56"/>
                  <a:gd name="T19" fmla="*/ 28 h 62"/>
                  <a:gd name="T20" fmla="*/ 0 w 56"/>
                  <a:gd name="T21" fmla="*/ 0 h 62"/>
                  <a:gd name="T22" fmla="*/ 0 w 56"/>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62">
                    <a:moveTo>
                      <a:pt x="0" y="0"/>
                    </a:moveTo>
                    <a:lnTo>
                      <a:pt x="20" y="6"/>
                    </a:lnTo>
                    <a:lnTo>
                      <a:pt x="29" y="10"/>
                    </a:lnTo>
                    <a:lnTo>
                      <a:pt x="38" y="25"/>
                    </a:lnTo>
                    <a:lnTo>
                      <a:pt x="43" y="31"/>
                    </a:lnTo>
                    <a:lnTo>
                      <a:pt x="56" y="41"/>
                    </a:lnTo>
                    <a:lnTo>
                      <a:pt x="35" y="44"/>
                    </a:lnTo>
                    <a:lnTo>
                      <a:pt x="29" y="50"/>
                    </a:lnTo>
                    <a:lnTo>
                      <a:pt x="26" y="62"/>
                    </a:lnTo>
                    <a:lnTo>
                      <a:pt x="20" y="28"/>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597"/>
              <p:cNvSpPr>
                <a:spLocks/>
              </p:cNvSpPr>
              <p:nvPr/>
            </p:nvSpPr>
            <p:spPr bwMode="auto">
              <a:xfrm>
                <a:off x="5948363" y="4416425"/>
                <a:ext cx="22225" cy="39688"/>
              </a:xfrm>
              <a:custGeom>
                <a:avLst/>
                <a:gdLst>
                  <a:gd name="T0" fmla="*/ 0 w 14"/>
                  <a:gd name="T1" fmla="*/ 13 h 25"/>
                  <a:gd name="T2" fmla="*/ 5 w 14"/>
                  <a:gd name="T3" fmla="*/ 9 h 25"/>
                  <a:gd name="T4" fmla="*/ 9 w 14"/>
                  <a:gd name="T5" fmla="*/ 4 h 25"/>
                  <a:gd name="T6" fmla="*/ 14 w 14"/>
                  <a:gd name="T7" fmla="*/ 0 h 25"/>
                  <a:gd name="T8" fmla="*/ 14 w 14"/>
                  <a:gd name="T9" fmla="*/ 4 h 25"/>
                  <a:gd name="T10" fmla="*/ 14 w 14"/>
                  <a:gd name="T11" fmla="*/ 7 h 25"/>
                  <a:gd name="T12" fmla="*/ 9 w 14"/>
                  <a:gd name="T13" fmla="*/ 13 h 25"/>
                  <a:gd name="T14" fmla="*/ 9 w 14"/>
                  <a:gd name="T15" fmla="*/ 22 h 25"/>
                  <a:gd name="T16" fmla="*/ 2 w 14"/>
                  <a:gd name="T17" fmla="*/ 25 h 25"/>
                  <a:gd name="T18" fmla="*/ 2 w 14"/>
                  <a:gd name="T19" fmla="*/ 20 h 25"/>
                  <a:gd name="T20" fmla="*/ 0 w 14"/>
                  <a:gd name="T21" fmla="*/ 13 h 25"/>
                  <a:gd name="T22" fmla="*/ 0 w 14"/>
                  <a:gd name="T2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5">
                    <a:moveTo>
                      <a:pt x="0" y="13"/>
                    </a:moveTo>
                    <a:lnTo>
                      <a:pt x="5" y="9"/>
                    </a:lnTo>
                    <a:lnTo>
                      <a:pt x="9" y="4"/>
                    </a:lnTo>
                    <a:lnTo>
                      <a:pt x="14" y="0"/>
                    </a:lnTo>
                    <a:lnTo>
                      <a:pt x="14" y="4"/>
                    </a:lnTo>
                    <a:lnTo>
                      <a:pt x="14" y="7"/>
                    </a:lnTo>
                    <a:lnTo>
                      <a:pt x="9" y="13"/>
                    </a:lnTo>
                    <a:lnTo>
                      <a:pt x="9" y="22"/>
                    </a:lnTo>
                    <a:lnTo>
                      <a:pt x="2" y="25"/>
                    </a:lnTo>
                    <a:lnTo>
                      <a:pt x="2" y="20"/>
                    </a:lnTo>
                    <a:lnTo>
                      <a:pt x="0" y="13"/>
                    </a:lnTo>
                    <a:lnTo>
                      <a:pt x="0"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598"/>
              <p:cNvSpPr>
                <a:spLocks/>
              </p:cNvSpPr>
              <p:nvPr/>
            </p:nvSpPr>
            <p:spPr bwMode="auto">
              <a:xfrm>
                <a:off x="5457825" y="2500313"/>
                <a:ext cx="23813" cy="20638"/>
              </a:xfrm>
              <a:custGeom>
                <a:avLst/>
                <a:gdLst>
                  <a:gd name="T0" fmla="*/ 13 w 15"/>
                  <a:gd name="T1" fmla="*/ 13 h 13"/>
                  <a:gd name="T2" fmla="*/ 9 w 15"/>
                  <a:gd name="T3" fmla="*/ 13 h 13"/>
                  <a:gd name="T4" fmla="*/ 13 w 15"/>
                  <a:gd name="T5" fmla="*/ 13 h 13"/>
                  <a:gd name="T6" fmla="*/ 6 w 15"/>
                  <a:gd name="T7" fmla="*/ 13 h 13"/>
                  <a:gd name="T8" fmla="*/ 2 w 15"/>
                  <a:gd name="T9" fmla="*/ 6 h 13"/>
                  <a:gd name="T10" fmla="*/ 0 w 15"/>
                  <a:gd name="T11" fmla="*/ 4 h 13"/>
                  <a:gd name="T12" fmla="*/ 2 w 15"/>
                  <a:gd name="T13" fmla="*/ 0 h 13"/>
                  <a:gd name="T14" fmla="*/ 2 w 15"/>
                  <a:gd name="T15" fmla="*/ 4 h 13"/>
                  <a:gd name="T16" fmla="*/ 6 w 15"/>
                  <a:gd name="T17" fmla="*/ 0 h 13"/>
                  <a:gd name="T18" fmla="*/ 9 w 15"/>
                  <a:gd name="T19" fmla="*/ 0 h 13"/>
                  <a:gd name="T20" fmla="*/ 9 w 15"/>
                  <a:gd name="T21" fmla="*/ 9 h 13"/>
                  <a:gd name="T22" fmla="*/ 15 w 15"/>
                  <a:gd name="T23" fmla="*/ 9 h 13"/>
                  <a:gd name="T24" fmla="*/ 13 w 15"/>
                  <a:gd name="T25" fmla="*/ 13 h 13"/>
                  <a:gd name="T26" fmla="*/ 13 w 15"/>
                  <a:gd name="T2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3">
                    <a:moveTo>
                      <a:pt x="13" y="13"/>
                    </a:moveTo>
                    <a:lnTo>
                      <a:pt x="9" y="13"/>
                    </a:lnTo>
                    <a:lnTo>
                      <a:pt x="13" y="13"/>
                    </a:lnTo>
                    <a:lnTo>
                      <a:pt x="6" y="13"/>
                    </a:lnTo>
                    <a:lnTo>
                      <a:pt x="2" y="6"/>
                    </a:lnTo>
                    <a:lnTo>
                      <a:pt x="0" y="4"/>
                    </a:lnTo>
                    <a:lnTo>
                      <a:pt x="2" y="0"/>
                    </a:lnTo>
                    <a:lnTo>
                      <a:pt x="2" y="4"/>
                    </a:lnTo>
                    <a:lnTo>
                      <a:pt x="6" y="0"/>
                    </a:lnTo>
                    <a:lnTo>
                      <a:pt x="9" y="0"/>
                    </a:lnTo>
                    <a:lnTo>
                      <a:pt x="9" y="9"/>
                    </a:lnTo>
                    <a:lnTo>
                      <a:pt x="15" y="9"/>
                    </a:lnTo>
                    <a:lnTo>
                      <a:pt x="13" y="13"/>
                    </a:lnTo>
                    <a:lnTo>
                      <a:pt x="13"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599"/>
              <p:cNvSpPr>
                <a:spLocks/>
              </p:cNvSpPr>
              <p:nvPr/>
            </p:nvSpPr>
            <p:spPr bwMode="auto">
              <a:xfrm>
                <a:off x="6015038" y="2509838"/>
                <a:ext cx="14288" cy="47625"/>
              </a:xfrm>
              <a:custGeom>
                <a:avLst/>
                <a:gdLst>
                  <a:gd name="T0" fmla="*/ 2 w 9"/>
                  <a:gd name="T1" fmla="*/ 30 h 30"/>
                  <a:gd name="T2" fmla="*/ 0 w 9"/>
                  <a:gd name="T3" fmla="*/ 19 h 30"/>
                  <a:gd name="T4" fmla="*/ 2 w 9"/>
                  <a:gd name="T5" fmla="*/ 10 h 30"/>
                  <a:gd name="T6" fmla="*/ 5 w 9"/>
                  <a:gd name="T7" fmla="*/ 0 h 30"/>
                  <a:gd name="T8" fmla="*/ 9 w 9"/>
                  <a:gd name="T9" fmla="*/ 0 h 30"/>
                  <a:gd name="T10" fmla="*/ 5 w 9"/>
                  <a:gd name="T11" fmla="*/ 16 h 30"/>
                  <a:gd name="T12" fmla="*/ 2 w 9"/>
                  <a:gd name="T13" fmla="*/ 30 h 30"/>
                  <a:gd name="T14" fmla="*/ 2 w 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30">
                    <a:moveTo>
                      <a:pt x="2" y="30"/>
                    </a:moveTo>
                    <a:lnTo>
                      <a:pt x="0" y="19"/>
                    </a:lnTo>
                    <a:lnTo>
                      <a:pt x="2" y="10"/>
                    </a:lnTo>
                    <a:lnTo>
                      <a:pt x="5" y="0"/>
                    </a:lnTo>
                    <a:lnTo>
                      <a:pt x="9" y="0"/>
                    </a:lnTo>
                    <a:lnTo>
                      <a:pt x="5" y="16"/>
                    </a:lnTo>
                    <a:lnTo>
                      <a:pt x="2" y="30"/>
                    </a:lnTo>
                    <a:lnTo>
                      <a:pt x="2" y="3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600"/>
              <p:cNvSpPr>
                <a:spLocks/>
              </p:cNvSpPr>
              <p:nvPr/>
            </p:nvSpPr>
            <p:spPr bwMode="auto">
              <a:xfrm>
                <a:off x="5837238" y="3036888"/>
                <a:ext cx="30163" cy="44450"/>
              </a:xfrm>
              <a:custGeom>
                <a:avLst/>
                <a:gdLst>
                  <a:gd name="T0" fmla="*/ 13 w 19"/>
                  <a:gd name="T1" fmla="*/ 0 h 28"/>
                  <a:gd name="T2" fmla="*/ 0 w 19"/>
                  <a:gd name="T3" fmla="*/ 5 h 28"/>
                  <a:gd name="T4" fmla="*/ 0 w 19"/>
                  <a:gd name="T5" fmla="*/ 9 h 28"/>
                  <a:gd name="T6" fmla="*/ 0 w 19"/>
                  <a:gd name="T7" fmla="*/ 14 h 28"/>
                  <a:gd name="T8" fmla="*/ 0 w 19"/>
                  <a:gd name="T9" fmla="*/ 18 h 28"/>
                  <a:gd name="T10" fmla="*/ 5 w 19"/>
                  <a:gd name="T11" fmla="*/ 18 h 28"/>
                  <a:gd name="T12" fmla="*/ 0 w 19"/>
                  <a:gd name="T13" fmla="*/ 23 h 28"/>
                  <a:gd name="T14" fmla="*/ 5 w 19"/>
                  <a:gd name="T15" fmla="*/ 23 h 28"/>
                  <a:gd name="T16" fmla="*/ 5 w 19"/>
                  <a:gd name="T17" fmla="*/ 28 h 28"/>
                  <a:gd name="T18" fmla="*/ 13 w 19"/>
                  <a:gd name="T19" fmla="*/ 28 h 28"/>
                  <a:gd name="T20" fmla="*/ 19 w 19"/>
                  <a:gd name="T21" fmla="*/ 9 h 28"/>
                  <a:gd name="T22" fmla="*/ 13 w 19"/>
                  <a:gd name="T23" fmla="*/ 5 h 28"/>
                  <a:gd name="T24" fmla="*/ 13 w 19"/>
                  <a:gd name="T25" fmla="*/ 0 h 28"/>
                  <a:gd name="T26" fmla="*/ 13 w 19"/>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8">
                    <a:moveTo>
                      <a:pt x="13" y="0"/>
                    </a:moveTo>
                    <a:lnTo>
                      <a:pt x="0" y="5"/>
                    </a:lnTo>
                    <a:lnTo>
                      <a:pt x="0" y="9"/>
                    </a:lnTo>
                    <a:lnTo>
                      <a:pt x="0" y="14"/>
                    </a:lnTo>
                    <a:lnTo>
                      <a:pt x="0" y="18"/>
                    </a:lnTo>
                    <a:lnTo>
                      <a:pt x="5" y="18"/>
                    </a:lnTo>
                    <a:lnTo>
                      <a:pt x="0" y="23"/>
                    </a:lnTo>
                    <a:lnTo>
                      <a:pt x="5" y="23"/>
                    </a:lnTo>
                    <a:lnTo>
                      <a:pt x="5" y="28"/>
                    </a:lnTo>
                    <a:lnTo>
                      <a:pt x="13" y="28"/>
                    </a:lnTo>
                    <a:lnTo>
                      <a:pt x="19" y="9"/>
                    </a:lnTo>
                    <a:lnTo>
                      <a:pt x="13" y="5"/>
                    </a:lnTo>
                    <a:lnTo>
                      <a:pt x="13" y="0"/>
                    </a:lnTo>
                    <a:lnTo>
                      <a:pt x="1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 name="Group 2266"/>
            <p:cNvGrpSpPr/>
            <p:nvPr/>
          </p:nvGrpSpPr>
          <p:grpSpPr>
            <a:xfrm>
              <a:off x="1631950" y="1063626"/>
              <a:ext cx="2121779" cy="3465572"/>
              <a:chOff x="1631950" y="1063625"/>
              <a:chExt cx="3048000" cy="4978401"/>
            </a:xfrm>
            <a:grpFill/>
          </p:grpSpPr>
          <p:sp>
            <p:nvSpPr>
              <p:cNvPr id="8" name="Freeform 601"/>
              <p:cNvSpPr>
                <a:spLocks/>
              </p:cNvSpPr>
              <p:nvPr/>
            </p:nvSpPr>
            <p:spPr bwMode="auto">
              <a:xfrm>
                <a:off x="3152775" y="3873500"/>
                <a:ext cx="68263" cy="36513"/>
              </a:xfrm>
              <a:custGeom>
                <a:avLst/>
                <a:gdLst>
                  <a:gd name="T0" fmla="*/ 0 w 43"/>
                  <a:gd name="T1" fmla="*/ 9 h 23"/>
                  <a:gd name="T2" fmla="*/ 11 w 43"/>
                  <a:gd name="T3" fmla="*/ 7 h 23"/>
                  <a:gd name="T4" fmla="*/ 13 w 43"/>
                  <a:gd name="T5" fmla="*/ 0 h 23"/>
                  <a:gd name="T6" fmla="*/ 25 w 43"/>
                  <a:gd name="T7" fmla="*/ 0 h 23"/>
                  <a:gd name="T8" fmla="*/ 37 w 43"/>
                  <a:gd name="T9" fmla="*/ 7 h 23"/>
                  <a:gd name="T10" fmla="*/ 43 w 43"/>
                  <a:gd name="T11" fmla="*/ 16 h 23"/>
                  <a:gd name="T12" fmla="*/ 34 w 43"/>
                  <a:gd name="T13" fmla="*/ 23 h 23"/>
                  <a:gd name="T14" fmla="*/ 16 w 43"/>
                  <a:gd name="T15" fmla="*/ 16 h 23"/>
                  <a:gd name="T16" fmla="*/ 0 w 43"/>
                  <a:gd name="T17" fmla="*/ 9 h 23"/>
                  <a:gd name="T18" fmla="*/ 0 w 43"/>
                  <a:gd name="T19"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3">
                    <a:moveTo>
                      <a:pt x="0" y="9"/>
                    </a:moveTo>
                    <a:lnTo>
                      <a:pt x="11" y="7"/>
                    </a:lnTo>
                    <a:lnTo>
                      <a:pt x="13" y="0"/>
                    </a:lnTo>
                    <a:lnTo>
                      <a:pt x="25" y="0"/>
                    </a:lnTo>
                    <a:lnTo>
                      <a:pt x="37" y="7"/>
                    </a:lnTo>
                    <a:lnTo>
                      <a:pt x="43" y="16"/>
                    </a:lnTo>
                    <a:lnTo>
                      <a:pt x="34" y="23"/>
                    </a:lnTo>
                    <a:lnTo>
                      <a:pt x="16" y="16"/>
                    </a:lnTo>
                    <a:lnTo>
                      <a:pt x="0" y="9"/>
                    </a:lnTo>
                    <a:lnTo>
                      <a:pt x="0"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02"/>
              <p:cNvSpPr>
                <a:spLocks/>
              </p:cNvSpPr>
              <p:nvPr/>
            </p:nvSpPr>
            <p:spPr bwMode="auto">
              <a:xfrm>
                <a:off x="3735388" y="4900613"/>
                <a:ext cx="436563" cy="1039813"/>
              </a:xfrm>
              <a:custGeom>
                <a:avLst/>
                <a:gdLst>
                  <a:gd name="T0" fmla="*/ 52 w 275"/>
                  <a:gd name="T1" fmla="*/ 7 h 655"/>
                  <a:gd name="T2" fmla="*/ 77 w 275"/>
                  <a:gd name="T3" fmla="*/ 7 h 655"/>
                  <a:gd name="T4" fmla="*/ 114 w 275"/>
                  <a:gd name="T5" fmla="*/ 4 h 655"/>
                  <a:gd name="T6" fmla="*/ 167 w 275"/>
                  <a:gd name="T7" fmla="*/ 43 h 655"/>
                  <a:gd name="T8" fmla="*/ 207 w 275"/>
                  <a:gd name="T9" fmla="*/ 66 h 655"/>
                  <a:gd name="T10" fmla="*/ 193 w 275"/>
                  <a:gd name="T11" fmla="*/ 102 h 655"/>
                  <a:gd name="T12" fmla="*/ 246 w 275"/>
                  <a:gd name="T13" fmla="*/ 106 h 655"/>
                  <a:gd name="T14" fmla="*/ 259 w 275"/>
                  <a:gd name="T15" fmla="*/ 63 h 655"/>
                  <a:gd name="T16" fmla="*/ 275 w 275"/>
                  <a:gd name="T17" fmla="*/ 84 h 655"/>
                  <a:gd name="T18" fmla="*/ 246 w 275"/>
                  <a:gd name="T19" fmla="*/ 125 h 655"/>
                  <a:gd name="T20" fmla="*/ 216 w 275"/>
                  <a:gd name="T21" fmla="*/ 159 h 655"/>
                  <a:gd name="T22" fmla="*/ 209 w 275"/>
                  <a:gd name="T23" fmla="*/ 191 h 655"/>
                  <a:gd name="T24" fmla="*/ 209 w 275"/>
                  <a:gd name="T25" fmla="*/ 223 h 655"/>
                  <a:gd name="T26" fmla="*/ 209 w 275"/>
                  <a:gd name="T27" fmla="*/ 254 h 655"/>
                  <a:gd name="T28" fmla="*/ 231 w 275"/>
                  <a:gd name="T29" fmla="*/ 273 h 655"/>
                  <a:gd name="T30" fmla="*/ 246 w 275"/>
                  <a:gd name="T31" fmla="*/ 296 h 655"/>
                  <a:gd name="T32" fmla="*/ 207 w 275"/>
                  <a:gd name="T33" fmla="*/ 337 h 655"/>
                  <a:gd name="T34" fmla="*/ 163 w 275"/>
                  <a:gd name="T35" fmla="*/ 350 h 655"/>
                  <a:gd name="T36" fmla="*/ 163 w 275"/>
                  <a:gd name="T37" fmla="*/ 380 h 655"/>
                  <a:gd name="T38" fmla="*/ 118 w 275"/>
                  <a:gd name="T39" fmla="*/ 382 h 655"/>
                  <a:gd name="T40" fmla="*/ 127 w 275"/>
                  <a:gd name="T41" fmla="*/ 411 h 655"/>
                  <a:gd name="T42" fmla="*/ 148 w 275"/>
                  <a:gd name="T43" fmla="*/ 423 h 655"/>
                  <a:gd name="T44" fmla="*/ 129 w 275"/>
                  <a:gd name="T45" fmla="*/ 423 h 655"/>
                  <a:gd name="T46" fmla="*/ 127 w 275"/>
                  <a:gd name="T47" fmla="*/ 439 h 655"/>
                  <a:gd name="T48" fmla="*/ 114 w 275"/>
                  <a:gd name="T49" fmla="*/ 478 h 655"/>
                  <a:gd name="T50" fmla="*/ 118 w 275"/>
                  <a:gd name="T51" fmla="*/ 524 h 655"/>
                  <a:gd name="T52" fmla="*/ 111 w 275"/>
                  <a:gd name="T53" fmla="*/ 568 h 655"/>
                  <a:gd name="T54" fmla="*/ 95 w 275"/>
                  <a:gd name="T55" fmla="*/ 614 h 655"/>
                  <a:gd name="T56" fmla="*/ 95 w 275"/>
                  <a:gd name="T57" fmla="*/ 646 h 655"/>
                  <a:gd name="T58" fmla="*/ 43 w 275"/>
                  <a:gd name="T59" fmla="*/ 633 h 655"/>
                  <a:gd name="T60" fmla="*/ 22 w 275"/>
                  <a:gd name="T61" fmla="*/ 599 h 655"/>
                  <a:gd name="T62" fmla="*/ 31 w 275"/>
                  <a:gd name="T63" fmla="*/ 555 h 655"/>
                  <a:gd name="T64" fmla="*/ 31 w 275"/>
                  <a:gd name="T65" fmla="*/ 516 h 655"/>
                  <a:gd name="T66" fmla="*/ 25 w 275"/>
                  <a:gd name="T67" fmla="*/ 475 h 655"/>
                  <a:gd name="T68" fmla="*/ 31 w 275"/>
                  <a:gd name="T69" fmla="*/ 464 h 655"/>
                  <a:gd name="T70" fmla="*/ 15 w 275"/>
                  <a:gd name="T71" fmla="*/ 439 h 655"/>
                  <a:gd name="T72" fmla="*/ 15 w 275"/>
                  <a:gd name="T73" fmla="*/ 414 h 655"/>
                  <a:gd name="T74" fmla="*/ 6 w 275"/>
                  <a:gd name="T75" fmla="*/ 343 h 655"/>
                  <a:gd name="T76" fmla="*/ 6 w 275"/>
                  <a:gd name="T77" fmla="*/ 291 h 655"/>
                  <a:gd name="T78" fmla="*/ 18 w 275"/>
                  <a:gd name="T79" fmla="*/ 244 h 655"/>
                  <a:gd name="T80" fmla="*/ 0 w 275"/>
                  <a:gd name="T81" fmla="*/ 182 h 655"/>
                  <a:gd name="T82" fmla="*/ 13 w 275"/>
                  <a:gd name="T83" fmla="*/ 118 h 655"/>
                  <a:gd name="T84" fmla="*/ 18 w 275"/>
                  <a:gd name="T85" fmla="*/ 87 h 655"/>
                  <a:gd name="T86" fmla="*/ 18 w 275"/>
                  <a:gd name="T87" fmla="*/ 56 h 655"/>
                  <a:gd name="T88" fmla="*/ 40 w 275"/>
                  <a:gd name="T89" fmla="*/ 2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5" h="655">
                    <a:moveTo>
                      <a:pt x="40" y="20"/>
                    </a:moveTo>
                    <a:lnTo>
                      <a:pt x="46" y="7"/>
                    </a:lnTo>
                    <a:lnTo>
                      <a:pt x="52" y="7"/>
                    </a:lnTo>
                    <a:lnTo>
                      <a:pt x="52" y="0"/>
                    </a:lnTo>
                    <a:lnTo>
                      <a:pt x="65" y="7"/>
                    </a:lnTo>
                    <a:lnTo>
                      <a:pt x="77" y="7"/>
                    </a:lnTo>
                    <a:lnTo>
                      <a:pt x="86" y="20"/>
                    </a:lnTo>
                    <a:lnTo>
                      <a:pt x="95" y="4"/>
                    </a:lnTo>
                    <a:lnTo>
                      <a:pt x="114" y="4"/>
                    </a:lnTo>
                    <a:lnTo>
                      <a:pt x="129" y="26"/>
                    </a:lnTo>
                    <a:lnTo>
                      <a:pt x="145" y="41"/>
                    </a:lnTo>
                    <a:lnTo>
                      <a:pt x="167" y="43"/>
                    </a:lnTo>
                    <a:lnTo>
                      <a:pt x="183" y="53"/>
                    </a:lnTo>
                    <a:lnTo>
                      <a:pt x="200" y="56"/>
                    </a:lnTo>
                    <a:lnTo>
                      <a:pt x="207" y="66"/>
                    </a:lnTo>
                    <a:lnTo>
                      <a:pt x="207" y="75"/>
                    </a:lnTo>
                    <a:lnTo>
                      <a:pt x="197" y="87"/>
                    </a:lnTo>
                    <a:lnTo>
                      <a:pt x="193" y="102"/>
                    </a:lnTo>
                    <a:lnTo>
                      <a:pt x="209" y="106"/>
                    </a:lnTo>
                    <a:lnTo>
                      <a:pt x="229" y="111"/>
                    </a:lnTo>
                    <a:lnTo>
                      <a:pt x="246" y="106"/>
                    </a:lnTo>
                    <a:lnTo>
                      <a:pt x="256" y="90"/>
                    </a:lnTo>
                    <a:lnTo>
                      <a:pt x="259" y="75"/>
                    </a:lnTo>
                    <a:lnTo>
                      <a:pt x="259" y="63"/>
                    </a:lnTo>
                    <a:lnTo>
                      <a:pt x="259" y="43"/>
                    </a:lnTo>
                    <a:lnTo>
                      <a:pt x="265" y="68"/>
                    </a:lnTo>
                    <a:lnTo>
                      <a:pt x="275" y="84"/>
                    </a:lnTo>
                    <a:lnTo>
                      <a:pt x="272" y="102"/>
                    </a:lnTo>
                    <a:lnTo>
                      <a:pt x="256" y="111"/>
                    </a:lnTo>
                    <a:lnTo>
                      <a:pt x="246" y="125"/>
                    </a:lnTo>
                    <a:lnTo>
                      <a:pt x="235" y="139"/>
                    </a:lnTo>
                    <a:lnTo>
                      <a:pt x="225" y="152"/>
                    </a:lnTo>
                    <a:lnTo>
                      <a:pt x="216" y="159"/>
                    </a:lnTo>
                    <a:lnTo>
                      <a:pt x="213" y="164"/>
                    </a:lnTo>
                    <a:lnTo>
                      <a:pt x="209" y="177"/>
                    </a:lnTo>
                    <a:lnTo>
                      <a:pt x="209" y="191"/>
                    </a:lnTo>
                    <a:lnTo>
                      <a:pt x="209" y="211"/>
                    </a:lnTo>
                    <a:lnTo>
                      <a:pt x="209" y="220"/>
                    </a:lnTo>
                    <a:lnTo>
                      <a:pt x="209" y="223"/>
                    </a:lnTo>
                    <a:lnTo>
                      <a:pt x="209" y="238"/>
                    </a:lnTo>
                    <a:lnTo>
                      <a:pt x="207" y="248"/>
                    </a:lnTo>
                    <a:lnTo>
                      <a:pt x="209" y="254"/>
                    </a:lnTo>
                    <a:lnTo>
                      <a:pt x="222" y="259"/>
                    </a:lnTo>
                    <a:lnTo>
                      <a:pt x="231" y="269"/>
                    </a:lnTo>
                    <a:lnTo>
                      <a:pt x="231" y="273"/>
                    </a:lnTo>
                    <a:lnTo>
                      <a:pt x="231" y="282"/>
                    </a:lnTo>
                    <a:lnTo>
                      <a:pt x="243" y="287"/>
                    </a:lnTo>
                    <a:lnTo>
                      <a:pt x="246" y="296"/>
                    </a:lnTo>
                    <a:lnTo>
                      <a:pt x="241" y="309"/>
                    </a:lnTo>
                    <a:lnTo>
                      <a:pt x="231" y="325"/>
                    </a:lnTo>
                    <a:lnTo>
                      <a:pt x="207" y="337"/>
                    </a:lnTo>
                    <a:lnTo>
                      <a:pt x="183" y="339"/>
                    </a:lnTo>
                    <a:lnTo>
                      <a:pt x="154" y="337"/>
                    </a:lnTo>
                    <a:lnTo>
                      <a:pt x="163" y="350"/>
                    </a:lnTo>
                    <a:lnTo>
                      <a:pt x="163" y="359"/>
                    </a:lnTo>
                    <a:lnTo>
                      <a:pt x="161" y="371"/>
                    </a:lnTo>
                    <a:lnTo>
                      <a:pt x="163" y="380"/>
                    </a:lnTo>
                    <a:lnTo>
                      <a:pt x="157" y="386"/>
                    </a:lnTo>
                    <a:lnTo>
                      <a:pt x="133" y="389"/>
                    </a:lnTo>
                    <a:lnTo>
                      <a:pt x="118" y="382"/>
                    </a:lnTo>
                    <a:lnTo>
                      <a:pt x="118" y="389"/>
                    </a:lnTo>
                    <a:lnTo>
                      <a:pt x="120" y="401"/>
                    </a:lnTo>
                    <a:lnTo>
                      <a:pt x="127" y="411"/>
                    </a:lnTo>
                    <a:lnTo>
                      <a:pt x="141" y="411"/>
                    </a:lnTo>
                    <a:lnTo>
                      <a:pt x="148" y="414"/>
                    </a:lnTo>
                    <a:lnTo>
                      <a:pt x="148" y="423"/>
                    </a:lnTo>
                    <a:lnTo>
                      <a:pt x="141" y="426"/>
                    </a:lnTo>
                    <a:lnTo>
                      <a:pt x="136" y="420"/>
                    </a:lnTo>
                    <a:lnTo>
                      <a:pt x="129" y="423"/>
                    </a:lnTo>
                    <a:lnTo>
                      <a:pt x="127" y="426"/>
                    </a:lnTo>
                    <a:lnTo>
                      <a:pt x="136" y="432"/>
                    </a:lnTo>
                    <a:lnTo>
                      <a:pt x="127" y="439"/>
                    </a:lnTo>
                    <a:lnTo>
                      <a:pt x="127" y="457"/>
                    </a:lnTo>
                    <a:lnTo>
                      <a:pt x="127" y="475"/>
                    </a:lnTo>
                    <a:lnTo>
                      <a:pt x="114" y="478"/>
                    </a:lnTo>
                    <a:lnTo>
                      <a:pt x="99" y="491"/>
                    </a:lnTo>
                    <a:lnTo>
                      <a:pt x="99" y="510"/>
                    </a:lnTo>
                    <a:lnTo>
                      <a:pt x="118" y="524"/>
                    </a:lnTo>
                    <a:lnTo>
                      <a:pt x="133" y="528"/>
                    </a:lnTo>
                    <a:lnTo>
                      <a:pt x="127" y="550"/>
                    </a:lnTo>
                    <a:lnTo>
                      <a:pt x="111" y="568"/>
                    </a:lnTo>
                    <a:lnTo>
                      <a:pt x="111" y="583"/>
                    </a:lnTo>
                    <a:lnTo>
                      <a:pt x="99" y="602"/>
                    </a:lnTo>
                    <a:lnTo>
                      <a:pt x="95" y="614"/>
                    </a:lnTo>
                    <a:lnTo>
                      <a:pt x="99" y="633"/>
                    </a:lnTo>
                    <a:lnTo>
                      <a:pt x="111" y="655"/>
                    </a:lnTo>
                    <a:lnTo>
                      <a:pt x="95" y="646"/>
                    </a:lnTo>
                    <a:lnTo>
                      <a:pt x="74" y="646"/>
                    </a:lnTo>
                    <a:lnTo>
                      <a:pt x="59" y="646"/>
                    </a:lnTo>
                    <a:lnTo>
                      <a:pt x="43" y="633"/>
                    </a:lnTo>
                    <a:lnTo>
                      <a:pt x="40" y="612"/>
                    </a:lnTo>
                    <a:lnTo>
                      <a:pt x="31" y="614"/>
                    </a:lnTo>
                    <a:lnTo>
                      <a:pt x="22" y="599"/>
                    </a:lnTo>
                    <a:lnTo>
                      <a:pt x="15" y="580"/>
                    </a:lnTo>
                    <a:lnTo>
                      <a:pt x="29" y="571"/>
                    </a:lnTo>
                    <a:lnTo>
                      <a:pt x="31" y="555"/>
                    </a:lnTo>
                    <a:lnTo>
                      <a:pt x="25" y="544"/>
                    </a:lnTo>
                    <a:lnTo>
                      <a:pt x="29" y="530"/>
                    </a:lnTo>
                    <a:lnTo>
                      <a:pt x="31" y="516"/>
                    </a:lnTo>
                    <a:lnTo>
                      <a:pt x="29" y="500"/>
                    </a:lnTo>
                    <a:lnTo>
                      <a:pt x="29" y="487"/>
                    </a:lnTo>
                    <a:lnTo>
                      <a:pt x="25" y="475"/>
                    </a:lnTo>
                    <a:lnTo>
                      <a:pt x="18" y="473"/>
                    </a:lnTo>
                    <a:lnTo>
                      <a:pt x="31" y="473"/>
                    </a:lnTo>
                    <a:lnTo>
                      <a:pt x="31" y="464"/>
                    </a:lnTo>
                    <a:lnTo>
                      <a:pt x="22" y="464"/>
                    </a:lnTo>
                    <a:lnTo>
                      <a:pt x="18" y="448"/>
                    </a:lnTo>
                    <a:lnTo>
                      <a:pt x="15" y="439"/>
                    </a:lnTo>
                    <a:lnTo>
                      <a:pt x="9" y="432"/>
                    </a:lnTo>
                    <a:lnTo>
                      <a:pt x="9" y="411"/>
                    </a:lnTo>
                    <a:lnTo>
                      <a:pt x="15" y="414"/>
                    </a:lnTo>
                    <a:lnTo>
                      <a:pt x="6" y="389"/>
                    </a:lnTo>
                    <a:lnTo>
                      <a:pt x="2" y="368"/>
                    </a:lnTo>
                    <a:lnTo>
                      <a:pt x="6" y="343"/>
                    </a:lnTo>
                    <a:lnTo>
                      <a:pt x="15" y="339"/>
                    </a:lnTo>
                    <a:lnTo>
                      <a:pt x="2" y="316"/>
                    </a:lnTo>
                    <a:lnTo>
                      <a:pt x="6" y="291"/>
                    </a:lnTo>
                    <a:lnTo>
                      <a:pt x="13" y="284"/>
                    </a:lnTo>
                    <a:lnTo>
                      <a:pt x="9" y="263"/>
                    </a:lnTo>
                    <a:lnTo>
                      <a:pt x="18" y="244"/>
                    </a:lnTo>
                    <a:lnTo>
                      <a:pt x="9" y="220"/>
                    </a:lnTo>
                    <a:lnTo>
                      <a:pt x="6" y="200"/>
                    </a:lnTo>
                    <a:lnTo>
                      <a:pt x="0" y="182"/>
                    </a:lnTo>
                    <a:lnTo>
                      <a:pt x="6" y="164"/>
                    </a:lnTo>
                    <a:lnTo>
                      <a:pt x="6" y="136"/>
                    </a:lnTo>
                    <a:lnTo>
                      <a:pt x="13" y="118"/>
                    </a:lnTo>
                    <a:lnTo>
                      <a:pt x="18" y="102"/>
                    </a:lnTo>
                    <a:lnTo>
                      <a:pt x="29" y="100"/>
                    </a:lnTo>
                    <a:lnTo>
                      <a:pt x="18" y="87"/>
                    </a:lnTo>
                    <a:lnTo>
                      <a:pt x="25" y="81"/>
                    </a:lnTo>
                    <a:lnTo>
                      <a:pt x="18" y="66"/>
                    </a:lnTo>
                    <a:lnTo>
                      <a:pt x="18" y="56"/>
                    </a:lnTo>
                    <a:lnTo>
                      <a:pt x="22" y="50"/>
                    </a:lnTo>
                    <a:lnTo>
                      <a:pt x="40" y="43"/>
                    </a:lnTo>
                    <a:lnTo>
                      <a:pt x="40" y="2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03"/>
              <p:cNvSpPr>
                <a:spLocks/>
              </p:cNvSpPr>
              <p:nvPr/>
            </p:nvSpPr>
            <p:spPr bwMode="auto">
              <a:xfrm>
                <a:off x="3735388" y="4900613"/>
                <a:ext cx="436563" cy="1039813"/>
              </a:xfrm>
              <a:custGeom>
                <a:avLst/>
                <a:gdLst>
                  <a:gd name="T0" fmla="*/ 52 w 275"/>
                  <a:gd name="T1" fmla="*/ 7 h 655"/>
                  <a:gd name="T2" fmla="*/ 77 w 275"/>
                  <a:gd name="T3" fmla="*/ 7 h 655"/>
                  <a:gd name="T4" fmla="*/ 114 w 275"/>
                  <a:gd name="T5" fmla="*/ 4 h 655"/>
                  <a:gd name="T6" fmla="*/ 167 w 275"/>
                  <a:gd name="T7" fmla="*/ 43 h 655"/>
                  <a:gd name="T8" fmla="*/ 207 w 275"/>
                  <a:gd name="T9" fmla="*/ 66 h 655"/>
                  <a:gd name="T10" fmla="*/ 193 w 275"/>
                  <a:gd name="T11" fmla="*/ 102 h 655"/>
                  <a:gd name="T12" fmla="*/ 246 w 275"/>
                  <a:gd name="T13" fmla="*/ 106 h 655"/>
                  <a:gd name="T14" fmla="*/ 259 w 275"/>
                  <a:gd name="T15" fmla="*/ 63 h 655"/>
                  <a:gd name="T16" fmla="*/ 275 w 275"/>
                  <a:gd name="T17" fmla="*/ 84 h 655"/>
                  <a:gd name="T18" fmla="*/ 246 w 275"/>
                  <a:gd name="T19" fmla="*/ 125 h 655"/>
                  <a:gd name="T20" fmla="*/ 216 w 275"/>
                  <a:gd name="T21" fmla="*/ 159 h 655"/>
                  <a:gd name="T22" fmla="*/ 209 w 275"/>
                  <a:gd name="T23" fmla="*/ 191 h 655"/>
                  <a:gd name="T24" fmla="*/ 209 w 275"/>
                  <a:gd name="T25" fmla="*/ 223 h 655"/>
                  <a:gd name="T26" fmla="*/ 209 w 275"/>
                  <a:gd name="T27" fmla="*/ 254 h 655"/>
                  <a:gd name="T28" fmla="*/ 231 w 275"/>
                  <a:gd name="T29" fmla="*/ 273 h 655"/>
                  <a:gd name="T30" fmla="*/ 246 w 275"/>
                  <a:gd name="T31" fmla="*/ 296 h 655"/>
                  <a:gd name="T32" fmla="*/ 207 w 275"/>
                  <a:gd name="T33" fmla="*/ 337 h 655"/>
                  <a:gd name="T34" fmla="*/ 163 w 275"/>
                  <a:gd name="T35" fmla="*/ 350 h 655"/>
                  <a:gd name="T36" fmla="*/ 163 w 275"/>
                  <a:gd name="T37" fmla="*/ 380 h 655"/>
                  <a:gd name="T38" fmla="*/ 118 w 275"/>
                  <a:gd name="T39" fmla="*/ 382 h 655"/>
                  <a:gd name="T40" fmla="*/ 127 w 275"/>
                  <a:gd name="T41" fmla="*/ 411 h 655"/>
                  <a:gd name="T42" fmla="*/ 148 w 275"/>
                  <a:gd name="T43" fmla="*/ 423 h 655"/>
                  <a:gd name="T44" fmla="*/ 129 w 275"/>
                  <a:gd name="T45" fmla="*/ 423 h 655"/>
                  <a:gd name="T46" fmla="*/ 127 w 275"/>
                  <a:gd name="T47" fmla="*/ 439 h 655"/>
                  <a:gd name="T48" fmla="*/ 114 w 275"/>
                  <a:gd name="T49" fmla="*/ 478 h 655"/>
                  <a:gd name="T50" fmla="*/ 118 w 275"/>
                  <a:gd name="T51" fmla="*/ 524 h 655"/>
                  <a:gd name="T52" fmla="*/ 111 w 275"/>
                  <a:gd name="T53" fmla="*/ 568 h 655"/>
                  <a:gd name="T54" fmla="*/ 95 w 275"/>
                  <a:gd name="T55" fmla="*/ 614 h 655"/>
                  <a:gd name="T56" fmla="*/ 95 w 275"/>
                  <a:gd name="T57" fmla="*/ 646 h 655"/>
                  <a:gd name="T58" fmla="*/ 43 w 275"/>
                  <a:gd name="T59" fmla="*/ 633 h 655"/>
                  <a:gd name="T60" fmla="*/ 22 w 275"/>
                  <a:gd name="T61" fmla="*/ 599 h 655"/>
                  <a:gd name="T62" fmla="*/ 31 w 275"/>
                  <a:gd name="T63" fmla="*/ 555 h 655"/>
                  <a:gd name="T64" fmla="*/ 31 w 275"/>
                  <a:gd name="T65" fmla="*/ 516 h 655"/>
                  <a:gd name="T66" fmla="*/ 25 w 275"/>
                  <a:gd name="T67" fmla="*/ 475 h 655"/>
                  <a:gd name="T68" fmla="*/ 31 w 275"/>
                  <a:gd name="T69" fmla="*/ 464 h 655"/>
                  <a:gd name="T70" fmla="*/ 15 w 275"/>
                  <a:gd name="T71" fmla="*/ 439 h 655"/>
                  <a:gd name="T72" fmla="*/ 15 w 275"/>
                  <a:gd name="T73" fmla="*/ 414 h 655"/>
                  <a:gd name="T74" fmla="*/ 6 w 275"/>
                  <a:gd name="T75" fmla="*/ 343 h 655"/>
                  <a:gd name="T76" fmla="*/ 6 w 275"/>
                  <a:gd name="T77" fmla="*/ 291 h 655"/>
                  <a:gd name="T78" fmla="*/ 18 w 275"/>
                  <a:gd name="T79" fmla="*/ 244 h 655"/>
                  <a:gd name="T80" fmla="*/ 0 w 275"/>
                  <a:gd name="T81" fmla="*/ 182 h 655"/>
                  <a:gd name="T82" fmla="*/ 13 w 275"/>
                  <a:gd name="T83" fmla="*/ 118 h 655"/>
                  <a:gd name="T84" fmla="*/ 18 w 275"/>
                  <a:gd name="T85" fmla="*/ 87 h 655"/>
                  <a:gd name="T86" fmla="*/ 18 w 275"/>
                  <a:gd name="T87" fmla="*/ 56 h 655"/>
                  <a:gd name="T88" fmla="*/ 40 w 275"/>
                  <a:gd name="T89" fmla="*/ 2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5" h="655">
                    <a:moveTo>
                      <a:pt x="40" y="20"/>
                    </a:moveTo>
                    <a:lnTo>
                      <a:pt x="46" y="7"/>
                    </a:lnTo>
                    <a:lnTo>
                      <a:pt x="52" y="7"/>
                    </a:lnTo>
                    <a:lnTo>
                      <a:pt x="52" y="0"/>
                    </a:lnTo>
                    <a:lnTo>
                      <a:pt x="65" y="7"/>
                    </a:lnTo>
                    <a:lnTo>
                      <a:pt x="77" y="7"/>
                    </a:lnTo>
                    <a:lnTo>
                      <a:pt x="86" y="20"/>
                    </a:lnTo>
                    <a:lnTo>
                      <a:pt x="95" y="4"/>
                    </a:lnTo>
                    <a:lnTo>
                      <a:pt x="114" y="4"/>
                    </a:lnTo>
                    <a:lnTo>
                      <a:pt x="129" y="26"/>
                    </a:lnTo>
                    <a:lnTo>
                      <a:pt x="145" y="41"/>
                    </a:lnTo>
                    <a:lnTo>
                      <a:pt x="167" y="43"/>
                    </a:lnTo>
                    <a:lnTo>
                      <a:pt x="183" y="53"/>
                    </a:lnTo>
                    <a:lnTo>
                      <a:pt x="200" y="56"/>
                    </a:lnTo>
                    <a:lnTo>
                      <a:pt x="207" y="66"/>
                    </a:lnTo>
                    <a:lnTo>
                      <a:pt x="207" y="75"/>
                    </a:lnTo>
                    <a:lnTo>
                      <a:pt x="197" y="87"/>
                    </a:lnTo>
                    <a:lnTo>
                      <a:pt x="193" y="102"/>
                    </a:lnTo>
                    <a:lnTo>
                      <a:pt x="209" y="106"/>
                    </a:lnTo>
                    <a:lnTo>
                      <a:pt x="229" y="111"/>
                    </a:lnTo>
                    <a:lnTo>
                      <a:pt x="246" y="106"/>
                    </a:lnTo>
                    <a:lnTo>
                      <a:pt x="256" y="90"/>
                    </a:lnTo>
                    <a:lnTo>
                      <a:pt x="259" y="75"/>
                    </a:lnTo>
                    <a:lnTo>
                      <a:pt x="259" y="63"/>
                    </a:lnTo>
                    <a:lnTo>
                      <a:pt x="259" y="43"/>
                    </a:lnTo>
                    <a:lnTo>
                      <a:pt x="265" y="68"/>
                    </a:lnTo>
                    <a:lnTo>
                      <a:pt x="275" y="84"/>
                    </a:lnTo>
                    <a:lnTo>
                      <a:pt x="272" y="102"/>
                    </a:lnTo>
                    <a:lnTo>
                      <a:pt x="256" y="111"/>
                    </a:lnTo>
                    <a:lnTo>
                      <a:pt x="246" y="125"/>
                    </a:lnTo>
                    <a:lnTo>
                      <a:pt x="235" y="139"/>
                    </a:lnTo>
                    <a:lnTo>
                      <a:pt x="225" y="152"/>
                    </a:lnTo>
                    <a:lnTo>
                      <a:pt x="216" y="159"/>
                    </a:lnTo>
                    <a:lnTo>
                      <a:pt x="213" y="164"/>
                    </a:lnTo>
                    <a:lnTo>
                      <a:pt x="209" y="177"/>
                    </a:lnTo>
                    <a:lnTo>
                      <a:pt x="209" y="191"/>
                    </a:lnTo>
                    <a:lnTo>
                      <a:pt x="209" y="211"/>
                    </a:lnTo>
                    <a:lnTo>
                      <a:pt x="209" y="220"/>
                    </a:lnTo>
                    <a:lnTo>
                      <a:pt x="209" y="223"/>
                    </a:lnTo>
                    <a:lnTo>
                      <a:pt x="209" y="238"/>
                    </a:lnTo>
                    <a:lnTo>
                      <a:pt x="207" y="248"/>
                    </a:lnTo>
                    <a:lnTo>
                      <a:pt x="209" y="254"/>
                    </a:lnTo>
                    <a:lnTo>
                      <a:pt x="222" y="259"/>
                    </a:lnTo>
                    <a:lnTo>
                      <a:pt x="231" y="269"/>
                    </a:lnTo>
                    <a:lnTo>
                      <a:pt x="231" y="273"/>
                    </a:lnTo>
                    <a:lnTo>
                      <a:pt x="231" y="282"/>
                    </a:lnTo>
                    <a:lnTo>
                      <a:pt x="243" y="287"/>
                    </a:lnTo>
                    <a:lnTo>
                      <a:pt x="246" y="296"/>
                    </a:lnTo>
                    <a:lnTo>
                      <a:pt x="241" y="309"/>
                    </a:lnTo>
                    <a:lnTo>
                      <a:pt x="231" y="325"/>
                    </a:lnTo>
                    <a:lnTo>
                      <a:pt x="207" y="337"/>
                    </a:lnTo>
                    <a:lnTo>
                      <a:pt x="183" y="339"/>
                    </a:lnTo>
                    <a:lnTo>
                      <a:pt x="154" y="337"/>
                    </a:lnTo>
                    <a:lnTo>
                      <a:pt x="163" y="350"/>
                    </a:lnTo>
                    <a:lnTo>
                      <a:pt x="163" y="359"/>
                    </a:lnTo>
                    <a:lnTo>
                      <a:pt x="161" y="371"/>
                    </a:lnTo>
                    <a:lnTo>
                      <a:pt x="163" y="380"/>
                    </a:lnTo>
                    <a:lnTo>
                      <a:pt x="157" y="386"/>
                    </a:lnTo>
                    <a:lnTo>
                      <a:pt x="133" y="389"/>
                    </a:lnTo>
                    <a:lnTo>
                      <a:pt x="118" y="382"/>
                    </a:lnTo>
                    <a:lnTo>
                      <a:pt x="118" y="389"/>
                    </a:lnTo>
                    <a:lnTo>
                      <a:pt x="120" y="401"/>
                    </a:lnTo>
                    <a:lnTo>
                      <a:pt x="127" y="411"/>
                    </a:lnTo>
                    <a:lnTo>
                      <a:pt x="141" y="411"/>
                    </a:lnTo>
                    <a:lnTo>
                      <a:pt x="148" y="414"/>
                    </a:lnTo>
                    <a:lnTo>
                      <a:pt x="148" y="423"/>
                    </a:lnTo>
                    <a:lnTo>
                      <a:pt x="141" y="426"/>
                    </a:lnTo>
                    <a:lnTo>
                      <a:pt x="136" y="420"/>
                    </a:lnTo>
                    <a:lnTo>
                      <a:pt x="129" y="423"/>
                    </a:lnTo>
                    <a:lnTo>
                      <a:pt x="127" y="426"/>
                    </a:lnTo>
                    <a:lnTo>
                      <a:pt x="136" y="432"/>
                    </a:lnTo>
                    <a:lnTo>
                      <a:pt x="127" y="439"/>
                    </a:lnTo>
                    <a:lnTo>
                      <a:pt x="127" y="457"/>
                    </a:lnTo>
                    <a:lnTo>
                      <a:pt x="127" y="475"/>
                    </a:lnTo>
                    <a:lnTo>
                      <a:pt x="114" y="478"/>
                    </a:lnTo>
                    <a:lnTo>
                      <a:pt x="99" y="491"/>
                    </a:lnTo>
                    <a:lnTo>
                      <a:pt x="99" y="510"/>
                    </a:lnTo>
                    <a:lnTo>
                      <a:pt x="118" y="524"/>
                    </a:lnTo>
                    <a:lnTo>
                      <a:pt x="133" y="528"/>
                    </a:lnTo>
                    <a:lnTo>
                      <a:pt x="127" y="550"/>
                    </a:lnTo>
                    <a:lnTo>
                      <a:pt x="111" y="568"/>
                    </a:lnTo>
                    <a:lnTo>
                      <a:pt x="111" y="583"/>
                    </a:lnTo>
                    <a:lnTo>
                      <a:pt x="99" y="602"/>
                    </a:lnTo>
                    <a:lnTo>
                      <a:pt x="95" y="614"/>
                    </a:lnTo>
                    <a:lnTo>
                      <a:pt x="99" y="633"/>
                    </a:lnTo>
                    <a:lnTo>
                      <a:pt x="111" y="655"/>
                    </a:lnTo>
                    <a:lnTo>
                      <a:pt x="95" y="646"/>
                    </a:lnTo>
                    <a:lnTo>
                      <a:pt x="74" y="646"/>
                    </a:lnTo>
                    <a:lnTo>
                      <a:pt x="59" y="646"/>
                    </a:lnTo>
                    <a:lnTo>
                      <a:pt x="43" y="633"/>
                    </a:lnTo>
                    <a:lnTo>
                      <a:pt x="40" y="612"/>
                    </a:lnTo>
                    <a:lnTo>
                      <a:pt x="31" y="614"/>
                    </a:lnTo>
                    <a:lnTo>
                      <a:pt x="22" y="599"/>
                    </a:lnTo>
                    <a:lnTo>
                      <a:pt x="15" y="580"/>
                    </a:lnTo>
                    <a:lnTo>
                      <a:pt x="29" y="571"/>
                    </a:lnTo>
                    <a:lnTo>
                      <a:pt x="31" y="555"/>
                    </a:lnTo>
                    <a:lnTo>
                      <a:pt x="25" y="544"/>
                    </a:lnTo>
                    <a:lnTo>
                      <a:pt x="29" y="530"/>
                    </a:lnTo>
                    <a:lnTo>
                      <a:pt x="31" y="516"/>
                    </a:lnTo>
                    <a:lnTo>
                      <a:pt x="29" y="500"/>
                    </a:lnTo>
                    <a:lnTo>
                      <a:pt x="29" y="487"/>
                    </a:lnTo>
                    <a:lnTo>
                      <a:pt x="25" y="475"/>
                    </a:lnTo>
                    <a:lnTo>
                      <a:pt x="18" y="473"/>
                    </a:lnTo>
                    <a:lnTo>
                      <a:pt x="31" y="473"/>
                    </a:lnTo>
                    <a:lnTo>
                      <a:pt x="31" y="464"/>
                    </a:lnTo>
                    <a:lnTo>
                      <a:pt x="22" y="464"/>
                    </a:lnTo>
                    <a:lnTo>
                      <a:pt x="18" y="448"/>
                    </a:lnTo>
                    <a:lnTo>
                      <a:pt x="15" y="439"/>
                    </a:lnTo>
                    <a:lnTo>
                      <a:pt x="9" y="432"/>
                    </a:lnTo>
                    <a:lnTo>
                      <a:pt x="9" y="411"/>
                    </a:lnTo>
                    <a:lnTo>
                      <a:pt x="15" y="414"/>
                    </a:lnTo>
                    <a:lnTo>
                      <a:pt x="6" y="389"/>
                    </a:lnTo>
                    <a:lnTo>
                      <a:pt x="2" y="368"/>
                    </a:lnTo>
                    <a:lnTo>
                      <a:pt x="6" y="343"/>
                    </a:lnTo>
                    <a:lnTo>
                      <a:pt x="15" y="339"/>
                    </a:lnTo>
                    <a:lnTo>
                      <a:pt x="2" y="316"/>
                    </a:lnTo>
                    <a:lnTo>
                      <a:pt x="6" y="291"/>
                    </a:lnTo>
                    <a:lnTo>
                      <a:pt x="13" y="284"/>
                    </a:lnTo>
                    <a:lnTo>
                      <a:pt x="9" y="263"/>
                    </a:lnTo>
                    <a:lnTo>
                      <a:pt x="18" y="244"/>
                    </a:lnTo>
                    <a:lnTo>
                      <a:pt x="9" y="220"/>
                    </a:lnTo>
                    <a:lnTo>
                      <a:pt x="6" y="200"/>
                    </a:lnTo>
                    <a:lnTo>
                      <a:pt x="0" y="182"/>
                    </a:lnTo>
                    <a:lnTo>
                      <a:pt x="6" y="164"/>
                    </a:lnTo>
                    <a:lnTo>
                      <a:pt x="6" y="136"/>
                    </a:lnTo>
                    <a:lnTo>
                      <a:pt x="13" y="118"/>
                    </a:lnTo>
                    <a:lnTo>
                      <a:pt x="18" y="102"/>
                    </a:lnTo>
                    <a:lnTo>
                      <a:pt x="29" y="100"/>
                    </a:lnTo>
                    <a:lnTo>
                      <a:pt x="18" y="87"/>
                    </a:lnTo>
                    <a:lnTo>
                      <a:pt x="25" y="81"/>
                    </a:lnTo>
                    <a:lnTo>
                      <a:pt x="18" y="66"/>
                    </a:lnTo>
                    <a:lnTo>
                      <a:pt x="18" y="56"/>
                    </a:lnTo>
                    <a:lnTo>
                      <a:pt x="22" y="50"/>
                    </a:lnTo>
                    <a:lnTo>
                      <a:pt x="40" y="43"/>
                    </a:lnTo>
                    <a:lnTo>
                      <a:pt x="40" y="2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 name="Freeform 604"/>
              <p:cNvSpPr>
                <a:spLocks/>
              </p:cNvSpPr>
              <p:nvPr/>
            </p:nvSpPr>
            <p:spPr bwMode="auto">
              <a:xfrm>
                <a:off x="3911600" y="5948363"/>
                <a:ext cx="107950" cy="93663"/>
              </a:xfrm>
              <a:custGeom>
                <a:avLst/>
                <a:gdLst>
                  <a:gd name="T0" fmla="*/ 13 w 68"/>
                  <a:gd name="T1" fmla="*/ 56 h 59"/>
                  <a:gd name="T2" fmla="*/ 7 w 68"/>
                  <a:gd name="T3" fmla="*/ 28 h 59"/>
                  <a:gd name="T4" fmla="*/ 0 w 68"/>
                  <a:gd name="T5" fmla="*/ 0 h 59"/>
                  <a:gd name="T6" fmla="*/ 9 w 68"/>
                  <a:gd name="T7" fmla="*/ 11 h 59"/>
                  <a:gd name="T8" fmla="*/ 16 w 68"/>
                  <a:gd name="T9" fmla="*/ 18 h 59"/>
                  <a:gd name="T10" fmla="*/ 34 w 68"/>
                  <a:gd name="T11" fmla="*/ 34 h 59"/>
                  <a:gd name="T12" fmla="*/ 52 w 68"/>
                  <a:gd name="T13" fmla="*/ 47 h 59"/>
                  <a:gd name="T14" fmla="*/ 68 w 68"/>
                  <a:gd name="T15" fmla="*/ 50 h 59"/>
                  <a:gd name="T16" fmla="*/ 50 w 68"/>
                  <a:gd name="T17" fmla="*/ 59 h 59"/>
                  <a:gd name="T18" fmla="*/ 29 w 68"/>
                  <a:gd name="T19" fmla="*/ 56 h 59"/>
                  <a:gd name="T20" fmla="*/ 13 w 68"/>
                  <a:gd name="T21"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9">
                    <a:moveTo>
                      <a:pt x="13" y="56"/>
                    </a:moveTo>
                    <a:lnTo>
                      <a:pt x="7" y="28"/>
                    </a:lnTo>
                    <a:lnTo>
                      <a:pt x="0" y="0"/>
                    </a:lnTo>
                    <a:lnTo>
                      <a:pt x="9" y="11"/>
                    </a:lnTo>
                    <a:lnTo>
                      <a:pt x="16" y="18"/>
                    </a:lnTo>
                    <a:lnTo>
                      <a:pt x="34" y="34"/>
                    </a:lnTo>
                    <a:lnTo>
                      <a:pt x="52" y="47"/>
                    </a:lnTo>
                    <a:lnTo>
                      <a:pt x="68" y="50"/>
                    </a:lnTo>
                    <a:lnTo>
                      <a:pt x="50" y="59"/>
                    </a:lnTo>
                    <a:lnTo>
                      <a:pt x="29" y="56"/>
                    </a:lnTo>
                    <a:lnTo>
                      <a:pt x="13" y="5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05"/>
              <p:cNvSpPr>
                <a:spLocks/>
              </p:cNvSpPr>
              <p:nvPr/>
            </p:nvSpPr>
            <p:spPr bwMode="auto">
              <a:xfrm>
                <a:off x="3911600" y="5948363"/>
                <a:ext cx="107950" cy="93663"/>
              </a:xfrm>
              <a:custGeom>
                <a:avLst/>
                <a:gdLst>
                  <a:gd name="T0" fmla="*/ 13 w 68"/>
                  <a:gd name="T1" fmla="*/ 56 h 59"/>
                  <a:gd name="T2" fmla="*/ 7 w 68"/>
                  <a:gd name="T3" fmla="*/ 28 h 59"/>
                  <a:gd name="T4" fmla="*/ 0 w 68"/>
                  <a:gd name="T5" fmla="*/ 0 h 59"/>
                  <a:gd name="T6" fmla="*/ 9 w 68"/>
                  <a:gd name="T7" fmla="*/ 11 h 59"/>
                  <a:gd name="T8" fmla="*/ 16 w 68"/>
                  <a:gd name="T9" fmla="*/ 18 h 59"/>
                  <a:gd name="T10" fmla="*/ 34 w 68"/>
                  <a:gd name="T11" fmla="*/ 34 h 59"/>
                  <a:gd name="T12" fmla="*/ 52 w 68"/>
                  <a:gd name="T13" fmla="*/ 47 h 59"/>
                  <a:gd name="T14" fmla="*/ 68 w 68"/>
                  <a:gd name="T15" fmla="*/ 50 h 59"/>
                  <a:gd name="T16" fmla="*/ 50 w 68"/>
                  <a:gd name="T17" fmla="*/ 59 h 59"/>
                  <a:gd name="T18" fmla="*/ 29 w 68"/>
                  <a:gd name="T19" fmla="*/ 56 h 59"/>
                  <a:gd name="T20" fmla="*/ 13 w 68"/>
                  <a:gd name="T21"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9">
                    <a:moveTo>
                      <a:pt x="13" y="56"/>
                    </a:moveTo>
                    <a:lnTo>
                      <a:pt x="7" y="28"/>
                    </a:lnTo>
                    <a:lnTo>
                      <a:pt x="0" y="0"/>
                    </a:lnTo>
                    <a:lnTo>
                      <a:pt x="9" y="11"/>
                    </a:lnTo>
                    <a:lnTo>
                      <a:pt x="16" y="18"/>
                    </a:lnTo>
                    <a:lnTo>
                      <a:pt x="34" y="34"/>
                    </a:lnTo>
                    <a:lnTo>
                      <a:pt x="52" y="47"/>
                    </a:lnTo>
                    <a:lnTo>
                      <a:pt x="68" y="50"/>
                    </a:lnTo>
                    <a:lnTo>
                      <a:pt x="50" y="59"/>
                    </a:lnTo>
                    <a:lnTo>
                      <a:pt x="29" y="56"/>
                    </a:lnTo>
                    <a:lnTo>
                      <a:pt x="13" y="5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 name="Freeform 606"/>
              <p:cNvSpPr>
                <a:spLocks/>
              </p:cNvSpPr>
              <p:nvPr/>
            </p:nvSpPr>
            <p:spPr bwMode="auto">
              <a:xfrm>
                <a:off x="3525838" y="3503613"/>
                <a:ext cx="20638" cy="34925"/>
              </a:xfrm>
              <a:custGeom>
                <a:avLst/>
                <a:gdLst>
                  <a:gd name="T0" fmla="*/ 9 w 13"/>
                  <a:gd name="T1" fmla="*/ 22 h 22"/>
                  <a:gd name="T2" fmla="*/ 6 w 13"/>
                  <a:gd name="T3" fmla="*/ 19 h 22"/>
                  <a:gd name="T4" fmla="*/ 6 w 13"/>
                  <a:gd name="T5" fmla="*/ 16 h 22"/>
                  <a:gd name="T6" fmla="*/ 6 w 13"/>
                  <a:gd name="T7" fmla="*/ 7 h 22"/>
                  <a:gd name="T8" fmla="*/ 0 w 13"/>
                  <a:gd name="T9" fmla="*/ 3 h 22"/>
                  <a:gd name="T10" fmla="*/ 0 w 13"/>
                  <a:gd name="T11" fmla="*/ 0 h 22"/>
                  <a:gd name="T12" fmla="*/ 6 w 13"/>
                  <a:gd name="T13" fmla="*/ 0 h 22"/>
                  <a:gd name="T14" fmla="*/ 13 w 13"/>
                  <a:gd name="T15" fmla="*/ 12 h 22"/>
                  <a:gd name="T16" fmla="*/ 9 w 13"/>
                  <a:gd name="T17" fmla="*/ 22 h 22"/>
                  <a:gd name="T18" fmla="*/ 9 w 13"/>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9" y="22"/>
                    </a:moveTo>
                    <a:lnTo>
                      <a:pt x="6" y="19"/>
                    </a:lnTo>
                    <a:lnTo>
                      <a:pt x="6" y="16"/>
                    </a:lnTo>
                    <a:lnTo>
                      <a:pt x="6" y="7"/>
                    </a:lnTo>
                    <a:lnTo>
                      <a:pt x="0" y="3"/>
                    </a:lnTo>
                    <a:lnTo>
                      <a:pt x="0" y="0"/>
                    </a:lnTo>
                    <a:lnTo>
                      <a:pt x="6" y="0"/>
                    </a:lnTo>
                    <a:lnTo>
                      <a:pt x="13" y="12"/>
                    </a:lnTo>
                    <a:lnTo>
                      <a:pt x="9" y="22"/>
                    </a:lnTo>
                    <a:lnTo>
                      <a:pt x="9" y="2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07"/>
              <p:cNvSpPr>
                <a:spLocks/>
              </p:cNvSpPr>
              <p:nvPr/>
            </p:nvSpPr>
            <p:spPr bwMode="auto">
              <a:xfrm>
                <a:off x="3500438" y="3557588"/>
                <a:ext cx="20638" cy="23813"/>
              </a:xfrm>
              <a:custGeom>
                <a:avLst/>
                <a:gdLst>
                  <a:gd name="T0" fmla="*/ 6 w 13"/>
                  <a:gd name="T1" fmla="*/ 15 h 15"/>
                  <a:gd name="T2" fmla="*/ 0 w 13"/>
                  <a:gd name="T3" fmla="*/ 11 h 15"/>
                  <a:gd name="T4" fmla="*/ 2 w 13"/>
                  <a:gd name="T5" fmla="*/ 8 h 15"/>
                  <a:gd name="T6" fmla="*/ 6 w 13"/>
                  <a:gd name="T7" fmla="*/ 0 h 15"/>
                  <a:gd name="T8" fmla="*/ 9 w 13"/>
                  <a:gd name="T9" fmla="*/ 0 h 15"/>
                  <a:gd name="T10" fmla="*/ 13 w 13"/>
                  <a:gd name="T11" fmla="*/ 11 h 15"/>
                  <a:gd name="T12" fmla="*/ 6 w 13"/>
                  <a:gd name="T13" fmla="*/ 15 h 15"/>
                  <a:gd name="T14" fmla="*/ 6 w 1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6" y="15"/>
                    </a:moveTo>
                    <a:lnTo>
                      <a:pt x="0" y="11"/>
                    </a:lnTo>
                    <a:lnTo>
                      <a:pt x="2" y="8"/>
                    </a:lnTo>
                    <a:lnTo>
                      <a:pt x="6" y="0"/>
                    </a:lnTo>
                    <a:lnTo>
                      <a:pt x="9" y="0"/>
                    </a:lnTo>
                    <a:lnTo>
                      <a:pt x="13" y="11"/>
                    </a:lnTo>
                    <a:lnTo>
                      <a:pt x="6" y="15"/>
                    </a:lnTo>
                    <a:lnTo>
                      <a:pt x="6" y="1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08"/>
              <p:cNvSpPr>
                <a:spLocks/>
              </p:cNvSpPr>
              <p:nvPr/>
            </p:nvSpPr>
            <p:spPr bwMode="auto">
              <a:xfrm>
                <a:off x="3546475" y="3548063"/>
                <a:ext cx="17463" cy="26988"/>
              </a:xfrm>
              <a:custGeom>
                <a:avLst/>
                <a:gdLst>
                  <a:gd name="T0" fmla="*/ 11 w 11"/>
                  <a:gd name="T1" fmla="*/ 17 h 17"/>
                  <a:gd name="T2" fmla="*/ 5 w 11"/>
                  <a:gd name="T3" fmla="*/ 14 h 17"/>
                  <a:gd name="T4" fmla="*/ 9 w 11"/>
                  <a:gd name="T5" fmla="*/ 8 h 17"/>
                  <a:gd name="T6" fmla="*/ 0 w 11"/>
                  <a:gd name="T7" fmla="*/ 4 h 17"/>
                  <a:gd name="T8" fmla="*/ 2 w 11"/>
                  <a:gd name="T9" fmla="*/ 0 h 17"/>
                  <a:gd name="T10" fmla="*/ 11 w 11"/>
                  <a:gd name="T11" fmla="*/ 6 h 17"/>
                  <a:gd name="T12" fmla="*/ 11 w 11"/>
                  <a:gd name="T13" fmla="*/ 17 h 17"/>
                  <a:gd name="T14" fmla="*/ 11 w 11"/>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11" y="17"/>
                    </a:moveTo>
                    <a:lnTo>
                      <a:pt x="5" y="14"/>
                    </a:lnTo>
                    <a:lnTo>
                      <a:pt x="9" y="8"/>
                    </a:lnTo>
                    <a:lnTo>
                      <a:pt x="0" y="4"/>
                    </a:lnTo>
                    <a:lnTo>
                      <a:pt x="2" y="0"/>
                    </a:lnTo>
                    <a:lnTo>
                      <a:pt x="11" y="6"/>
                    </a:lnTo>
                    <a:lnTo>
                      <a:pt x="11" y="17"/>
                    </a:lnTo>
                    <a:lnTo>
                      <a:pt x="11" y="1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09"/>
              <p:cNvSpPr>
                <a:spLocks/>
              </p:cNvSpPr>
              <p:nvPr/>
            </p:nvSpPr>
            <p:spPr bwMode="auto">
              <a:xfrm>
                <a:off x="3495675" y="3508375"/>
                <a:ext cx="25400" cy="9525"/>
              </a:xfrm>
              <a:custGeom>
                <a:avLst/>
                <a:gdLst>
                  <a:gd name="T0" fmla="*/ 3 w 16"/>
                  <a:gd name="T1" fmla="*/ 6 h 6"/>
                  <a:gd name="T2" fmla="*/ 0 w 16"/>
                  <a:gd name="T3" fmla="*/ 4 h 6"/>
                  <a:gd name="T4" fmla="*/ 3 w 16"/>
                  <a:gd name="T5" fmla="*/ 4 h 6"/>
                  <a:gd name="T6" fmla="*/ 12 w 16"/>
                  <a:gd name="T7" fmla="*/ 0 h 6"/>
                  <a:gd name="T8" fmla="*/ 16 w 16"/>
                  <a:gd name="T9" fmla="*/ 4 h 6"/>
                  <a:gd name="T10" fmla="*/ 3 w 16"/>
                  <a:gd name="T11" fmla="*/ 6 h 6"/>
                  <a:gd name="T12" fmla="*/ 3 w 16"/>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3" y="6"/>
                    </a:moveTo>
                    <a:lnTo>
                      <a:pt x="0" y="4"/>
                    </a:lnTo>
                    <a:lnTo>
                      <a:pt x="3" y="4"/>
                    </a:lnTo>
                    <a:lnTo>
                      <a:pt x="12" y="0"/>
                    </a:lnTo>
                    <a:lnTo>
                      <a:pt x="16" y="4"/>
                    </a:lnTo>
                    <a:lnTo>
                      <a:pt x="3" y="6"/>
                    </a:lnTo>
                    <a:lnTo>
                      <a:pt x="3"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610"/>
              <p:cNvSpPr>
                <a:spLocks/>
              </p:cNvSpPr>
              <p:nvPr/>
            </p:nvSpPr>
            <p:spPr bwMode="auto">
              <a:xfrm>
                <a:off x="3617913" y="3678238"/>
                <a:ext cx="19050" cy="11113"/>
              </a:xfrm>
              <a:custGeom>
                <a:avLst/>
                <a:gdLst>
                  <a:gd name="T0" fmla="*/ 3 w 12"/>
                  <a:gd name="T1" fmla="*/ 7 h 7"/>
                  <a:gd name="T2" fmla="*/ 0 w 12"/>
                  <a:gd name="T3" fmla="*/ 7 h 7"/>
                  <a:gd name="T4" fmla="*/ 7 w 12"/>
                  <a:gd name="T5" fmla="*/ 0 h 7"/>
                  <a:gd name="T6" fmla="*/ 12 w 12"/>
                  <a:gd name="T7" fmla="*/ 0 h 7"/>
                  <a:gd name="T8" fmla="*/ 10 w 12"/>
                  <a:gd name="T9" fmla="*/ 7 h 7"/>
                  <a:gd name="T10" fmla="*/ 3 w 12"/>
                  <a:gd name="T11" fmla="*/ 7 h 7"/>
                  <a:gd name="T12" fmla="*/ 3 w 1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3" y="7"/>
                    </a:moveTo>
                    <a:lnTo>
                      <a:pt x="0" y="7"/>
                    </a:lnTo>
                    <a:lnTo>
                      <a:pt x="7" y="0"/>
                    </a:lnTo>
                    <a:lnTo>
                      <a:pt x="12" y="0"/>
                    </a:lnTo>
                    <a:lnTo>
                      <a:pt x="10" y="7"/>
                    </a:lnTo>
                    <a:lnTo>
                      <a:pt x="3" y="7"/>
                    </a:lnTo>
                    <a:lnTo>
                      <a:pt x="3"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11"/>
              <p:cNvSpPr>
                <a:spLocks/>
              </p:cNvSpPr>
              <p:nvPr/>
            </p:nvSpPr>
            <p:spPr bwMode="auto">
              <a:xfrm>
                <a:off x="3573463" y="3570288"/>
                <a:ext cx="15875" cy="25400"/>
              </a:xfrm>
              <a:custGeom>
                <a:avLst/>
                <a:gdLst>
                  <a:gd name="T0" fmla="*/ 4 w 10"/>
                  <a:gd name="T1" fmla="*/ 16 h 16"/>
                  <a:gd name="T2" fmla="*/ 4 w 10"/>
                  <a:gd name="T3" fmla="*/ 9 h 16"/>
                  <a:gd name="T4" fmla="*/ 0 w 10"/>
                  <a:gd name="T5" fmla="*/ 3 h 16"/>
                  <a:gd name="T6" fmla="*/ 0 w 10"/>
                  <a:gd name="T7" fmla="*/ 0 h 16"/>
                  <a:gd name="T8" fmla="*/ 10 w 10"/>
                  <a:gd name="T9" fmla="*/ 13 h 16"/>
                  <a:gd name="T10" fmla="*/ 4 w 10"/>
                  <a:gd name="T11" fmla="*/ 16 h 16"/>
                  <a:gd name="T12" fmla="*/ 4 w 10"/>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0" h="16">
                    <a:moveTo>
                      <a:pt x="4" y="16"/>
                    </a:moveTo>
                    <a:lnTo>
                      <a:pt x="4" y="9"/>
                    </a:lnTo>
                    <a:lnTo>
                      <a:pt x="0" y="3"/>
                    </a:lnTo>
                    <a:lnTo>
                      <a:pt x="0" y="0"/>
                    </a:lnTo>
                    <a:lnTo>
                      <a:pt x="10" y="13"/>
                    </a:lnTo>
                    <a:lnTo>
                      <a:pt x="4" y="16"/>
                    </a:lnTo>
                    <a:lnTo>
                      <a:pt x="4"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12"/>
              <p:cNvSpPr>
                <a:spLocks/>
              </p:cNvSpPr>
              <p:nvPr/>
            </p:nvSpPr>
            <p:spPr bwMode="auto">
              <a:xfrm>
                <a:off x="3579813" y="3609975"/>
                <a:ext cx="14288" cy="25400"/>
              </a:xfrm>
              <a:custGeom>
                <a:avLst/>
                <a:gdLst>
                  <a:gd name="T0" fmla="*/ 6 w 9"/>
                  <a:gd name="T1" fmla="*/ 16 h 16"/>
                  <a:gd name="T2" fmla="*/ 0 w 9"/>
                  <a:gd name="T3" fmla="*/ 0 h 16"/>
                  <a:gd name="T4" fmla="*/ 2 w 9"/>
                  <a:gd name="T5" fmla="*/ 0 h 16"/>
                  <a:gd name="T6" fmla="*/ 9 w 9"/>
                  <a:gd name="T7" fmla="*/ 13 h 16"/>
                  <a:gd name="T8" fmla="*/ 6 w 9"/>
                  <a:gd name="T9" fmla="*/ 16 h 16"/>
                  <a:gd name="T10" fmla="*/ 6 w 9"/>
                  <a:gd name="T11" fmla="*/ 16 h 16"/>
                </a:gdLst>
                <a:ahLst/>
                <a:cxnLst>
                  <a:cxn ang="0">
                    <a:pos x="T0" y="T1"/>
                  </a:cxn>
                  <a:cxn ang="0">
                    <a:pos x="T2" y="T3"/>
                  </a:cxn>
                  <a:cxn ang="0">
                    <a:pos x="T4" y="T5"/>
                  </a:cxn>
                  <a:cxn ang="0">
                    <a:pos x="T6" y="T7"/>
                  </a:cxn>
                  <a:cxn ang="0">
                    <a:pos x="T8" y="T9"/>
                  </a:cxn>
                  <a:cxn ang="0">
                    <a:pos x="T10" y="T11"/>
                  </a:cxn>
                </a:cxnLst>
                <a:rect l="0" t="0" r="r" b="b"/>
                <a:pathLst>
                  <a:path w="9" h="16">
                    <a:moveTo>
                      <a:pt x="6" y="16"/>
                    </a:moveTo>
                    <a:lnTo>
                      <a:pt x="0" y="0"/>
                    </a:lnTo>
                    <a:lnTo>
                      <a:pt x="2" y="0"/>
                    </a:lnTo>
                    <a:lnTo>
                      <a:pt x="9" y="13"/>
                    </a:lnTo>
                    <a:lnTo>
                      <a:pt x="6" y="16"/>
                    </a:lnTo>
                    <a:lnTo>
                      <a:pt x="6"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13"/>
              <p:cNvSpPr>
                <a:spLocks/>
              </p:cNvSpPr>
              <p:nvPr/>
            </p:nvSpPr>
            <p:spPr bwMode="auto">
              <a:xfrm>
                <a:off x="3514725" y="3590925"/>
                <a:ext cx="11113" cy="14288"/>
              </a:xfrm>
              <a:custGeom>
                <a:avLst/>
                <a:gdLst>
                  <a:gd name="T0" fmla="*/ 4 w 7"/>
                  <a:gd name="T1" fmla="*/ 9 h 9"/>
                  <a:gd name="T2" fmla="*/ 0 w 7"/>
                  <a:gd name="T3" fmla="*/ 3 h 9"/>
                  <a:gd name="T4" fmla="*/ 4 w 7"/>
                  <a:gd name="T5" fmla="*/ 0 h 9"/>
                  <a:gd name="T6" fmla="*/ 7 w 7"/>
                  <a:gd name="T7" fmla="*/ 5 h 9"/>
                  <a:gd name="T8" fmla="*/ 4 w 7"/>
                  <a:gd name="T9" fmla="*/ 9 h 9"/>
                  <a:gd name="T10" fmla="*/ 4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4" y="9"/>
                    </a:moveTo>
                    <a:lnTo>
                      <a:pt x="0" y="3"/>
                    </a:lnTo>
                    <a:lnTo>
                      <a:pt x="4" y="0"/>
                    </a:lnTo>
                    <a:lnTo>
                      <a:pt x="7" y="5"/>
                    </a:lnTo>
                    <a:lnTo>
                      <a:pt x="4" y="9"/>
                    </a:lnTo>
                    <a:lnTo>
                      <a:pt x="4"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614"/>
              <p:cNvSpPr>
                <a:spLocks/>
              </p:cNvSpPr>
              <p:nvPr/>
            </p:nvSpPr>
            <p:spPr bwMode="auto">
              <a:xfrm>
                <a:off x="3636963" y="3643313"/>
                <a:ext cx="11113" cy="6350"/>
              </a:xfrm>
              <a:custGeom>
                <a:avLst/>
                <a:gdLst>
                  <a:gd name="T0" fmla="*/ 7 w 7"/>
                  <a:gd name="T1" fmla="*/ 4 h 4"/>
                  <a:gd name="T2" fmla="*/ 0 w 7"/>
                  <a:gd name="T3" fmla="*/ 0 h 4"/>
                  <a:gd name="T4" fmla="*/ 7 w 7"/>
                  <a:gd name="T5" fmla="*/ 0 h 4"/>
                  <a:gd name="T6" fmla="*/ 7 w 7"/>
                  <a:gd name="T7" fmla="*/ 4 h 4"/>
                  <a:gd name="T8" fmla="*/ 7 w 7"/>
                  <a:gd name="T9" fmla="*/ 4 h 4"/>
                </a:gdLst>
                <a:ahLst/>
                <a:cxnLst>
                  <a:cxn ang="0">
                    <a:pos x="T0" y="T1"/>
                  </a:cxn>
                  <a:cxn ang="0">
                    <a:pos x="T2" y="T3"/>
                  </a:cxn>
                  <a:cxn ang="0">
                    <a:pos x="T4" y="T5"/>
                  </a:cxn>
                  <a:cxn ang="0">
                    <a:pos x="T6" y="T7"/>
                  </a:cxn>
                  <a:cxn ang="0">
                    <a:pos x="T8" y="T9"/>
                  </a:cxn>
                </a:cxnLst>
                <a:rect l="0" t="0" r="r" b="b"/>
                <a:pathLst>
                  <a:path w="7" h="4">
                    <a:moveTo>
                      <a:pt x="7" y="4"/>
                    </a:moveTo>
                    <a:lnTo>
                      <a:pt x="0" y="0"/>
                    </a:lnTo>
                    <a:lnTo>
                      <a:pt x="7" y="0"/>
                    </a:lnTo>
                    <a:lnTo>
                      <a:pt x="7" y="4"/>
                    </a:lnTo>
                    <a:lnTo>
                      <a:pt x="7"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15"/>
              <p:cNvSpPr>
                <a:spLocks/>
              </p:cNvSpPr>
              <p:nvPr/>
            </p:nvSpPr>
            <p:spPr bwMode="auto">
              <a:xfrm>
                <a:off x="3979863" y="3917950"/>
                <a:ext cx="14288" cy="15875"/>
              </a:xfrm>
              <a:custGeom>
                <a:avLst/>
                <a:gdLst>
                  <a:gd name="T0" fmla="*/ 7 w 9"/>
                  <a:gd name="T1" fmla="*/ 10 h 10"/>
                  <a:gd name="T2" fmla="*/ 0 w 9"/>
                  <a:gd name="T3" fmla="*/ 0 h 10"/>
                  <a:gd name="T4" fmla="*/ 7 w 9"/>
                  <a:gd name="T5" fmla="*/ 0 h 10"/>
                  <a:gd name="T6" fmla="*/ 9 w 9"/>
                  <a:gd name="T7" fmla="*/ 6 h 10"/>
                  <a:gd name="T8" fmla="*/ 7 w 9"/>
                  <a:gd name="T9" fmla="*/ 10 h 10"/>
                  <a:gd name="T10" fmla="*/ 7 w 9"/>
                  <a:gd name="T11" fmla="*/ 10 h 10"/>
                </a:gdLst>
                <a:ahLst/>
                <a:cxnLst>
                  <a:cxn ang="0">
                    <a:pos x="T0" y="T1"/>
                  </a:cxn>
                  <a:cxn ang="0">
                    <a:pos x="T2" y="T3"/>
                  </a:cxn>
                  <a:cxn ang="0">
                    <a:pos x="T4" y="T5"/>
                  </a:cxn>
                  <a:cxn ang="0">
                    <a:pos x="T6" y="T7"/>
                  </a:cxn>
                  <a:cxn ang="0">
                    <a:pos x="T8" y="T9"/>
                  </a:cxn>
                  <a:cxn ang="0">
                    <a:pos x="T10" y="T11"/>
                  </a:cxn>
                </a:cxnLst>
                <a:rect l="0" t="0" r="r" b="b"/>
                <a:pathLst>
                  <a:path w="9" h="10">
                    <a:moveTo>
                      <a:pt x="7" y="10"/>
                    </a:moveTo>
                    <a:lnTo>
                      <a:pt x="0" y="0"/>
                    </a:lnTo>
                    <a:lnTo>
                      <a:pt x="7" y="0"/>
                    </a:lnTo>
                    <a:lnTo>
                      <a:pt x="9" y="6"/>
                    </a:lnTo>
                    <a:lnTo>
                      <a:pt x="7" y="10"/>
                    </a:lnTo>
                    <a:lnTo>
                      <a:pt x="7" y="1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16"/>
              <p:cNvSpPr>
                <a:spLocks/>
              </p:cNvSpPr>
              <p:nvPr/>
            </p:nvSpPr>
            <p:spPr bwMode="auto">
              <a:xfrm>
                <a:off x="3182938" y="3757613"/>
                <a:ext cx="34925" cy="73025"/>
              </a:xfrm>
              <a:custGeom>
                <a:avLst/>
                <a:gdLst>
                  <a:gd name="T0" fmla="*/ 6 w 22"/>
                  <a:gd name="T1" fmla="*/ 12 h 46"/>
                  <a:gd name="T2" fmla="*/ 13 w 22"/>
                  <a:gd name="T3" fmla="*/ 3 h 46"/>
                  <a:gd name="T4" fmla="*/ 18 w 22"/>
                  <a:gd name="T5" fmla="*/ 0 h 46"/>
                  <a:gd name="T6" fmla="*/ 22 w 22"/>
                  <a:gd name="T7" fmla="*/ 3 h 46"/>
                  <a:gd name="T8" fmla="*/ 18 w 22"/>
                  <a:gd name="T9" fmla="*/ 18 h 46"/>
                  <a:gd name="T10" fmla="*/ 15 w 22"/>
                  <a:gd name="T11" fmla="*/ 33 h 46"/>
                  <a:gd name="T12" fmla="*/ 9 w 22"/>
                  <a:gd name="T13" fmla="*/ 39 h 46"/>
                  <a:gd name="T14" fmla="*/ 6 w 22"/>
                  <a:gd name="T15" fmla="*/ 46 h 46"/>
                  <a:gd name="T16" fmla="*/ 0 w 22"/>
                  <a:gd name="T17" fmla="*/ 43 h 46"/>
                  <a:gd name="T18" fmla="*/ 6 w 22"/>
                  <a:gd name="T19" fmla="*/ 12 h 46"/>
                  <a:gd name="T20" fmla="*/ 6 w 22"/>
                  <a:gd name="T21"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6">
                    <a:moveTo>
                      <a:pt x="6" y="12"/>
                    </a:moveTo>
                    <a:lnTo>
                      <a:pt x="13" y="3"/>
                    </a:lnTo>
                    <a:lnTo>
                      <a:pt x="18" y="0"/>
                    </a:lnTo>
                    <a:lnTo>
                      <a:pt x="22" y="3"/>
                    </a:lnTo>
                    <a:lnTo>
                      <a:pt x="18" y="18"/>
                    </a:lnTo>
                    <a:lnTo>
                      <a:pt x="15" y="33"/>
                    </a:lnTo>
                    <a:lnTo>
                      <a:pt x="9" y="39"/>
                    </a:lnTo>
                    <a:lnTo>
                      <a:pt x="6" y="46"/>
                    </a:lnTo>
                    <a:lnTo>
                      <a:pt x="0" y="43"/>
                    </a:lnTo>
                    <a:lnTo>
                      <a:pt x="6" y="12"/>
                    </a:lnTo>
                    <a:lnTo>
                      <a:pt x="6" y="1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17"/>
              <p:cNvSpPr>
                <a:spLocks/>
              </p:cNvSpPr>
              <p:nvPr/>
            </p:nvSpPr>
            <p:spPr bwMode="auto">
              <a:xfrm>
                <a:off x="3711575" y="4559300"/>
                <a:ext cx="330200" cy="373063"/>
              </a:xfrm>
              <a:custGeom>
                <a:avLst/>
                <a:gdLst>
                  <a:gd name="T0" fmla="*/ 7 w 208"/>
                  <a:gd name="T1" fmla="*/ 99 h 235"/>
                  <a:gd name="T2" fmla="*/ 8 w 208"/>
                  <a:gd name="T3" fmla="*/ 80 h 235"/>
                  <a:gd name="T4" fmla="*/ 8 w 208"/>
                  <a:gd name="T5" fmla="*/ 67 h 235"/>
                  <a:gd name="T6" fmla="*/ 15 w 208"/>
                  <a:gd name="T7" fmla="*/ 44 h 235"/>
                  <a:gd name="T8" fmla="*/ 0 w 208"/>
                  <a:gd name="T9" fmla="*/ 15 h 235"/>
                  <a:gd name="T10" fmla="*/ 17 w 208"/>
                  <a:gd name="T11" fmla="*/ 21 h 235"/>
                  <a:gd name="T12" fmla="*/ 28 w 208"/>
                  <a:gd name="T13" fmla="*/ 12 h 235"/>
                  <a:gd name="T14" fmla="*/ 53 w 208"/>
                  <a:gd name="T15" fmla="*/ 0 h 235"/>
                  <a:gd name="T16" fmla="*/ 71 w 208"/>
                  <a:gd name="T17" fmla="*/ 0 h 235"/>
                  <a:gd name="T18" fmla="*/ 74 w 208"/>
                  <a:gd name="T19" fmla="*/ 21 h 235"/>
                  <a:gd name="T20" fmla="*/ 80 w 208"/>
                  <a:gd name="T21" fmla="*/ 37 h 235"/>
                  <a:gd name="T22" fmla="*/ 96 w 208"/>
                  <a:gd name="T23" fmla="*/ 46 h 235"/>
                  <a:gd name="T24" fmla="*/ 129 w 208"/>
                  <a:gd name="T25" fmla="*/ 58 h 235"/>
                  <a:gd name="T26" fmla="*/ 156 w 208"/>
                  <a:gd name="T27" fmla="*/ 71 h 235"/>
                  <a:gd name="T28" fmla="*/ 160 w 208"/>
                  <a:gd name="T29" fmla="*/ 92 h 235"/>
                  <a:gd name="T30" fmla="*/ 163 w 208"/>
                  <a:gd name="T31" fmla="*/ 114 h 235"/>
                  <a:gd name="T32" fmla="*/ 201 w 208"/>
                  <a:gd name="T33" fmla="*/ 114 h 235"/>
                  <a:gd name="T34" fmla="*/ 208 w 208"/>
                  <a:gd name="T35" fmla="*/ 142 h 235"/>
                  <a:gd name="T36" fmla="*/ 208 w 208"/>
                  <a:gd name="T37" fmla="*/ 163 h 235"/>
                  <a:gd name="T38" fmla="*/ 206 w 208"/>
                  <a:gd name="T39" fmla="*/ 189 h 235"/>
                  <a:gd name="T40" fmla="*/ 191 w 208"/>
                  <a:gd name="T41" fmla="*/ 173 h 235"/>
                  <a:gd name="T42" fmla="*/ 142 w 208"/>
                  <a:gd name="T43" fmla="*/ 173 h 235"/>
                  <a:gd name="T44" fmla="*/ 142 w 208"/>
                  <a:gd name="T45" fmla="*/ 182 h 235"/>
                  <a:gd name="T46" fmla="*/ 133 w 208"/>
                  <a:gd name="T47" fmla="*/ 192 h 235"/>
                  <a:gd name="T48" fmla="*/ 135 w 208"/>
                  <a:gd name="T49" fmla="*/ 203 h 235"/>
                  <a:gd name="T50" fmla="*/ 129 w 208"/>
                  <a:gd name="T51" fmla="*/ 219 h 235"/>
                  <a:gd name="T52" fmla="*/ 110 w 208"/>
                  <a:gd name="T53" fmla="*/ 219 h 235"/>
                  <a:gd name="T54" fmla="*/ 101 w 208"/>
                  <a:gd name="T55" fmla="*/ 235 h 235"/>
                  <a:gd name="T56" fmla="*/ 92 w 208"/>
                  <a:gd name="T57" fmla="*/ 222 h 235"/>
                  <a:gd name="T58" fmla="*/ 80 w 208"/>
                  <a:gd name="T59" fmla="*/ 222 h 235"/>
                  <a:gd name="T60" fmla="*/ 67 w 208"/>
                  <a:gd name="T61" fmla="*/ 215 h 235"/>
                  <a:gd name="T62" fmla="*/ 67 w 208"/>
                  <a:gd name="T63" fmla="*/ 222 h 235"/>
                  <a:gd name="T64" fmla="*/ 61 w 208"/>
                  <a:gd name="T65" fmla="*/ 222 h 235"/>
                  <a:gd name="T66" fmla="*/ 55 w 208"/>
                  <a:gd name="T67" fmla="*/ 235 h 235"/>
                  <a:gd name="T68" fmla="*/ 46 w 208"/>
                  <a:gd name="T69" fmla="*/ 235 h 235"/>
                  <a:gd name="T70" fmla="*/ 37 w 208"/>
                  <a:gd name="T71" fmla="*/ 215 h 235"/>
                  <a:gd name="T72" fmla="*/ 30 w 208"/>
                  <a:gd name="T73" fmla="*/ 198 h 235"/>
                  <a:gd name="T74" fmla="*/ 24 w 208"/>
                  <a:gd name="T75" fmla="*/ 169 h 235"/>
                  <a:gd name="T76" fmla="*/ 15 w 208"/>
                  <a:gd name="T77" fmla="*/ 154 h 235"/>
                  <a:gd name="T78" fmla="*/ 7 w 208"/>
                  <a:gd name="T79" fmla="*/ 139 h 235"/>
                  <a:gd name="T80" fmla="*/ 8 w 208"/>
                  <a:gd name="T81" fmla="*/ 126 h 235"/>
                  <a:gd name="T82" fmla="*/ 12 w 208"/>
                  <a:gd name="T83" fmla="*/ 117 h 235"/>
                  <a:gd name="T84" fmla="*/ 15 w 208"/>
                  <a:gd name="T85" fmla="*/ 120 h 235"/>
                  <a:gd name="T86" fmla="*/ 21 w 208"/>
                  <a:gd name="T87" fmla="*/ 110 h 235"/>
                  <a:gd name="T88" fmla="*/ 7 w 208"/>
                  <a:gd name="T89" fmla="*/ 9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35">
                    <a:moveTo>
                      <a:pt x="7" y="99"/>
                    </a:moveTo>
                    <a:lnTo>
                      <a:pt x="8" y="80"/>
                    </a:lnTo>
                    <a:lnTo>
                      <a:pt x="8" y="67"/>
                    </a:lnTo>
                    <a:lnTo>
                      <a:pt x="15" y="44"/>
                    </a:lnTo>
                    <a:lnTo>
                      <a:pt x="0" y="15"/>
                    </a:lnTo>
                    <a:lnTo>
                      <a:pt x="17" y="21"/>
                    </a:lnTo>
                    <a:lnTo>
                      <a:pt x="28" y="12"/>
                    </a:lnTo>
                    <a:lnTo>
                      <a:pt x="53" y="0"/>
                    </a:lnTo>
                    <a:lnTo>
                      <a:pt x="71" y="0"/>
                    </a:lnTo>
                    <a:lnTo>
                      <a:pt x="74" y="21"/>
                    </a:lnTo>
                    <a:lnTo>
                      <a:pt x="80" y="37"/>
                    </a:lnTo>
                    <a:lnTo>
                      <a:pt x="96" y="46"/>
                    </a:lnTo>
                    <a:lnTo>
                      <a:pt x="129" y="58"/>
                    </a:lnTo>
                    <a:lnTo>
                      <a:pt x="156" y="71"/>
                    </a:lnTo>
                    <a:lnTo>
                      <a:pt x="160" y="92"/>
                    </a:lnTo>
                    <a:lnTo>
                      <a:pt x="163" y="114"/>
                    </a:lnTo>
                    <a:lnTo>
                      <a:pt x="201" y="114"/>
                    </a:lnTo>
                    <a:lnTo>
                      <a:pt x="208" y="142"/>
                    </a:lnTo>
                    <a:lnTo>
                      <a:pt x="208" y="163"/>
                    </a:lnTo>
                    <a:lnTo>
                      <a:pt x="206" y="189"/>
                    </a:lnTo>
                    <a:lnTo>
                      <a:pt x="191" y="173"/>
                    </a:lnTo>
                    <a:lnTo>
                      <a:pt x="142" y="173"/>
                    </a:lnTo>
                    <a:lnTo>
                      <a:pt x="142" y="182"/>
                    </a:lnTo>
                    <a:lnTo>
                      <a:pt x="133" y="192"/>
                    </a:lnTo>
                    <a:lnTo>
                      <a:pt x="135" y="203"/>
                    </a:lnTo>
                    <a:lnTo>
                      <a:pt x="129" y="219"/>
                    </a:lnTo>
                    <a:lnTo>
                      <a:pt x="110" y="219"/>
                    </a:lnTo>
                    <a:lnTo>
                      <a:pt x="101" y="235"/>
                    </a:lnTo>
                    <a:lnTo>
                      <a:pt x="92" y="222"/>
                    </a:lnTo>
                    <a:lnTo>
                      <a:pt x="80" y="222"/>
                    </a:lnTo>
                    <a:lnTo>
                      <a:pt x="67" y="215"/>
                    </a:lnTo>
                    <a:lnTo>
                      <a:pt x="67" y="222"/>
                    </a:lnTo>
                    <a:lnTo>
                      <a:pt x="61" y="222"/>
                    </a:lnTo>
                    <a:lnTo>
                      <a:pt x="55" y="235"/>
                    </a:lnTo>
                    <a:lnTo>
                      <a:pt x="46" y="235"/>
                    </a:lnTo>
                    <a:lnTo>
                      <a:pt x="37" y="215"/>
                    </a:lnTo>
                    <a:lnTo>
                      <a:pt x="30" y="198"/>
                    </a:lnTo>
                    <a:lnTo>
                      <a:pt x="24" y="169"/>
                    </a:lnTo>
                    <a:lnTo>
                      <a:pt x="15" y="154"/>
                    </a:lnTo>
                    <a:lnTo>
                      <a:pt x="7" y="139"/>
                    </a:lnTo>
                    <a:lnTo>
                      <a:pt x="8" y="126"/>
                    </a:lnTo>
                    <a:lnTo>
                      <a:pt x="12" y="117"/>
                    </a:lnTo>
                    <a:lnTo>
                      <a:pt x="15" y="120"/>
                    </a:lnTo>
                    <a:lnTo>
                      <a:pt x="21" y="110"/>
                    </a:lnTo>
                    <a:lnTo>
                      <a:pt x="7" y="9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618"/>
              <p:cNvSpPr>
                <a:spLocks/>
              </p:cNvSpPr>
              <p:nvPr/>
            </p:nvSpPr>
            <p:spPr bwMode="auto">
              <a:xfrm>
                <a:off x="3711575" y="4559300"/>
                <a:ext cx="330200" cy="373063"/>
              </a:xfrm>
              <a:custGeom>
                <a:avLst/>
                <a:gdLst>
                  <a:gd name="T0" fmla="*/ 7 w 208"/>
                  <a:gd name="T1" fmla="*/ 99 h 235"/>
                  <a:gd name="T2" fmla="*/ 8 w 208"/>
                  <a:gd name="T3" fmla="*/ 80 h 235"/>
                  <a:gd name="T4" fmla="*/ 8 w 208"/>
                  <a:gd name="T5" fmla="*/ 67 h 235"/>
                  <a:gd name="T6" fmla="*/ 15 w 208"/>
                  <a:gd name="T7" fmla="*/ 44 h 235"/>
                  <a:gd name="T8" fmla="*/ 0 w 208"/>
                  <a:gd name="T9" fmla="*/ 15 h 235"/>
                  <a:gd name="T10" fmla="*/ 17 w 208"/>
                  <a:gd name="T11" fmla="*/ 21 h 235"/>
                  <a:gd name="T12" fmla="*/ 28 w 208"/>
                  <a:gd name="T13" fmla="*/ 12 h 235"/>
                  <a:gd name="T14" fmla="*/ 53 w 208"/>
                  <a:gd name="T15" fmla="*/ 0 h 235"/>
                  <a:gd name="T16" fmla="*/ 71 w 208"/>
                  <a:gd name="T17" fmla="*/ 0 h 235"/>
                  <a:gd name="T18" fmla="*/ 74 w 208"/>
                  <a:gd name="T19" fmla="*/ 21 h 235"/>
                  <a:gd name="T20" fmla="*/ 80 w 208"/>
                  <a:gd name="T21" fmla="*/ 37 h 235"/>
                  <a:gd name="T22" fmla="*/ 96 w 208"/>
                  <a:gd name="T23" fmla="*/ 46 h 235"/>
                  <a:gd name="T24" fmla="*/ 129 w 208"/>
                  <a:gd name="T25" fmla="*/ 58 h 235"/>
                  <a:gd name="T26" fmla="*/ 156 w 208"/>
                  <a:gd name="T27" fmla="*/ 71 h 235"/>
                  <a:gd name="T28" fmla="*/ 160 w 208"/>
                  <a:gd name="T29" fmla="*/ 92 h 235"/>
                  <a:gd name="T30" fmla="*/ 163 w 208"/>
                  <a:gd name="T31" fmla="*/ 114 h 235"/>
                  <a:gd name="T32" fmla="*/ 201 w 208"/>
                  <a:gd name="T33" fmla="*/ 114 h 235"/>
                  <a:gd name="T34" fmla="*/ 208 w 208"/>
                  <a:gd name="T35" fmla="*/ 142 h 235"/>
                  <a:gd name="T36" fmla="*/ 208 w 208"/>
                  <a:gd name="T37" fmla="*/ 163 h 235"/>
                  <a:gd name="T38" fmla="*/ 206 w 208"/>
                  <a:gd name="T39" fmla="*/ 189 h 235"/>
                  <a:gd name="T40" fmla="*/ 191 w 208"/>
                  <a:gd name="T41" fmla="*/ 173 h 235"/>
                  <a:gd name="T42" fmla="*/ 142 w 208"/>
                  <a:gd name="T43" fmla="*/ 173 h 235"/>
                  <a:gd name="T44" fmla="*/ 142 w 208"/>
                  <a:gd name="T45" fmla="*/ 182 h 235"/>
                  <a:gd name="T46" fmla="*/ 133 w 208"/>
                  <a:gd name="T47" fmla="*/ 192 h 235"/>
                  <a:gd name="T48" fmla="*/ 135 w 208"/>
                  <a:gd name="T49" fmla="*/ 203 h 235"/>
                  <a:gd name="T50" fmla="*/ 129 w 208"/>
                  <a:gd name="T51" fmla="*/ 219 h 235"/>
                  <a:gd name="T52" fmla="*/ 110 w 208"/>
                  <a:gd name="T53" fmla="*/ 219 h 235"/>
                  <a:gd name="T54" fmla="*/ 101 w 208"/>
                  <a:gd name="T55" fmla="*/ 235 h 235"/>
                  <a:gd name="T56" fmla="*/ 92 w 208"/>
                  <a:gd name="T57" fmla="*/ 222 h 235"/>
                  <a:gd name="T58" fmla="*/ 80 w 208"/>
                  <a:gd name="T59" fmla="*/ 222 h 235"/>
                  <a:gd name="T60" fmla="*/ 67 w 208"/>
                  <a:gd name="T61" fmla="*/ 215 h 235"/>
                  <a:gd name="T62" fmla="*/ 67 w 208"/>
                  <a:gd name="T63" fmla="*/ 222 h 235"/>
                  <a:gd name="T64" fmla="*/ 61 w 208"/>
                  <a:gd name="T65" fmla="*/ 222 h 235"/>
                  <a:gd name="T66" fmla="*/ 55 w 208"/>
                  <a:gd name="T67" fmla="*/ 235 h 235"/>
                  <a:gd name="T68" fmla="*/ 46 w 208"/>
                  <a:gd name="T69" fmla="*/ 235 h 235"/>
                  <a:gd name="T70" fmla="*/ 37 w 208"/>
                  <a:gd name="T71" fmla="*/ 215 h 235"/>
                  <a:gd name="T72" fmla="*/ 30 w 208"/>
                  <a:gd name="T73" fmla="*/ 198 h 235"/>
                  <a:gd name="T74" fmla="*/ 24 w 208"/>
                  <a:gd name="T75" fmla="*/ 169 h 235"/>
                  <a:gd name="T76" fmla="*/ 15 w 208"/>
                  <a:gd name="T77" fmla="*/ 154 h 235"/>
                  <a:gd name="T78" fmla="*/ 7 w 208"/>
                  <a:gd name="T79" fmla="*/ 139 h 235"/>
                  <a:gd name="T80" fmla="*/ 8 w 208"/>
                  <a:gd name="T81" fmla="*/ 126 h 235"/>
                  <a:gd name="T82" fmla="*/ 12 w 208"/>
                  <a:gd name="T83" fmla="*/ 117 h 235"/>
                  <a:gd name="T84" fmla="*/ 15 w 208"/>
                  <a:gd name="T85" fmla="*/ 120 h 235"/>
                  <a:gd name="T86" fmla="*/ 21 w 208"/>
                  <a:gd name="T87" fmla="*/ 110 h 235"/>
                  <a:gd name="T88" fmla="*/ 7 w 208"/>
                  <a:gd name="T89" fmla="*/ 9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35">
                    <a:moveTo>
                      <a:pt x="7" y="99"/>
                    </a:moveTo>
                    <a:lnTo>
                      <a:pt x="8" y="80"/>
                    </a:lnTo>
                    <a:lnTo>
                      <a:pt x="8" y="67"/>
                    </a:lnTo>
                    <a:lnTo>
                      <a:pt x="15" y="44"/>
                    </a:lnTo>
                    <a:lnTo>
                      <a:pt x="0" y="15"/>
                    </a:lnTo>
                    <a:lnTo>
                      <a:pt x="17" y="21"/>
                    </a:lnTo>
                    <a:lnTo>
                      <a:pt x="28" y="12"/>
                    </a:lnTo>
                    <a:lnTo>
                      <a:pt x="53" y="0"/>
                    </a:lnTo>
                    <a:lnTo>
                      <a:pt x="71" y="0"/>
                    </a:lnTo>
                    <a:lnTo>
                      <a:pt x="74" y="21"/>
                    </a:lnTo>
                    <a:lnTo>
                      <a:pt x="80" y="37"/>
                    </a:lnTo>
                    <a:lnTo>
                      <a:pt x="96" y="46"/>
                    </a:lnTo>
                    <a:lnTo>
                      <a:pt x="129" y="58"/>
                    </a:lnTo>
                    <a:lnTo>
                      <a:pt x="156" y="71"/>
                    </a:lnTo>
                    <a:lnTo>
                      <a:pt x="160" y="92"/>
                    </a:lnTo>
                    <a:lnTo>
                      <a:pt x="163" y="114"/>
                    </a:lnTo>
                    <a:lnTo>
                      <a:pt x="201" y="114"/>
                    </a:lnTo>
                    <a:lnTo>
                      <a:pt x="208" y="142"/>
                    </a:lnTo>
                    <a:lnTo>
                      <a:pt x="208" y="163"/>
                    </a:lnTo>
                    <a:lnTo>
                      <a:pt x="206" y="189"/>
                    </a:lnTo>
                    <a:lnTo>
                      <a:pt x="191" y="173"/>
                    </a:lnTo>
                    <a:lnTo>
                      <a:pt x="142" y="173"/>
                    </a:lnTo>
                    <a:lnTo>
                      <a:pt x="142" y="182"/>
                    </a:lnTo>
                    <a:lnTo>
                      <a:pt x="133" y="192"/>
                    </a:lnTo>
                    <a:lnTo>
                      <a:pt x="135" y="203"/>
                    </a:lnTo>
                    <a:lnTo>
                      <a:pt x="129" y="219"/>
                    </a:lnTo>
                    <a:lnTo>
                      <a:pt x="110" y="219"/>
                    </a:lnTo>
                    <a:lnTo>
                      <a:pt x="101" y="235"/>
                    </a:lnTo>
                    <a:lnTo>
                      <a:pt x="92" y="222"/>
                    </a:lnTo>
                    <a:lnTo>
                      <a:pt x="80" y="222"/>
                    </a:lnTo>
                    <a:lnTo>
                      <a:pt x="67" y="215"/>
                    </a:lnTo>
                    <a:lnTo>
                      <a:pt x="67" y="222"/>
                    </a:lnTo>
                    <a:lnTo>
                      <a:pt x="61" y="222"/>
                    </a:lnTo>
                    <a:lnTo>
                      <a:pt x="55" y="235"/>
                    </a:lnTo>
                    <a:lnTo>
                      <a:pt x="46" y="235"/>
                    </a:lnTo>
                    <a:lnTo>
                      <a:pt x="37" y="215"/>
                    </a:lnTo>
                    <a:lnTo>
                      <a:pt x="30" y="198"/>
                    </a:lnTo>
                    <a:lnTo>
                      <a:pt x="24" y="169"/>
                    </a:lnTo>
                    <a:lnTo>
                      <a:pt x="15" y="154"/>
                    </a:lnTo>
                    <a:lnTo>
                      <a:pt x="7" y="139"/>
                    </a:lnTo>
                    <a:lnTo>
                      <a:pt x="8" y="126"/>
                    </a:lnTo>
                    <a:lnTo>
                      <a:pt x="12" y="117"/>
                    </a:lnTo>
                    <a:lnTo>
                      <a:pt x="15" y="120"/>
                    </a:lnTo>
                    <a:lnTo>
                      <a:pt x="21" y="110"/>
                    </a:lnTo>
                    <a:lnTo>
                      <a:pt x="7" y="9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 name="Freeform 619"/>
              <p:cNvSpPr>
                <a:spLocks/>
              </p:cNvSpPr>
              <p:nvPr/>
            </p:nvSpPr>
            <p:spPr bwMode="auto">
              <a:xfrm>
                <a:off x="3589338" y="4138613"/>
                <a:ext cx="1069975" cy="1125538"/>
              </a:xfrm>
              <a:custGeom>
                <a:avLst/>
                <a:gdLst>
                  <a:gd name="T0" fmla="*/ 364 w 674"/>
                  <a:gd name="T1" fmla="*/ 56 h 709"/>
                  <a:gd name="T2" fmla="*/ 385 w 674"/>
                  <a:gd name="T3" fmla="*/ 19 h 709"/>
                  <a:gd name="T4" fmla="*/ 412 w 674"/>
                  <a:gd name="T5" fmla="*/ 65 h 709"/>
                  <a:gd name="T6" fmla="*/ 381 w 674"/>
                  <a:gd name="T7" fmla="*/ 106 h 709"/>
                  <a:gd name="T8" fmla="*/ 403 w 674"/>
                  <a:gd name="T9" fmla="*/ 99 h 709"/>
                  <a:gd name="T10" fmla="*/ 403 w 674"/>
                  <a:gd name="T11" fmla="*/ 125 h 709"/>
                  <a:gd name="T12" fmla="*/ 471 w 674"/>
                  <a:gd name="T13" fmla="*/ 111 h 709"/>
                  <a:gd name="T14" fmla="*/ 508 w 674"/>
                  <a:gd name="T15" fmla="*/ 145 h 709"/>
                  <a:gd name="T16" fmla="*/ 579 w 674"/>
                  <a:gd name="T17" fmla="*/ 145 h 709"/>
                  <a:gd name="T18" fmla="*/ 660 w 674"/>
                  <a:gd name="T19" fmla="*/ 184 h 709"/>
                  <a:gd name="T20" fmla="*/ 669 w 674"/>
                  <a:gd name="T21" fmla="*/ 252 h 709"/>
                  <a:gd name="T22" fmla="*/ 628 w 674"/>
                  <a:gd name="T23" fmla="*/ 311 h 709"/>
                  <a:gd name="T24" fmla="*/ 607 w 674"/>
                  <a:gd name="T25" fmla="*/ 348 h 709"/>
                  <a:gd name="T26" fmla="*/ 598 w 674"/>
                  <a:gd name="T27" fmla="*/ 419 h 709"/>
                  <a:gd name="T28" fmla="*/ 576 w 674"/>
                  <a:gd name="T29" fmla="*/ 484 h 709"/>
                  <a:gd name="T30" fmla="*/ 521 w 674"/>
                  <a:gd name="T31" fmla="*/ 506 h 709"/>
                  <a:gd name="T32" fmla="*/ 460 w 674"/>
                  <a:gd name="T33" fmla="*/ 548 h 709"/>
                  <a:gd name="T34" fmla="*/ 450 w 674"/>
                  <a:gd name="T35" fmla="*/ 614 h 709"/>
                  <a:gd name="T36" fmla="*/ 419 w 674"/>
                  <a:gd name="T37" fmla="*/ 662 h 709"/>
                  <a:gd name="T38" fmla="*/ 385 w 674"/>
                  <a:gd name="T39" fmla="*/ 709 h 709"/>
                  <a:gd name="T40" fmla="*/ 367 w 674"/>
                  <a:gd name="T41" fmla="*/ 669 h 709"/>
                  <a:gd name="T42" fmla="*/ 317 w 674"/>
                  <a:gd name="T43" fmla="*/ 639 h 709"/>
                  <a:gd name="T44" fmla="*/ 327 w 674"/>
                  <a:gd name="T45" fmla="*/ 619 h 709"/>
                  <a:gd name="T46" fmla="*/ 364 w 674"/>
                  <a:gd name="T47" fmla="*/ 582 h 709"/>
                  <a:gd name="T48" fmla="*/ 351 w 674"/>
                  <a:gd name="T49" fmla="*/ 523 h 709"/>
                  <a:gd name="T50" fmla="*/ 327 w 674"/>
                  <a:gd name="T51" fmla="*/ 491 h 709"/>
                  <a:gd name="T52" fmla="*/ 285 w 674"/>
                  <a:gd name="T53" fmla="*/ 428 h 709"/>
                  <a:gd name="T54" fmla="*/ 240 w 674"/>
                  <a:gd name="T55" fmla="*/ 379 h 709"/>
                  <a:gd name="T56" fmla="*/ 206 w 674"/>
                  <a:gd name="T57" fmla="*/ 323 h 709"/>
                  <a:gd name="T58" fmla="*/ 151 w 674"/>
                  <a:gd name="T59" fmla="*/ 286 h 709"/>
                  <a:gd name="T60" fmla="*/ 105 w 674"/>
                  <a:gd name="T61" fmla="*/ 277 h 709"/>
                  <a:gd name="T62" fmla="*/ 68 w 674"/>
                  <a:gd name="T63" fmla="*/ 284 h 709"/>
                  <a:gd name="T64" fmla="*/ 52 w 674"/>
                  <a:gd name="T65" fmla="*/ 265 h 709"/>
                  <a:gd name="T66" fmla="*/ 12 w 674"/>
                  <a:gd name="T67" fmla="*/ 247 h 709"/>
                  <a:gd name="T68" fmla="*/ 12 w 674"/>
                  <a:gd name="T69" fmla="*/ 204 h 709"/>
                  <a:gd name="T70" fmla="*/ 49 w 674"/>
                  <a:gd name="T71" fmla="*/ 163 h 709"/>
                  <a:gd name="T72" fmla="*/ 77 w 674"/>
                  <a:gd name="T73" fmla="*/ 111 h 709"/>
                  <a:gd name="T74" fmla="*/ 68 w 674"/>
                  <a:gd name="T75" fmla="*/ 79 h 709"/>
                  <a:gd name="T76" fmla="*/ 68 w 674"/>
                  <a:gd name="T77" fmla="*/ 72 h 709"/>
                  <a:gd name="T78" fmla="*/ 94 w 674"/>
                  <a:gd name="T79" fmla="*/ 62 h 709"/>
                  <a:gd name="T80" fmla="*/ 114 w 674"/>
                  <a:gd name="T81" fmla="*/ 68 h 709"/>
                  <a:gd name="T82" fmla="*/ 141 w 674"/>
                  <a:gd name="T83" fmla="*/ 77 h 709"/>
                  <a:gd name="T84" fmla="*/ 182 w 674"/>
                  <a:gd name="T85" fmla="*/ 49 h 709"/>
                  <a:gd name="T86" fmla="*/ 157 w 674"/>
                  <a:gd name="T87" fmla="*/ 19 h 709"/>
                  <a:gd name="T88" fmla="*/ 196 w 674"/>
                  <a:gd name="T89" fmla="*/ 19 h 709"/>
                  <a:gd name="T90" fmla="*/ 237 w 674"/>
                  <a:gd name="T91" fmla="*/ 0 h 709"/>
                  <a:gd name="T92" fmla="*/ 240 w 674"/>
                  <a:gd name="T93" fmla="*/ 43 h 709"/>
                  <a:gd name="T94" fmla="*/ 283 w 674"/>
                  <a:gd name="T95" fmla="*/ 62 h 709"/>
                  <a:gd name="T96" fmla="*/ 308 w 674"/>
                  <a:gd name="T97" fmla="*/ 4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4" h="709">
                    <a:moveTo>
                      <a:pt x="333" y="52"/>
                    </a:moveTo>
                    <a:lnTo>
                      <a:pt x="344" y="59"/>
                    </a:lnTo>
                    <a:lnTo>
                      <a:pt x="364" y="56"/>
                    </a:lnTo>
                    <a:lnTo>
                      <a:pt x="376" y="40"/>
                    </a:lnTo>
                    <a:lnTo>
                      <a:pt x="385" y="22"/>
                    </a:lnTo>
                    <a:lnTo>
                      <a:pt x="385" y="19"/>
                    </a:lnTo>
                    <a:lnTo>
                      <a:pt x="394" y="24"/>
                    </a:lnTo>
                    <a:lnTo>
                      <a:pt x="401" y="59"/>
                    </a:lnTo>
                    <a:lnTo>
                      <a:pt x="412" y="65"/>
                    </a:lnTo>
                    <a:lnTo>
                      <a:pt x="412" y="77"/>
                    </a:lnTo>
                    <a:lnTo>
                      <a:pt x="394" y="90"/>
                    </a:lnTo>
                    <a:lnTo>
                      <a:pt x="381" y="106"/>
                    </a:lnTo>
                    <a:lnTo>
                      <a:pt x="369" y="120"/>
                    </a:lnTo>
                    <a:lnTo>
                      <a:pt x="391" y="115"/>
                    </a:lnTo>
                    <a:lnTo>
                      <a:pt x="403" y="99"/>
                    </a:lnTo>
                    <a:lnTo>
                      <a:pt x="440" y="99"/>
                    </a:lnTo>
                    <a:lnTo>
                      <a:pt x="431" y="120"/>
                    </a:lnTo>
                    <a:lnTo>
                      <a:pt x="403" y="125"/>
                    </a:lnTo>
                    <a:lnTo>
                      <a:pt x="425" y="129"/>
                    </a:lnTo>
                    <a:lnTo>
                      <a:pt x="450" y="106"/>
                    </a:lnTo>
                    <a:lnTo>
                      <a:pt x="471" y="111"/>
                    </a:lnTo>
                    <a:lnTo>
                      <a:pt x="492" y="117"/>
                    </a:lnTo>
                    <a:lnTo>
                      <a:pt x="508" y="129"/>
                    </a:lnTo>
                    <a:lnTo>
                      <a:pt x="508" y="145"/>
                    </a:lnTo>
                    <a:lnTo>
                      <a:pt x="526" y="136"/>
                    </a:lnTo>
                    <a:lnTo>
                      <a:pt x="555" y="145"/>
                    </a:lnTo>
                    <a:lnTo>
                      <a:pt x="579" y="145"/>
                    </a:lnTo>
                    <a:lnTo>
                      <a:pt x="610" y="161"/>
                    </a:lnTo>
                    <a:lnTo>
                      <a:pt x="631" y="179"/>
                    </a:lnTo>
                    <a:lnTo>
                      <a:pt x="660" y="184"/>
                    </a:lnTo>
                    <a:lnTo>
                      <a:pt x="669" y="197"/>
                    </a:lnTo>
                    <a:lnTo>
                      <a:pt x="674" y="220"/>
                    </a:lnTo>
                    <a:lnTo>
                      <a:pt x="669" y="252"/>
                    </a:lnTo>
                    <a:lnTo>
                      <a:pt x="656" y="268"/>
                    </a:lnTo>
                    <a:lnTo>
                      <a:pt x="640" y="286"/>
                    </a:lnTo>
                    <a:lnTo>
                      <a:pt x="628" y="311"/>
                    </a:lnTo>
                    <a:lnTo>
                      <a:pt x="617" y="315"/>
                    </a:lnTo>
                    <a:lnTo>
                      <a:pt x="607" y="330"/>
                    </a:lnTo>
                    <a:lnTo>
                      <a:pt x="607" y="348"/>
                    </a:lnTo>
                    <a:lnTo>
                      <a:pt x="610" y="373"/>
                    </a:lnTo>
                    <a:lnTo>
                      <a:pt x="607" y="404"/>
                    </a:lnTo>
                    <a:lnTo>
                      <a:pt x="598" y="419"/>
                    </a:lnTo>
                    <a:lnTo>
                      <a:pt x="598" y="438"/>
                    </a:lnTo>
                    <a:lnTo>
                      <a:pt x="579" y="468"/>
                    </a:lnTo>
                    <a:lnTo>
                      <a:pt x="576" y="484"/>
                    </a:lnTo>
                    <a:lnTo>
                      <a:pt x="564" y="502"/>
                    </a:lnTo>
                    <a:lnTo>
                      <a:pt x="549" y="502"/>
                    </a:lnTo>
                    <a:lnTo>
                      <a:pt x="521" y="506"/>
                    </a:lnTo>
                    <a:lnTo>
                      <a:pt x="496" y="521"/>
                    </a:lnTo>
                    <a:lnTo>
                      <a:pt x="475" y="533"/>
                    </a:lnTo>
                    <a:lnTo>
                      <a:pt x="460" y="548"/>
                    </a:lnTo>
                    <a:lnTo>
                      <a:pt x="453" y="576"/>
                    </a:lnTo>
                    <a:lnTo>
                      <a:pt x="456" y="598"/>
                    </a:lnTo>
                    <a:lnTo>
                      <a:pt x="450" y="614"/>
                    </a:lnTo>
                    <a:lnTo>
                      <a:pt x="433" y="632"/>
                    </a:lnTo>
                    <a:lnTo>
                      <a:pt x="428" y="648"/>
                    </a:lnTo>
                    <a:lnTo>
                      <a:pt x="419" y="662"/>
                    </a:lnTo>
                    <a:lnTo>
                      <a:pt x="407" y="678"/>
                    </a:lnTo>
                    <a:lnTo>
                      <a:pt x="401" y="691"/>
                    </a:lnTo>
                    <a:lnTo>
                      <a:pt x="385" y="709"/>
                    </a:lnTo>
                    <a:lnTo>
                      <a:pt x="381" y="696"/>
                    </a:lnTo>
                    <a:lnTo>
                      <a:pt x="385" y="687"/>
                    </a:lnTo>
                    <a:lnTo>
                      <a:pt x="367" y="669"/>
                    </a:lnTo>
                    <a:lnTo>
                      <a:pt x="348" y="657"/>
                    </a:lnTo>
                    <a:lnTo>
                      <a:pt x="338" y="657"/>
                    </a:lnTo>
                    <a:lnTo>
                      <a:pt x="317" y="639"/>
                    </a:lnTo>
                    <a:lnTo>
                      <a:pt x="308" y="639"/>
                    </a:lnTo>
                    <a:lnTo>
                      <a:pt x="317" y="632"/>
                    </a:lnTo>
                    <a:lnTo>
                      <a:pt x="327" y="619"/>
                    </a:lnTo>
                    <a:lnTo>
                      <a:pt x="338" y="605"/>
                    </a:lnTo>
                    <a:lnTo>
                      <a:pt x="348" y="591"/>
                    </a:lnTo>
                    <a:lnTo>
                      <a:pt x="364" y="582"/>
                    </a:lnTo>
                    <a:lnTo>
                      <a:pt x="367" y="564"/>
                    </a:lnTo>
                    <a:lnTo>
                      <a:pt x="357" y="548"/>
                    </a:lnTo>
                    <a:lnTo>
                      <a:pt x="351" y="523"/>
                    </a:lnTo>
                    <a:lnTo>
                      <a:pt x="344" y="517"/>
                    </a:lnTo>
                    <a:lnTo>
                      <a:pt x="342" y="521"/>
                    </a:lnTo>
                    <a:lnTo>
                      <a:pt x="327" y="491"/>
                    </a:lnTo>
                    <a:lnTo>
                      <a:pt x="289" y="487"/>
                    </a:lnTo>
                    <a:lnTo>
                      <a:pt x="283" y="454"/>
                    </a:lnTo>
                    <a:lnTo>
                      <a:pt x="285" y="428"/>
                    </a:lnTo>
                    <a:lnTo>
                      <a:pt x="285" y="407"/>
                    </a:lnTo>
                    <a:lnTo>
                      <a:pt x="278" y="379"/>
                    </a:lnTo>
                    <a:lnTo>
                      <a:pt x="240" y="379"/>
                    </a:lnTo>
                    <a:lnTo>
                      <a:pt x="237" y="357"/>
                    </a:lnTo>
                    <a:lnTo>
                      <a:pt x="233" y="336"/>
                    </a:lnTo>
                    <a:lnTo>
                      <a:pt x="206" y="323"/>
                    </a:lnTo>
                    <a:lnTo>
                      <a:pt x="173" y="311"/>
                    </a:lnTo>
                    <a:lnTo>
                      <a:pt x="157" y="302"/>
                    </a:lnTo>
                    <a:lnTo>
                      <a:pt x="151" y="286"/>
                    </a:lnTo>
                    <a:lnTo>
                      <a:pt x="148" y="265"/>
                    </a:lnTo>
                    <a:lnTo>
                      <a:pt x="130" y="265"/>
                    </a:lnTo>
                    <a:lnTo>
                      <a:pt x="105" y="277"/>
                    </a:lnTo>
                    <a:lnTo>
                      <a:pt x="94" y="286"/>
                    </a:lnTo>
                    <a:lnTo>
                      <a:pt x="77" y="280"/>
                    </a:lnTo>
                    <a:lnTo>
                      <a:pt x="68" y="284"/>
                    </a:lnTo>
                    <a:lnTo>
                      <a:pt x="59" y="284"/>
                    </a:lnTo>
                    <a:lnTo>
                      <a:pt x="59" y="256"/>
                    </a:lnTo>
                    <a:lnTo>
                      <a:pt x="52" y="265"/>
                    </a:lnTo>
                    <a:lnTo>
                      <a:pt x="34" y="265"/>
                    </a:lnTo>
                    <a:lnTo>
                      <a:pt x="21" y="256"/>
                    </a:lnTo>
                    <a:lnTo>
                      <a:pt x="12" y="247"/>
                    </a:lnTo>
                    <a:lnTo>
                      <a:pt x="3" y="231"/>
                    </a:lnTo>
                    <a:lnTo>
                      <a:pt x="0" y="209"/>
                    </a:lnTo>
                    <a:lnTo>
                      <a:pt x="12" y="204"/>
                    </a:lnTo>
                    <a:lnTo>
                      <a:pt x="12" y="188"/>
                    </a:lnTo>
                    <a:lnTo>
                      <a:pt x="21" y="175"/>
                    </a:lnTo>
                    <a:lnTo>
                      <a:pt x="49" y="163"/>
                    </a:lnTo>
                    <a:lnTo>
                      <a:pt x="64" y="163"/>
                    </a:lnTo>
                    <a:lnTo>
                      <a:pt x="68" y="163"/>
                    </a:lnTo>
                    <a:lnTo>
                      <a:pt x="77" y="111"/>
                    </a:lnTo>
                    <a:lnTo>
                      <a:pt x="73" y="99"/>
                    </a:lnTo>
                    <a:lnTo>
                      <a:pt x="64" y="90"/>
                    </a:lnTo>
                    <a:lnTo>
                      <a:pt x="68" y="79"/>
                    </a:lnTo>
                    <a:lnTo>
                      <a:pt x="77" y="79"/>
                    </a:lnTo>
                    <a:lnTo>
                      <a:pt x="77" y="74"/>
                    </a:lnTo>
                    <a:lnTo>
                      <a:pt x="68" y="72"/>
                    </a:lnTo>
                    <a:lnTo>
                      <a:pt x="68" y="62"/>
                    </a:lnTo>
                    <a:lnTo>
                      <a:pt x="73" y="62"/>
                    </a:lnTo>
                    <a:lnTo>
                      <a:pt x="94" y="62"/>
                    </a:lnTo>
                    <a:lnTo>
                      <a:pt x="98" y="56"/>
                    </a:lnTo>
                    <a:lnTo>
                      <a:pt x="110" y="56"/>
                    </a:lnTo>
                    <a:lnTo>
                      <a:pt x="114" y="68"/>
                    </a:lnTo>
                    <a:lnTo>
                      <a:pt x="121" y="72"/>
                    </a:lnTo>
                    <a:lnTo>
                      <a:pt x="130" y="77"/>
                    </a:lnTo>
                    <a:lnTo>
                      <a:pt x="141" y="77"/>
                    </a:lnTo>
                    <a:lnTo>
                      <a:pt x="166" y="65"/>
                    </a:lnTo>
                    <a:lnTo>
                      <a:pt x="182" y="56"/>
                    </a:lnTo>
                    <a:lnTo>
                      <a:pt x="182" y="49"/>
                    </a:lnTo>
                    <a:lnTo>
                      <a:pt x="166" y="47"/>
                    </a:lnTo>
                    <a:lnTo>
                      <a:pt x="166" y="27"/>
                    </a:lnTo>
                    <a:lnTo>
                      <a:pt x="157" y="19"/>
                    </a:lnTo>
                    <a:lnTo>
                      <a:pt x="169" y="22"/>
                    </a:lnTo>
                    <a:lnTo>
                      <a:pt x="191" y="27"/>
                    </a:lnTo>
                    <a:lnTo>
                      <a:pt x="196" y="19"/>
                    </a:lnTo>
                    <a:lnTo>
                      <a:pt x="216" y="15"/>
                    </a:lnTo>
                    <a:lnTo>
                      <a:pt x="228" y="4"/>
                    </a:lnTo>
                    <a:lnTo>
                      <a:pt x="237" y="0"/>
                    </a:lnTo>
                    <a:lnTo>
                      <a:pt x="240" y="13"/>
                    </a:lnTo>
                    <a:lnTo>
                      <a:pt x="246" y="22"/>
                    </a:lnTo>
                    <a:lnTo>
                      <a:pt x="240" y="43"/>
                    </a:lnTo>
                    <a:lnTo>
                      <a:pt x="244" y="62"/>
                    </a:lnTo>
                    <a:lnTo>
                      <a:pt x="264" y="68"/>
                    </a:lnTo>
                    <a:lnTo>
                      <a:pt x="283" y="62"/>
                    </a:lnTo>
                    <a:lnTo>
                      <a:pt x="299" y="59"/>
                    </a:lnTo>
                    <a:lnTo>
                      <a:pt x="308" y="62"/>
                    </a:lnTo>
                    <a:lnTo>
                      <a:pt x="308" y="49"/>
                    </a:lnTo>
                    <a:lnTo>
                      <a:pt x="327" y="47"/>
                    </a:lnTo>
                    <a:lnTo>
                      <a:pt x="333" y="5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620"/>
              <p:cNvSpPr>
                <a:spLocks/>
              </p:cNvSpPr>
              <p:nvPr/>
            </p:nvSpPr>
            <p:spPr bwMode="auto">
              <a:xfrm>
                <a:off x="3589338" y="4138613"/>
                <a:ext cx="1069975" cy="1125538"/>
              </a:xfrm>
              <a:custGeom>
                <a:avLst/>
                <a:gdLst>
                  <a:gd name="T0" fmla="*/ 364 w 674"/>
                  <a:gd name="T1" fmla="*/ 56 h 709"/>
                  <a:gd name="T2" fmla="*/ 385 w 674"/>
                  <a:gd name="T3" fmla="*/ 19 h 709"/>
                  <a:gd name="T4" fmla="*/ 412 w 674"/>
                  <a:gd name="T5" fmla="*/ 65 h 709"/>
                  <a:gd name="T6" fmla="*/ 381 w 674"/>
                  <a:gd name="T7" fmla="*/ 106 h 709"/>
                  <a:gd name="T8" fmla="*/ 403 w 674"/>
                  <a:gd name="T9" fmla="*/ 99 h 709"/>
                  <a:gd name="T10" fmla="*/ 403 w 674"/>
                  <a:gd name="T11" fmla="*/ 125 h 709"/>
                  <a:gd name="T12" fmla="*/ 471 w 674"/>
                  <a:gd name="T13" fmla="*/ 111 h 709"/>
                  <a:gd name="T14" fmla="*/ 508 w 674"/>
                  <a:gd name="T15" fmla="*/ 145 h 709"/>
                  <a:gd name="T16" fmla="*/ 579 w 674"/>
                  <a:gd name="T17" fmla="*/ 145 h 709"/>
                  <a:gd name="T18" fmla="*/ 660 w 674"/>
                  <a:gd name="T19" fmla="*/ 184 h 709"/>
                  <a:gd name="T20" fmla="*/ 669 w 674"/>
                  <a:gd name="T21" fmla="*/ 252 h 709"/>
                  <a:gd name="T22" fmla="*/ 628 w 674"/>
                  <a:gd name="T23" fmla="*/ 311 h 709"/>
                  <a:gd name="T24" fmla="*/ 607 w 674"/>
                  <a:gd name="T25" fmla="*/ 348 h 709"/>
                  <a:gd name="T26" fmla="*/ 598 w 674"/>
                  <a:gd name="T27" fmla="*/ 419 h 709"/>
                  <a:gd name="T28" fmla="*/ 576 w 674"/>
                  <a:gd name="T29" fmla="*/ 484 h 709"/>
                  <a:gd name="T30" fmla="*/ 521 w 674"/>
                  <a:gd name="T31" fmla="*/ 506 h 709"/>
                  <a:gd name="T32" fmla="*/ 460 w 674"/>
                  <a:gd name="T33" fmla="*/ 548 h 709"/>
                  <a:gd name="T34" fmla="*/ 450 w 674"/>
                  <a:gd name="T35" fmla="*/ 614 h 709"/>
                  <a:gd name="T36" fmla="*/ 419 w 674"/>
                  <a:gd name="T37" fmla="*/ 662 h 709"/>
                  <a:gd name="T38" fmla="*/ 385 w 674"/>
                  <a:gd name="T39" fmla="*/ 709 h 709"/>
                  <a:gd name="T40" fmla="*/ 367 w 674"/>
                  <a:gd name="T41" fmla="*/ 669 h 709"/>
                  <a:gd name="T42" fmla="*/ 317 w 674"/>
                  <a:gd name="T43" fmla="*/ 639 h 709"/>
                  <a:gd name="T44" fmla="*/ 327 w 674"/>
                  <a:gd name="T45" fmla="*/ 619 h 709"/>
                  <a:gd name="T46" fmla="*/ 364 w 674"/>
                  <a:gd name="T47" fmla="*/ 582 h 709"/>
                  <a:gd name="T48" fmla="*/ 351 w 674"/>
                  <a:gd name="T49" fmla="*/ 523 h 709"/>
                  <a:gd name="T50" fmla="*/ 327 w 674"/>
                  <a:gd name="T51" fmla="*/ 491 h 709"/>
                  <a:gd name="T52" fmla="*/ 285 w 674"/>
                  <a:gd name="T53" fmla="*/ 428 h 709"/>
                  <a:gd name="T54" fmla="*/ 240 w 674"/>
                  <a:gd name="T55" fmla="*/ 379 h 709"/>
                  <a:gd name="T56" fmla="*/ 206 w 674"/>
                  <a:gd name="T57" fmla="*/ 323 h 709"/>
                  <a:gd name="T58" fmla="*/ 151 w 674"/>
                  <a:gd name="T59" fmla="*/ 286 h 709"/>
                  <a:gd name="T60" fmla="*/ 105 w 674"/>
                  <a:gd name="T61" fmla="*/ 277 h 709"/>
                  <a:gd name="T62" fmla="*/ 68 w 674"/>
                  <a:gd name="T63" fmla="*/ 284 h 709"/>
                  <a:gd name="T64" fmla="*/ 52 w 674"/>
                  <a:gd name="T65" fmla="*/ 265 h 709"/>
                  <a:gd name="T66" fmla="*/ 12 w 674"/>
                  <a:gd name="T67" fmla="*/ 247 h 709"/>
                  <a:gd name="T68" fmla="*/ 12 w 674"/>
                  <a:gd name="T69" fmla="*/ 204 h 709"/>
                  <a:gd name="T70" fmla="*/ 49 w 674"/>
                  <a:gd name="T71" fmla="*/ 163 h 709"/>
                  <a:gd name="T72" fmla="*/ 77 w 674"/>
                  <a:gd name="T73" fmla="*/ 111 h 709"/>
                  <a:gd name="T74" fmla="*/ 68 w 674"/>
                  <a:gd name="T75" fmla="*/ 79 h 709"/>
                  <a:gd name="T76" fmla="*/ 68 w 674"/>
                  <a:gd name="T77" fmla="*/ 72 h 709"/>
                  <a:gd name="T78" fmla="*/ 94 w 674"/>
                  <a:gd name="T79" fmla="*/ 62 h 709"/>
                  <a:gd name="T80" fmla="*/ 114 w 674"/>
                  <a:gd name="T81" fmla="*/ 68 h 709"/>
                  <a:gd name="T82" fmla="*/ 141 w 674"/>
                  <a:gd name="T83" fmla="*/ 77 h 709"/>
                  <a:gd name="T84" fmla="*/ 182 w 674"/>
                  <a:gd name="T85" fmla="*/ 49 h 709"/>
                  <a:gd name="T86" fmla="*/ 157 w 674"/>
                  <a:gd name="T87" fmla="*/ 19 h 709"/>
                  <a:gd name="T88" fmla="*/ 196 w 674"/>
                  <a:gd name="T89" fmla="*/ 19 h 709"/>
                  <a:gd name="T90" fmla="*/ 237 w 674"/>
                  <a:gd name="T91" fmla="*/ 0 h 709"/>
                  <a:gd name="T92" fmla="*/ 240 w 674"/>
                  <a:gd name="T93" fmla="*/ 43 h 709"/>
                  <a:gd name="T94" fmla="*/ 283 w 674"/>
                  <a:gd name="T95" fmla="*/ 62 h 709"/>
                  <a:gd name="T96" fmla="*/ 308 w 674"/>
                  <a:gd name="T97" fmla="*/ 4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4" h="709">
                    <a:moveTo>
                      <a:pt x="333" y="52"/>
                    </a:moveTo>
                    <a:lnTo>
                      <a:pt x="344" y="59"/>
                    </a:lnTo>
                    <a:lnTo>
                      <a:pt x="364" y="56"/>
                    </a:lnTo>
                    <a:lnTo>
                      <a:pt x="376" y="40"/>
                    </a:lnTo>
                    <a:lnTo>
                      <a:pt x="385" y="22"/>
                    </a:lnTo>
                    <a:lnTo>
                      <a:pt x="385" y="19"/>
                    </a:lnTo>
                    <a:lnTo>
                      <a:pt x="394" y="24"/>
                    </a:lnTo>
                    <a:lnTo>
                      <a:pt x="401" y="59"/>
                    </a:lnTo>
                    <a:lnTo>
                      <a:pt x="412" y="65"/>
                    </a:lnTo>
                    <a:lnTo>
                      <a:pt x="412" y="77"/>
                    </a:lnTo>
                    <a:lnTo>
                      <a:pt x="394" y="90"/>
                    </a:lnTo>
                    <a:lnTo>
                      <a:pt x="381" y="106"/>
                    </a:lnTo>
                    <a:lnTo>
                      <a:pt x="369" y="120"/>
                    </a:lnTo>
                    <a:lnTo>
                      <a:pt x="391" y="115"/>
                    </a:lnTo>
                    <a:lnTo>
                      <a:pt x="403" y="99"/>
                    </a:lnTo>
                    <a:lnTo>
                      <a:pt x="440" y="99"/>
                    </a:lnTo>
                    <a:lnTo>
                      <a:pt x="431" y="120"/>
                    </a:lnTo>
                    <a:lnTo>
                      <a:pt x="403" y="125"/>
                    </a:lnTo>
                    <a:lnTo>
                      <a:pt x="425" y="129"/>
                    </a:lnTo>
                    <a:lnTo>
                      <a:pt x="450" y="106"/>
                    </a:lnTo>
                    <a:lnTo>
                      <a:pt x="471" y="111"/>
                    </a:lnTo>
                    <a:lnTo>
                      <a:pt x="492" y="117"/>
                    </a:lnTo>
                    <a:lnTo>
                      <a:pt x="508" y="129"/>
                    </a:lnTo>
                    <a:lnTo>
                      <a:pt x="508" y="145"/>
                    </a:lnTo>
                    <a:lnTo>
                      <a:pt x="526" y="136"/>
                    </a:lnTo>
                    <a:lnTo>
                      <a:pt x="555" y="145"/>
                    </a:lnTo>
                    <a:lnTo>
                      <a:pt x="579" y="145"/>
                    </a:lnTo>
                    <a:lnTo>
                      <a:pt x="610" y="161"/>
                    </a:lnTo>
                    <a:lnTo>
                      <a:pt x="631" y="179"/>
                    </a:lnTo>
                    <a:lnTo>
                      <a:pt x="660" y="184"/>
                    </a:lnTo>
                    <a:lnTo>
                      <a:pt x="669" y="197"/>
                    </a:lnTo>
                    <a:lnTo>
                      <a:pt x="674" y="220"/>
                    </a:lnTo>
                    <a:lnTo>
                      <a:pt x="669" y="252"/>
                    </a:lnTo>
                    <a:lnTo>
                      <a:pt x="656" y="268"/>
                    </a:lnTo>
                    <a:lnTo>
                      <a:pt x="640" y="286"/>
                    </a:lnTo>
                    <a:lnTo>
                      <a:pt x="628" y="311"/>
                    </a:lnTo>
                    <a:lnTo>
                      <a:pt x="617" y="315"/>
                    </a:lnTo>
                    <a:lnTo>
                      <a:pt x="607" y="330"/>
                    </a:lnTo>
                    <a:lnTo>
                      <a:pt x="607" y="348"/>
                    </a:lnTo>
                    <a:lnTo>
                      <a:pt x="610" y="373"/>
                    </a:lnTo>
                    <a:lnTo>
                      <a:pt x="607" y="404"/>
                    </a:lnTo>
                    <a:lnTo>
                      <a:pt x="598" y="419"/>
                    </a:lnTo>
                    <a:lnTo>
                      <a:pt x="598" y="438"/>
                    </a:lnTo>
                    <a:lnTo>
                      <a:pt x="579" y="468"/>
                    </a:lnTo>
                    <a:lnTo>
                      <a:pt x="576" y="484"/>
                    </a:lnTo>
                    <a:lnTo>
                      <a:pt x="564" y="502"/>
                    </a:lnTo>
                    <a:lnTo>
                      <a:pt x="549" y="502"/>
                    </a:lnTo>
                    <a:lnTo>
                      <a:pt x="521" y="506"/>
                    </a:lnTo>
                    <a:lnTo>
                      <a:pt x="496" y="521"/>
                    </a:lnTo>
                    <a:lnTo>
                      <a:pt x="475" y="533"/>
                    </a:lnTo>
                    <a:lnTo>
                      <a:pt x="460" y="548"/>
                    </a:lnTo>
                    <a:lnTo>
                      <a:pt x="453" y="576"/>
                    </a:lnTo>
                    <a:lnTo>
                      <a:pt x="456" y="598"/>
                    </a:lnTo>
                    <a:lnTo>
                      <a:pt x="450" y="614"/>
                    </a:lnTo>
                    <a:lnTo>
                      <a:pt x="433" y="632"/>
                    </a:lnTo>
                    <a:lnTo>
                      <a:pt x="428" y="648"/>
                    </a:lnTo>
                    <a:lnTo>
                      <a:pt x="419" y="662"/>
                    </a:lnTo>
                    <a:lnTo>
                      <a:pt x="407" y="678"/>
                    </a:lnTo>
                    <a:lnTo>
                      <a:pt x="401" y="691"/>
                    </a:lnTo>
                    <a:lnTo>
                      <a:pt x="385" y="709"/>
                    </a:lnTo>
                    <a:lnTo>
                      <a:pt x="381" y="696"/>
                    </a:lnTo>
                    <a:lnTo>
                      <a:pt x="385" y="687"/>
                    </a:lnTo>
                    <a:lnTo>
                      <a:pt x="367" y="669"/>
                    </a:lnTo>
                    <a:lnTo>
                      <a:pt x="348" y="657"/>
                    </a:lnTo>
                    <a:lnTo>
                      <a:pt x="338" y="657"/>
                    </a:lnTo>
                    <a:lnTo>
                      <a:pt x="317" y="639"/>
                    </a:lnTo>
                    <a:lnTo>
                      <a:pt x="308" y="639"/>
                    </a:lnTo>
                    <a:lnTo>
                      <a:pt x="317" y="632"/>
                    </a:lnTo>
                    <a:lnTo>
                      <a:pt x="327" y="619"/>
                    </a:lnTo>
                    <a:lnTo>
                      <a:pt x="338" y="605"/>
                    </a:lnTo>
                    <a:lnTo>
                      <a:pt x="348" y="591"/>
                    </a:lnTo>
                    <a:lnTo>
                      <a:pt x="364" y="582"/>
                    </a:lnTo>
                    <a:lnTo>
                      <a:pt x="367" y="564"/>
                    </a:lnTo>
                    <a:lnTo>
                      <a:pt x="357" y="548"/>
                    </a:lnTo>
                    <a:lnTo>
                      <a:pt x="351" y="523"/>
                    </a:lnTo>
                    <a:lnTo>
                      <a:pt x="344" y="517"/>
                    </a:lnTo>
                    <a:lnTo>
                      <a:pt x="342" y="521"/>
                    </a:lnTo>
                    <a:lnTo>
                      <a:pt x="327" y="491"/>
                    </a:lnTo>
                    <a:lnTo>
                      <a:pt x="289" y="487"/>
                    </a:lnTo>
                    <a:lnTo>
                      <a:pt x="283" y="454"/>
                    </a:lnTo>
                    <a:lnTo>
                      <a:pt x="285" y="428"/>
                    </a:lnTo>
                    <a:lnTo>
                      <a:pt x="285" y="407"/>
                    </a:lnTo>
                    <a:lnTo>
                      <a:pt x="278" y="379"/>
                    </a:lnTo>
                    <a:lnTo>
                      <a:pt x="240" y="379"/>
                    </a:lnTo>
                    <a:lnTo>
                      <a:pt x="237" y="357"/>
                    </a:lnTo>
                    <a:lnTo>
                      <a:pt x="233" y="336"/>
                    </a:lnTo>
                    <a:lnTo>
                      <a:pt x="206" y="323"/>
                    </a:lnTo>
                    <a:lnTo>
                      <a:pt x="173" y="311"/>
                    </a:lnTo>
                    <a:lnTo>
                      <a:pt x="157" y="302"/>
                    </a:lnTo>
                    <a:lnTo>
                      <a:pt x="151" y="286"/>
                    </a:lnTo>
                    <a:lnTo>
                      <a:pt x="148" y="265"/>
                    </a:lnTo>
                    <a:lnTo>
                      <a:pt x="130" y="265"/>
                    </a:lnTo>
                    <a:lnTo>
                      <a:pt x="105" y="277"/>
                    </a:lnTo>
                    <a:lnTo>
                      <a:pt x="94" y="286"/>
                    </a:lnTo>
                    <a:lnTo>
                      <a:pt x="77" y="280"/>
                    </a:lnTo>
                    <a:lnTo>
                      <a:pt x="68" y="284"/>
                    </a:lnTo>
                    <a:lnTo>
                      <a:pt x="59" y="284"/>
                    </a:lnTo>
                    <a:lnTo>
                      <a:pt x="59" y="256"/>
                    </a:lnTo>
                    <a:lnTo>
                      <a:pt x="52" y="265"/>
                    </a:lnTo>
                    <a:lnTo>
                      <a:pt x="34" y="265"/>
                    </a:lnTo>
                    <a:lnTo>
                      <a:pt x="21" y="256"/>
                    </a:lnTo>
                    <a:lnTo>
                      <a:pt x="12" y="247"/>
                    </a:lnTo>
                    <a:lnTo>
                      <a:pt x="3" y="231"/>
                    </a:lnTo>
                    <a:lnTo>
                      <a:pt x="0" y="209"/>
                    </a:lnTo>
                    <a:lnTo>
                      <a:pt x="12" y="204"/>
                    </a:lnTo>
                    <a:lnTo>
                      <a:pt x="12" y="188"/>
                    </a:lnTo>
                    <a:lnTo>
                      <a:pt x="21" y="175"/>
                    </a:lnTo>
                    <a:lnTo>
                      <a:pt x="49" y="163"/>
                    </a:lnTo>
                    <a:lnTo>
                      <a:pt x="64" y="163"/>
                    </a:lnTo>
                    <a:lnTo>
                      <a:pt x="68" y="163"/>
                    </a:lnTo>
                    <a:lnTo>
                      <a:pt x="77" y="111"/>
                    </a:lnTo>
                    <a:lnTo>
                      <a:pt x="73" y="99"/>
                    </a:lnTo>
                    <a:lnTo>
                      <a:pt x="64" y="90"/>
                    </a:lnTo>
                    <a:lnTo>
                      <a:pt x="68" y="79"/>
                    </a:lnTo>
                    <a:lnTo>
                      <a:pt x="77" y="79"/>
                    </a:lnTo>
                    <a:lnTo>
                      <a:pt x="77" y="74"/>
                    </a:lnTo>
                    <a:lnTo>
                      <a:pt x="68" y="72"/>
                    </a:lnTo>
                    <a:lnTo>
                      <a:pt x="68" y="62"/>
                    </a:lnTo>
                    <a:lnTo>
                      <a:pt x="73" y="62"/>
                    </a:lnTo>
                    <a:lnTo>
                      <a:pt x="94" y="62"/>
                    </a:lnTo>
                    <a:lnTo>
                      <a:pt x="98" y="56"/>
                    </a:lnTo>
                    <a:lnTo>
                      <a:pt x="110" y="56"/>
                    </a:lnTo>
                    <a:lnTo>
                      <a:pt x="114" y="68"/>
                    </a:lnTo>
                    <a:lnTo>
                      <a:pt x="121" y="72"/>
                    </a:lnTo>
                    <a:lnTo>
                      <a:pt x="130" y="77"/>
                    </a:lnTo>
                    <a:lnTo>
                      <a:pt x="141" y="77"/>
                    </a:lnTo>
                    <a:lnTo>
                      <a:pt x="166" y="65"/>
                    </a:lnTo>
                    <a:lnTo>
                      <a:pt x="182" y="56"/>
                    </a:lnTo>
                    <a:lnTo>
                      <a:pt x="182" y="49"/>
                    </a:lnTo>
                    <a:lnTo>
                      <a:pt x="166" y="47"/>
                    </a:lnTo>
                    <a:lnTo>
                      <a:pt x="166" y="27"/>
                    </a:lnTo>
                    <a:lnTo>
                      <a:pt x="157" y="19"/>
                    </a:lnTo>
                    <a:lnTo>
                      <a:pt x="169" y="22"/>
                    </a:lnTo>
                    <a:lnTo>
                      <a:pt x="191" y="27"/>
                    </a:lnTo>
                    <a:lnTo>
                      <a:pt x="196" y="19"/>
                    </a:lnTo>
                    <a:lnTo>
                      <a:pt x="216" y="15"/>
                    </a:lnTo>
                    <a:lnTo>
                      <a:pt x="228" y="4"/>
                    </a:lnTo>
                    <a:lnTo>
                      <a:pt x="237" y="0"/>
                    </a:lnTo>
                    <a:lnTo>
                      <a:pt x="240" y="13"/>
                    </a:lnTo>
                    <a:lnTo>
                      <a:pt x="246" y="22"/>
                    </a:lnTo>
                    <a:lnTo>
                      <a:pt x="240" y="43"/>
                    </a:lnTo>
                    <a:lnTo>
                      <a:pt x="244" y="62"/>
                    </a:lnTo>
                    <a:lnTo>
                      <a:pt x="264" y="68"/>
                    </a:lnTo>
                    <a:lnTo>
                      <a:pt x="283" y="62"/>
                    </a:lnTo>
                    <a:lnTo>
                      <a:pt x="299" y="59"/>
                    </a:lnTo>
                    <a:lnTo>
                      <a:pt x="308" y="62"/>
                    </a:lnTo>
                    <a:lnTo>
                      <a:pt x="308" y="49"/>
                    </a:lnTo>
                    <a:lnTo>
                      <a:pt x="327" y="47"/>
                    </a:lnTo>
                    <a:lnTo>
                      <a:pt x="333" y="5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 name="Freeform 621"/>
              <p:cNvSpPr>
                <a:spLocks/>
              </p:cNvSpPr>
              <p:nvPr/>
            </p:nvSpPr>
            <p:spPr bwMode="auto">
              <a:xfrm>
                <a:off x="3676650" y="4779963"/>
                <a:ext cx="234950" cy="1222375"/>
              </a:xfrm>
              <a:custGeom>
                <a:avLst/>
                <a:gdLst>
                  <a:gd name="T0" fmla="*/ 29 w 148"/>
                  <a:gd name="T1" fmla="*/ 0 h 770"/>
                  <a:gd name="T2" fmla="*/ 52 w 148"/>
                  <a:gd name="T3" fmla="*/ 59 h 770"/>
                  <a:gd name="T4" fmla="*/ 77 w 148"/>
                  <a:gd name="T5" fmla="*/ 96 h 770"/>
                  <a:gd name="T6" fmla="*/ 55 w 148"/>
                  <a:gd name="T7" fmla="*/ 132 h 770"/>
                  <a:gd name="T8" fmla="*/ 55 w 148"/>
                  <a:gd name="T9" fmla="*/ 163 h 770"/>
                  <a:gd name="T10" fmla="*/ 50 w 148"/>
                  <a:gd name="T11" fmla="*/ 194 h 770"/>
                  <a:gd name="T12" fmla="*/ 37 w 148"/>
                  <a:gd name="T13" fmla="*/ 258 h 770"/>
                  <a:gd name="T14" fmla="*/ 55 w 148"/>
                  <a:gd name="T15" fmla="*/ 320 h 770"/>
                  <a:gd name="T16" fmla="*/ 43 w 148"/>
                  <a:gd name="T17" fmla="*/ 367 h 770"/>
                  <a:gd name="T18" fmla="*/ 43 w 148"/>
                  <a:gd name="T19" fmla="*/ 419 h 770"/>
                  <a:gd name="T20" fmla="*/ 52 w 148"/>
                  <a:gd name="T21" fmla="*/ 490 h 770"/>
                  <a:gd name="T22" fmla="*/ 52 w 148"/>
                  <a:gd name="T23" fmla="*/ 515 h 770"/>
                  <a:gd name="T24" fmla="*/ 68 w 148"/>
                  <a:gd name="T25" fmla="*/ 540 h 770"/>
                  <a:gd name="T26" fmla="*/ 62 w 148"/>
                  <a:gd name="T27" fmla="*/ 551 h 770"/>
                  <a:gd name="T28" fmla="*/ 68 w 148"/>
                  <a:gd name="T29" fmla="*/ 592 h 770"/>
                  <a:gd name="T30" fmla="*/ 68 w 148"/>
                  <a:gd name="T31" fmla="*/ 631 h 770"/>
                  <a:gd name="T32" fmla="*/ 59 w 148"/>
                  <a:gd name="T33" fmla="*/ 675 h 770"/>
                  <a:gd name="T34" fmla="*/ 80 w 148"/>
                  <a:gd name="T35" fmla="*/ 709 h 770"/>
                  <a:gd name="T36" fmla="*/ 132 w 148"/>
                  <a:gd name="T37" fmla="*/ 722 h 770"/>
                  <a:gd name="T38" fmla="*/ 123 w 148"/>
                  <a:gd name="T39" fmla="*/ 740 h 770"/>
                  <a:gd name="T40" fmla="*/ 114 w 148"/>
                  <a:gd name="T41" fmla="*/ 770 h 770"/>
                  <a:gd name="T42" fmla="*/ 102 w 148"/>
                  <a:gd name="T43" fmla="*/ 754 h 770"/>
                  <a:gd name="T44" fmla="*/ 86 w 148"/>
                  <a:gd name="T45" fmla="*/ 740 h 770"/>
                  <a:gd name="T46" fmla="*/ 93 w 148"/>
                  <a:gd name="T47" fmla="*/ 761 h 770"/>
                  <a:gd name="T48" fmla="*/ 75 w 148"/>
                  <a:gd name="T49" fmla="*/ 749 h 770"/>
                  <a:gd name="T50" fmla="*/ 72 w 148"/>
                  <a:gd name="T51" fmla="*/ 731 h 770"/>
                  <a:gd name="T52" fmla="*/ 75 w 148"/>
                  <a:gd name="T53" fmla="*/ 718 h 770"/>
                  <a:gd name="T54" fmla="*/ 52 w 148"/>
                  <a:gd name="T55" fmla="*/ 699 h 770"/>
                  <a:gd name="T56" fmla="*/ 46 w 148"/>
                  <a:gd name="T57" fmla="*/ 678 h 770"/>
                  <a:gd name="T58" fmla="*/ 43 w 148"/>
                  <a:gd name="T59" fmla="*/ 663 h 770"/>
                  <a:gd name="T60" fmla="*/ 52 w 148"/>
                  <a:gd name="T61" fmla="*/ 635 h 770"/>
                  <a:gd name="T62" fmla="*/ 34 w 148"/>
                  <a:gd name="T63" fmla="*/ 606 h 770"/>
                  <a:gd name="T64" fmla="*/ 13 w 148"/>
                  <a:gd name="T65" fmla="*/ 579 h 770"/>
                  <a:gd name="T66" fmla="*/ 39 w 148"/>
                  <a:gd name="T67" fmla="*/ 583 h 770"/>
                  <a:gd name="T68" fmla="*/ 43 w 148"/>
                  <a:gd name="T69" fmla="*/ 542 h 770"/>
                  <a:gd name="T70" fmla="*/ 34 w 148"/>
                  <a:gd name="T71" fmla="*/ 502 h 770"/>
                  <a:gd name="T72" fmla="*/ 13 w 148"/>
                  <a:gd name="T73" fmla="*/ 477 h 770"/>
                  <a:gd name="T74" fmla="*/ 9 w 148"/>
                  <a:gd name="T75" fmla="*/ 419 h 770"/>
                  <a:gd name="T76" fmla="*/ 13 w 148"/>
                  <a:gd name="T77" fmla="*/ 351 h 770"/>
                  <a:gd name="T78" fmla="*/ 22 w 148"/>
                  <a:gd name="T79" fmla="*/ 290 h 770"/>
                  <a:gd name="T80" fmla="*/ 13 w 148"/>
                  <a:gd name="T81" fmla="*/ 219 h 770"/>
                  <a:gd name="T82" fmla="*/ 22 w 148"/>
                  <a:gd name="T83" fmla="*/ 139 h 770"/>
                  <a:gd name="T84" fmla="*/ 22 w 148"/>
                  <a:gd name="T85" fmla="*/ 8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770">
                    <a:moveTo>
                      <a:pt x="16" y="15"/>
                    </a:moveTo>
                    <a:lnTo>
                      <a:pt x="22" y="9"/>
                    </a:lnTo>
                    <a:lnTo>
                      <a:pt x="29" y="0"/>
                    </a:lnTo>
                    <a:lnTo>
                      <a:pt x="37" y="15"/>
                    </a:lnTo>
                    <a:lnTo>
                      <a:pt x="46" y="30"/>
                    </a:lnTo>
                    <a:lnTo>
                      <a:pt x="52" y="59"/>
                    </a:lnTo>
                    <a:lnTo>
                      <a:pt x="59" y="76"/>
                    </a:lnTo>
                    <a:lnTo>
                      <a:pt x="68" y="96"/>
                    </a:lnTo>
                    <a:lnTo>
                      <a:pt x="77" y="96"/>
                    </a:lnTo>
                    <a:lnTo>
                      <a:pt x="77" y="119"/>
                    </a:lnTo>
                    <a:lnTo>
                      <a:pt x="59" y="126"/>
                    </a:lnTo>
                    <a:lnTo>
                      <a:pt x="55" y="132"/>
                    </a:lnTo>
                    <a:lnTo>
                      <a:pt x="55" y="142"/>
                    </a:lnTo>
                    <a:lnTo>
                      <a:pt x="62" y="157"/>
                    </a:lnTo>
                    <a:lnTo>
                      <a:pt x="55" y="163"/>
                    </a:lnTo>
                    <a:lnTo>
                      <a:pt x="66" y="176"/>
                    </a:lnTo>
                    <a:lnTo>
                      <a:pt x="55" y="178"/>
                    </a:lnTo>
                    <a:lnTo>
                      <a:pt x="50" y="194"/>
                    </a:lnTo>
                    <a:lnTo>
                      <a:pt x="43" y="212"/>
                    </a:lnTo>
                    <a:lnTo>
                      <a:pt x="43" y="240"/>
                    </a:lnTo>
                    <a:lnTo>
                      <a:pt x="37" y="258"/>
                    </a:lnTo>
                    <a:lnTo>
                      <a:pt x="43" y="276"/>
                    </a:lnTo>
                    <a:lnTo>
                      <a:pt x="46" y="296"/>
                    </a:lnTo>
                    <a:lnTo>
                      <a:pt x="55" y="320"/>
                    </a:lnTo>
                    <a:lnTo>
                      <a:pt x="46" y="339"/>
                    </a:lnTo>
                    <a:lnTo>
                      <a:pt x="50" y="360"/>
                    </a:lnTo>
                    <a:lnTo>
                      <a:pt x="43" y="367"/>
                    </a:lnTo>
                    <a:lnTo>
                      <a:pt x="39" y="392"/>
                    </a:lnTo>
                    <a:lnTo>
                      <a:pt x="52" y="415"/>
                    </a:lnTo>
                    <a:lnTo>
                      <a:pt x="43" y="419"/>
                    </a:lnTo>
                    <a:lnTo>
                      <a:pt x="39" y="444"/>
                    </a:lnTo>
                    <a:lnTo>
                      <a:pt x="43" y="465"/>
                    </a:lnTo>
                    <a:lnTo>
                      <a:pt x="52" y="490"/>
                    </a:lnTo>
                    <a:lnTo>
                      <a:pt x="46" y="487"/>
                    </a:lnTo>
                    <a:lnTo>
                      <a:pt x="46" y="508"/>
                    </a:lnTo>
                    <a:lnTo>
                      <a:pt x="52" y="515"/>
                    </a:lnTo>
                    <a:lnTo>
                      <a:pt x="55" y="524"/>
                    </a:lnTo>
                    <a:lnTo>
                      <a:pt x="59" y="540"/>
                    </a:lnTo>
                    <a:lnTo>
                      <a:pt x="68" y="540"/>
                    </a:lnTo>
                    <a:lnTo>
                      <a:pt x="68" y="549"/>
                    </a:lnTo>
                    <a:lnTo>
                      <a:pt x="55" y="549"/>
                    </a:lnTo>
                    <a:lnTo>
                      <a:pt x="62" y="551"/>
                    </a:lnTo>
                    <a:lnTo>
                      <a:pt x="66" y="563"/>
                    </a:lnTo>
                    <a:lnTo>
                      <a:pt x="66" y="576"/>
                    </a:lnTo>
                    <a:lnTo>
                      <a:pt x="68" y="592"/>
                    </a:lnTo>
                    <a:lnTo>
                      <a:pt x="66" y="606"/>
                    </a:lnTo>
                    <a:lnTo>
                      <a:pt x="62" y="620"/>
                    </a:lnTo>
                    <a:lnTo>
                      <a:pt x="68" y="631"/>
                    </a:lnTo>
                    <a:lnTo>
                      <a:pt x="66" y="647"/>
                    </a:lnTo>
                    <a:lnTo>
                      <a:pt x="52" y="656"/>
                    </a:lnTo>
                    <a:lnTo>
                      <a:pt x="59" y="675"/>
                    </a:lnTo>
                    <a:lnTo>
                      <a:pt x="68" y="690"/>
                    </a:lnTo>
                    <a:lnTo>
                      <a:pt x="77" y="688"/>
                    </a:lnTo>
                    <a:lnTo>
                      <a:pt x="80" y="709"/>
                    </a:lnTo>
                    <a:lnTo>
                      <a:pt x="96" y="722"/>
                    </a:lnTo>
                    <a:lnTo>
                      <a:pt x="111" y="722"/>
                    </a:lnTo>
                    <a:lnTo>
                      <a:pt x="132" y="722"/>
                    </a:lnTo>
                    <a:lnTo>
                      <a:pt x="148" y="731"/>
                    </a:lnTo>
                    <a:lnTo>
                      <a:pt x="132" y="731"/>
                    </a:lnTo>
                    <a:lnTo>
                      <a:pt x="123" y="740"/>
                    </a:lnTo>
                    <a:lnTo>
                      <a:pt x="120" y="749"/>
                    </a:lnTo>
                    <a:lnTo>
                      <a:pt x="120" y="768"/>
                    </a:lnTo>
                    <a:lnTo>
                      <a:pt x="114" y="770"/>
                    </a:lnTo>
                    <a:lnTo>
                      <a:pt x="102" y="768"/>
                    </a:lnTo>
                    <a:lnTo>
                      <a:pt x="98" y="761"/>
                    </a:lnTo>
                    <a:lnTo>
                      <a:pt x="102" y="754"/>
                    </a:lnTo>
                    <a:lnTo>
                      <a:pt x="111" y="749"/>
                    </a:lnTo>
                    <a:lnTo>
                      <a:pt x="102" y="736"/>
                    </a:lnTo>
                    <a:lnTo>
                      <a:pt x="86" y="740"/>
                    </a:lnTo>
                    <a:lnTo>
                      <a:pt x="98" y="749"/>
                    </a:lnTo>
                    <a:lnTo>
                      <a:pt x="93" y="758"/>
                    </a:lnTo>
                    <a:lnTo>
                      <a:pt x="93" y="761"/>
                    </a:lnTo>
                    <a:lnTo>
                      <a:pt x="83" y="754"/>
                    </a:lnTo>
                    <a:lnTo>
                      <a:pt x="86" y="752"/>
                    </a:lnTo>
                    <a:lnTo>
                      <a:pt x="75" y="749"/>
                    </a:lnTo>
                    <a:lnTo>
                      <a:pt x="77" y="736"/>
                    </a:lnTo>
                    <a:lnTo>
                      <a:pt x="72" y="743"/>
                    </a:lnTo>
                    <a:lnTo>
                      <a:pt x="72" y="731"/>
                    </a:lnTo>
                    <a:lnTo>
                      <a:pt x="83" y="733"/>
                    </a:lnTo>
                    <a:lnTo>
                      <a:pt x="83" y="722"/>
                    </a:lnTo>
                    <a:lnTo>
                      <a:pt x="75" y="718"/>
                    </a:lnTo>
                    <a:lnTo>
                      <a:pt x="72" y="724"/>
                    </a:lnTo>
                    <a:lnTo>
                      <a:pt x="62" y="715"/>
                    </a:lnTo>
                    <a:lnTo>
                      <a:pt x="52" y="699"/>
                    </a:lnTo>
                    <a:lnTo>
                      <a:pt x="52" y="693"/>
                    </a:lnTo>
                    <a:lnTo>
                      <a:pt x="43" y="681"/>
                    </a:lnTo>
                    <a:lnTo>
                      <a:pt x="46" y="678"/>
                    </a:lnTo>
                    <a:lnTo>
                      <a:pt x="43" y="668"/>
                    </a:lnTo>
                    <a:lnTo>
                      <a:pt x="52" y="668"/>
                    </a:lnTo>
                    <a:lnTo>
                      <a:pt x="43" y="663"/>
                    </a:lnTo>
                    <a:lnTo>
                      <a:pt x="37" y="644"/>
                    </a:lnTo>
                    <a:lnTo>
                      <a:pt x="37" y="635"/>
                    </a:lnTo>
                    <a:lnTo>
                      <a:pt x="52" y="635"/>
                    </a:lnTo>
                    <a:lnTo>
                      <a:pt x="43" y="620"/>
                    </a:lnTo>
                    <a:lnTo>
                      <a:pt x="29" y="620"/>
                    </a:lnTo>
                    <a:lnTo>
                      <a:pt x="34" y="606"/>
                    </a:lnTo>
                    <a:lnTo>
                      <a:pt x="16" y="599"/>
                    </a:lnTo>
                    <a:lnTo>
                      <a:pt x="7" y="600"/>
                    </a:lnTo>
                    <a:lnTo>
                      <a:pt x="13" y="579"/>
                    </a:lnTo>
                    <a:lnTo>
                      <a:pt x="25" y="579"/>
                    </a:lnTo>
                    <a:lnTo>
                      <a:pt x="34" y="599"/>
                    </a:lnTo>
                    <a:lnTo>
                      <a:pt x="39" y="583"/>
                    </a:lnTo>
                    <a:lnTo>
                      <a:pt x="34" y="558"/>
                    </a:lnTo>
                    <a:lnTo>
                      <a:pt x="37" y="558"/>
                    </a:lnTo>
                    <a:lnTo>
                      <a:pt x="43" y="542"/>
                    </a:lnTo>
                    <a:lnTo>
                      <a:pt x="34" y="536"/>
                    </a:lnTo>
                    <a:lnTo>
                      <a:pt x="34" y="524"/>
                    </a:lnTo>
                    <a:lnTo>
                      <a:pt x="34" y="502"/>
                    </a:lnTo>
                    <a:lnTo>
                      <a:pt x="34" y="481"/>
                    </a:lnTo>
                    <a:lnTo>
                      <a:pt x="22" y="481"/>
                    </a:lnTo>
                    <a:lnTo>
                      <a:pt x="13" y="477"/>
                    </a:lnTo>
                    <a:lnTo>
                      <a:pt x="9" y="458"/>
                    </a:lnTo>
                    <a:lnTo>
                      <a:pt x="16" y="441"/>
                    </a:lnTo>
                    <a:lnTo>
                      <a:pt x="9" y="419"/>
                    </a:lnTo>
                    <a:lnTo>
                      <a:pt x="0" y="388"/>
                    </a:lnTo>
                    <a:lnTo>
                      <a:pt x="9" y="376"/>
                    </a:lnTo>
                    <a:lnTo>
                      <a:pt x="13" y="351"/>
                    </a:lnTo>
                    <a:lnTo>
                      <a:pt x="22" y="320"/>
                    </a:lnTo>
                    <a:lnTo>
                      <a:pt x="22" y="299"/>
                    </a:lnTo>
                    <a:lnTo>
                      <a:pt x="22" y="290"/>
                    </a:lnTo>
                    <a:lnTo>
                      <a:pt x="16" y="261"/>
                    </a:lnTo>
                    <a:lnTo>
                      <a:pt x="16" y="244"/>
                    </a:lnTo>
                    <a:lnTo>
                      <a:pt x="13" y="219"/>
                    </a:lnTo>
                    <a:lnTo>
                      <a:pt x="18" y="187"/>
                    </a:lnTo>
                    <a:lnTo>
                      <a:pt x="22" y="163"/>
                    </a:lnTo>
                    <a:lnTo>
                      <a:pt x="22" y="139"/>
                    </a:lnTo>
                    <a:lnTo>
                      <a:pt x="18" y="110"/>
                    </a:lnTo>
                    <a:lnTo>
                      <a:pt x="22" y="102"/>
                    </a:lnTo>
                    <a:lnTo>
                      <a:pt x="22" y="80"/>
                    </a:lnTo>
                    <a:lnTo>
                      <a:pt x="22" y="46"/>
                    </a:lnTo>
                    <a:lnTo>
                      <a:pt x="16" y="1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22"/>
              <p:cNvSpPr>
                <a:spLocks/>
              </p:cNvSpPr>
              <p:nvPr/>
            </p:nvSpPr>
            <p:spPr bwMode="auto">
              <a:xfrm>
                <a:off x="3676650" y="4779963"/>
                <a:ext cx="234950" cy="1222375"/>
              </a:xfrm>
              <a:custGeom>
                <a:avLst/>
                <a:gdLst>
                  <a:gd name="T0" fmla="*/ 29 w 148"/>
                  <a:gd name="T1" fmla="*/ 0 h 770"/>
                  <a:gd name="T2" fmla="*/ 52 w 148"/>
                  <a:gd name="T3" fmla="*/ 59 h 770"/>
                  <a:gd name="T4" fmla="*/ 77 w 148"/>
                  <a:gd name="T5" fmla="*/ 96 h 770"/>
                  <a:gd name="T6" fmla="*/ 55 w 148"/>
                  <a:gd name="T7" fmla="*/ 132 h 770"/>
                  <a:gd name="T8" fmla="*/ 55 w 148"/>
                  <a:gd name="T9" fmla="*/ 163 h 770"/>
                  <a:gd name="T10" fmla="*/ 50 w 148"/>
                  <a:gd name="T11" fmla="*/ 194 h 770"/>
                  <a:gd name="T12" fmla="*/ 37 w 148"/>
                  <a:gd name="T13" fmla="*/ 258 h 770"/>
                  <a:gd name="T14" fmla="*/ 55 w 148"/>
                  <a:gd name="T15" fmla="*/ 320 h 770"/>
                  <a:gd name="T16" fmla="*/ 43 w 148"/>
                  <a:gd name="T17" fmla="*/ 367 h 770"/>
                  <a:gd name="T18" fmla="*/ 43 w 148"/>
                  <a:gd name="T19" fmla="*/ 419 h 770"/>
                  <a:gd name="T20" fmla="*/ 52 w 148"/>
                  <a:gd name="T21" fmla="*/ 490 h 770"/>
                  <a:gd name="T22" fmla="*/ 52 w 148"/>
                  <a:gd name="T23" fmla="*/ 515 h 770"/>
                  <a:gd name="T24" fmla="*/ 68 w 148"/>
                  <a:gd name="T25" fmla="*/ 540 h 770"/>
                  <a:gd name="T26" fmla="*/ 62 w 148"/>
                  <a:gd name="T27" fmla="*/ 551 h 770"/>
                  <a:gd name="T28" fmla="*/ 68 w 148"/>
                  <a:gd name="T29" fmla="*/ 592 h 770"/>
                  <a:gd name="T30" fmla="*/ 68 w 148"/>
                  <a:gd name="T31" fmla="*/ 631 h 770"/>
                  <a:gd name="T32" fmla="*/ 59 w 148"/>
                  <a:gd name="T33" fmla="*/ 675 h 770"/>
                  <a:gd name="T34" fmla="*/ 80 w 148"/>
                  <a:gd name="T35" fmla="*/ 709 h 770"/>
                  <a:gd name="T36" fmla="*/ 132 w 148"/>
                  <a:gd name="T37" fmla="*/ 722 h 770"/>
                  <a:gd name="T38" fmla="*/ 123 w 148"/>
                  <a:gd name="T39" fmla="*/ 740 h 770"/>
                  <a:gd name="T40" fmla="*/ 114 w 148"/>
                  <a:gd name="T41" fmla="*/ 770 h 770"/>
                  <a:gd name="T42" fmla="*/ 102 w 148"/>
                  <a:gd name="T43" fmla="*/ 754 h 770"/>
                  <a:gd name="T44" fmla="*/ 86 w 148"/>
                  <a:gd name="T45" fmla="*/ 740 h 770"/>
                  <a:gd name="T46" fmla="*/ 93 w 148"/>
                  <a:gd name="T47" fmla="*/ 761 h 770"/>
                  <a:gd name="T48" fmla="*/ 75 w 148"/>
                  <a:gd name="T49" fmla="*/ 749 h 770"/>
                  <a:gd name="T50" fmla="*/ 72 w 148"/>
                  <a:gd name="T51" fmla="*/ 731 h 770"/>
                  <a:gd name="T52" fmla="*/ 75 w 148"/>
                  <a:gd name="T53" fmla="*/ 718 h 770"/>
                  <a:gd name="T54" fmla="*/ 52 w 148"/>
                  <a:gd name="T55" fmla="*/ 699 h 770"/>
                  <a:gd name="T56" fmla="*/ 46 w 148"/>
                  <a:gd name="T57" fmla="*/ 678 h 770"/>
                  <a:gd name="T58" fmla="*/ 43 w 148"/>
                  <a:gd name="T59" fmla="*/ 663 h 770"/>
                  <a:gd name="T60" fmla="*/ 52 w 148"/>
                  <a:gd name="T61" fmla="*/ 635 h 770"/>
                  <a:gd name="T62" fmla="*/ 34 w 148"/>
                  <a:gd name="T63" fmla="*/ 606 h 770"/>
                  <a:gd name="T64" fmla="*/ 13 w 148"/>
                  <a:gd name="T65" fmla="*/ 579 h 770"/>
                  <a:gd name="T66" fmla="*/ 39 w 148"/>
                  <a:gd name="T67" fmla="*/ 583 h 770"/>
                  <a:gd name="T68" fmla="*/ 43 w 148"/>
                  <a:gd name="T69" fmla="*/ 542 h 770"/>
                  <a:gd name="T70" fmla="*/ 34 w 148"/>
                  <a:gd name="T71" fmla="*/ 502 h 770"/>
                  <a:gd name="T72" fmla="*/ 13 w 148"/>
                  <a:gd name="T73" fmla="*/ 477 h 770"/>
                  <a:gd name="T74" fmla="*/ 9 w 148"/>
                  <a:gd name="T75" fmla="*/ 419 h 770"/>
                  <a:gd name="T76" fmla="*/ 13 w 148"/>
                  <a:gd name="T77" fmla="*/ 351 h 770"/>
                  <a:gd name="T78" fmla="*/ 22 w 148"/>
                  <a:gd name="T79" fmla="*/ 290 h 770"/>
                  <a:gd name="T80" fmla="*/ 13 w 148"/>
                  <a:gd name="T81" fmla="*/ 219 h 770"/>
                  <a:gd name="T82" fmla="*/ 22 w 148"/>
                  <a:gd name="T83" fmla="*/ 139 h 770"/>
                  <a:gd name="T84" fmla="*/ 22 w 148"/>
                  <a:gd name="T85" fmla="*/ 8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770">
                    <a:moveTo>
                      <a:pt x="16" y="15"/>
                    </a:moveTo>
                    <a:lnTo>
                      <a:pt x="22" y="9"/>
                    </a:lnTo>
                    <a:lnTo>
                      <a:pt x="29" y="0"/>
                    </a:lnTo>
                    <a:lnTo>
                      <a:pt x="37" y="15"/>
                    </a:lnTo>
                    <a:lnTo>
                      <a:pt x="46" y="30"/>
                    </a:lnTo>
                    <a:lnTo>
                      <a:pt x="52" y="59"/>
                    </a:lnTo>
                    <a:lnTo>
                      <a:pt x="59" y="76"/>
                    </a:lnTo>
                    <a:lnTo>
                      <a:pt x="68" y="96"/>
                    </a:lnTo>
                    <a:lnTo>
                      <a:pt x="77" y="96"/>
                    </a:lnTo>
                    <a:lnTo>
                      <a:pt x="77" y="119"/>
                    </a:lnTo>
                    <a:lnTo>
                      <a:pt x="59" y="126"/>
                    </a:lnTo>
                    <a:lnTo>
                      <a:pt x="55" y="132"/>
                    </a:lnTo>
                    <a:lnTo>
                      <a:pt x="55" y="142"/>
                    </a:lnTo>
                    <a:lnTo>
                      <a:pt x="62" y="157"/>
                    </a:lnTo>
                    <a:lnTo>
                      <a:pt x="55" y="163"/>
                    </a:lnTo>
                    <a:lnTo>
                      <a:pt x="66" y="176"/>
                    </a:lnTo>
                    <a:lnTo>
                      <a:pt x="55" y="178"/>
                    </a:lnTo>
                    <a:lnTo>
                      <a:pt x="50" y="194"/>
                    </a:lnTo>
                    <a:lnTo>
                      <a:pt x="43" y="212"/>
                    </a:lnTo>
                    <a:lnTo>
                      <a:pt x="43" y="240"/>
                    </a:lnTo>
                    <a:lnTo>
                      <a:pt x="37" y="258"/>
                    </a:lnTo>
                    <a:lnTo>
                      <a:pt x="43" y="276"/>
                    </a:lnTo>
                    <a:lnTo>
                      <a:pt x="46" y="296"/>
                    </a:lnTo>
                    <a:lnTo>
                      <a:pt x="55" y="320"/>
                    </a:lnTo>
                    <a:lnTo>
                      <a:pt x="46" y="339"/>
                    </a:lnTo>
                    <a:lnTo>
                      <a:pt x="50" y="360"/>
                    </a:lnTo>
                    <a:lnTo>
                      <a:pt x="43" y="367"/>
                    </a:lnTo>
                    <a:lnTo>
                      <a:pt x="39" y="392"/>
                    </a:lnTo>
                    <a:lnTo>
                      <a:pt x="52" y="415"/>
                    </a:lnTo>
                    <a:lnTo>
                      <a:pt x="43" y="419"/>
                    </a:lnTo>
                    <a:lnTo>
                      <a:pt x="39" y="444"/>
                    </a:lnTo>
                    <a:lnTo>
                      <a:pt x="43" y="465"/>
                    </a:lnTo>
                    <a:lnTo>
                      <a:pt x="52" y="490"/>
                    </a:lnTo>
                    <a:lnTo>
                      <a:pt x="46" y="487"/>
                    </a:lnTo>
                    <a:lnTo>
                      <a:pt x="46" y="508"/>
                    </a:lnTo>
                    <a:lnTo>
                      <a:pt x="52" y="515"/>
                    </a:lnTo>
                    <a:lnTo>
                      <a:pt x="55" y="524"/>
                    </a:lnTo>
                    <a:lnTo>
                      <a:pt x="59" y="540"/>
                    </a:lnTo>
                    <a:lnTo>
                      <a:pt x="68" y="540"/>
                    </a:lnTo>
                    <a:lnTo>
                      <a:pt x="68" y="549"/>
                    </a:lnTo>
                    <a:lnTo>
                      <a:pt x="55" y="549"/>
                    </a:lnTo>
                    <a:lnTo>
                      <a:pt x="62" y="551"/>
                    </a:lnTo>
                    <a:lnTo>
                      <a:pt x="66" y="563"/>
                    </a:lnTo>
                    <a:lnTo>
                      <a:pt x="66" y="576"/>
                    </a:lnTo>
                    <a:lnTo>
                      <a:pt x="68" y="592"/>
                    </a:lnTo>
                    <a:lnTo>
                      <a:pt x="66" y="606"/>
                    </a:lnTo>
                    <a:lnTo>
                      <a:pt x="62" y="620"/>
                    </a:lnTo>
                    <a:lnTo>
                      <a:pt x="68" y="631"/>
                    </a:lnTo>
                    <a:lnTo>
                      <a:pt x="66" y="647"/>
                    </a:lnTo>
                    <a:lnTo>
                      <a:pt x="52" y="656"/>
                    </a:lnTo>
                    <a:lnTo>
                      <a:pt x="59" y="675"/>
                    </a:lnTo>
                    <a:lnTo>
                      <a:pt x="68" y="690"/>
                    </a:lnTo>
                    <a:lnTo>
                      <a:pt x="77" y="688"/>
                    </a:lnTo>
                    <a:lnTo>
                      <a:pt x="80" y="709"/>
                    </a:lnTo>
                    <a:lnTo>
                      <a:pt x="96" y="722"/>
                    </a:lnTo>
                    <a:lnTo>
                      <a:pt x="111" y="722"/>
                    </a:lnTo>
                    <a:lnTo>
                      <a:pt x="132" y="722"/>
                    </a:lnTo>
                    <a:lnTo>
                      <a:pt x="148" y="731"/>
                    </a:lnTo>
                    <a:lnTo>
                      <a:pt x="132" y="731"/>
                    </a:lnTo>
                    <a:lnTo>
                      <a:pt x="123" y="740"/>
                    </a:lnTo>
                    <a:lnTo>
                      <a:pt x="120" y="749"/>
                    </a:lnTo>
                    <a:lnTo>
                      <a:pt x="120" y="768"/>
                    </a:lnTo>
                    <a:lnTo>
                      <a:pt x="114" y="770"/>
                    </a:lnTo>
                    <a:lnTo>
                      <a:pt x="102" y="768"/>
                    </a:lnTo>
                    <a:lnTo>
                      <a:pt x="98" y="761"/>
                    </a:lnTo>
                    <a:lnTo>
                      <a:pt x="102" y="754"/>
                    </a:lnTo>
                    <a:lnTo>
                      <a:pt x="111" y="749"/>
                    </a:lnTo>
                    <a:lnTo>
                      <a:pt x="102" y="736"/>
                    </a:lnTo>
                    <a:lnTo>
                      <a:pt x="86" y="740"/>
                    </a:lnTo>
                    <a:lnTo>
                      <a:pt x="98" y="749"/>
                    </a:lnTo>
                    <a:lnTo>
                      <a:pt x="93" y="758"/>
                    </a:lnTo>
                    <a:lnTo>
                      <a:pt x="93" y="761"/>
                    </a:lnTo>
                    <a:lnTo>
                      <a:pt x="83" y="754"/>
                    </a:lnTo>
                    <a:lnTo>
                      <a:pt x="86" y="752"/>
                    </a:lnTo>
                    <a:lnTo>
                      <a:pt x="75" y="749"/>
                    </a:lnTo>
                    <a:lnTo>
                      <a:pt x="77" y="736"/>
                    </a:lnTo>
                    <a:lnTo>
                      <a:pt x="72" y="743"/>
                    </a:lnTo>
                    <a:lnTo>
                      <a:pt x="72" y="731"/>
                    </a:lnTo>
                    <a:lnTo>
                      <a:pt x="83" y="733"/>
                    </a:lnTo>
                    <a:lnTo>
                      <a:pt x="83" y="722"/>
                    </a:lnTo>
                    <a:lnTo>
                      <a:pt x="75" y="718"/>
                    </a:lnTo>
                    <a:lnTo>
                      <a:pt x="72" y="724"/>
                    </a:lnTo>
                    <a:lnTo>
                      <a:pt x="62" y="715"/>
                    </a:lnTo>
                    <a:lnTo>
                      <a:pt x="52" y="699"/>
                    </a:lnTo>
                    <a:lnTo>
                      <a:pt x="52" y="693"/>
                    </a:lnTo>
                    <a:lnTo>
                      <a:pt x="43" y="681"/>
                    </a:lnTo>
                    <a:lnTo>
                      <a:pt x="46" y="678"/>
                    </a:lnTo>
                    <a:lnTo>
                      <a:pt x="43" y="668"/>
                    </a:lnTo>
                    <a:lnTo>
                      <a:pt x="52" y="668"/>
                    </a:lnTo>
                    <a:lnTo>
                      <a:pt x="43" y="663"/>
                    </a:lnTo>
                    <a:lnTo>
                      <a:pt x="37" y="644"/>
                    </a:lnTo>
                    <a:lnTo>
                      <a:pt x="37" y="635"/>
                    </a:lnTo>
                    <a:lnTo>
                      <a:pt x="52" y="635"/>
                    </a:lnTo>
                    <a:lnTo>
                      <a:pt x="43" y="620"/>
                    </a:lnTo>
                    <a:lnTo>
                      <a:pt x="29" y="620"/>
                    </a:lnTo>
                    <a:lnTo>
                      <a:pt x="34" y="606"/>
                    </a:lnTo>
                    <a:lnTo>
                      <a:pt x="16" y="599"/>
                    </a:lnTo>
                    <a:lnTo>
                      <a:pt x="7" y="600"/>
                    </a:lnTo>
                    <a:lnTo>
                      <a:pt x="13" y="579"/>
                    </a:lnTo>
                    <a:lnTo>
                      <a:pt x="25" y="579"/>
                    </a:lnTo>
                    <a:lnTo>
                      <a:pt x="34" y="599"/>
                    </a:lnTo>
                    <a:lnTo>
                      <a:pt x="39" y="583"/>
                    </a:lnTo>
                    <a:lnTo>
                      <a:pt x="34" y="558"/>
                    </a:lnTo>
                    <a:lnTo>
                      <a:pt x="37" y="558"/>
                    </a:lnTo>
                    <a:lnTo>
                      <a:pt x="43" y="542"/>
                    </a:lnTo>
                    <a:lnTo>
                      <a:pt x="34" y="536"/>
                    </a:lnTo>
                    <a:lnTo>
                      <a:pt x="34" y="524"/>
                    </a:lnTo>
                    <a:lnTo>
                      <a:pt x="34" y="502"/>
                    </a:lnTo>
                    <a:lnTo>
                      <a:pt x="34" y="481"/>
                    </a:lnTo>
                    <a:lnTo>
                      <a:pt x="22" y="481"/>
                    </a:lnTo>
                    <a:lnTo>
                      <a:pt x="13" y="477"/>
                    </a:lnTo>
                    <a:lnTo>
                      <a:pt x="9" y="458"/>
                    </a:lnTo>
                    <a:lnTo>
                      <a:pt x="16" y="441"/>
                    </a:lnTo>
                    <a:lnTo>
                      <a:pt x="9" y="419"/>
                    </a:lnTo>
                    <a:lnTo>
                      <a:pt x="0" y="388"/>
                    </a:lnTo>
                    <a:lnTo>
                      <a:pt x="9" y="376"/>
                    </a:lnTo>
                    <a:lnTo>
                      <a:pt x="13" y="351"/>
                    </a:lnTo>
                    <a:lnTo>
                      <a:pt x="22" y="320"/>
                    </a:lnTo>
                    <a:lnTo>
                      <a:pt x="22" y="299"/>
                    </a:lnTo>
                    <a:lnTo>
                      <a:pt x="22" y="290"/>
                    </a:lnTo>
                    <a:lnTo>
                      <a:pt x="16" y="261"/>
                    </a:lnTo>
                    <a:lnTo>
                      <a:pt x="16" y="244"/>
                    </a:lnTo>
                    <a:lnTo>
                      <a:pt x="13" y="219"/>
                    </a:lnTo>
                    <a:lnTo>
                      <a:pt x="18" y="187"/>
                    </a:lnTo>
                    <a:lnTo>
                      <a:pt x="22" y="163"/>
                    </a:lnTo>
                    <a:lnTo>
                      <a:pt x="22" y="139"/>
                    </a:lnTo>
                    <a:lnTo>
                      <a:pt x="18" y="110"/>
                    </a:lnTo>
                    <a:lnTo>
                      <a:pt x="22" y="102"/>
                    </a:lnTo>
                    <a:lnTo>
                      <a:pt x="22" y="80"/>
                    </a:lnTo>
                    <a:lnTo>
                      <a:pt x="22" y="46"/>
                    </a:lnTo>
                    <a:lnTo>
                      <a:pt x="16" y="1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 name="Freeform 623"/>
              <p:cNvSpPr>
                <a:spLocks/>
              </p:cNvSpPr>
              <p:nvPr/>
            </p:nvSpPr>
            <p:spPr bwMode="auto">
              <a:xfrm>
                <a:off x="3852863" y="5948363"/>
                <a:ext cx="79375" cy="93663"/>
              </a:xfrm>
              <a:custGeom>
                <a:avLst/>
                <a:gdLst>
                  <a:gd name="T0" fmla="*/ 37 w 50"/>
                  <a:gd name="T1" fmla="*/ 0 h 59"/>
                  <a:gd name="T2" fmla="*/ 44 w 50"/>
                  <a:gd name="T3" fmla="*/ 28 h 59"/>
                  <a:gd name="T4" fmla="*/ 50 w 50"/>
                  <a:gd name="T5" fmla="*/ 56 h 59"/>
                  <a:gd name="T6" fmla="*/ 30 w 50"/>
                  <a:gd name="T7" fmla="*/ 59 h 59"/>
                  <a:gd name="T8" fmla="*/ 0 w 50"/>
                  <a:gd name="T9" fmla="*/ 54 h 59"/>
                  <a:gd name="T10" fmla="*/ 40 w 50"/>
                  <a:gd name="T11" fmla="*/ 47 h 59"/>
                  <a:gd name="T12" fmla="*/ 21 w 50"/>
                  <a:gd name="T13" fmla="*/ 32 h 59"/>
                  <a:gd name="T14" fmla="*/ 30 w 50"/>
                  <a:gd name="T15" fmla="*/ 22 h 59"/>
                  <a:gd name="T16" fmla="*/ 19 w 50"/>
                  <a:gd name="T17" fmla="*/ 22 h 59"/>
                  <a:gd name="T18" fmla="*/ 16 w 50"/>
                  <a:gd name="T19" fmla="*/ 11 h 59"/>
                  <a:gd name="T20" fmla="*/ 25 w 50"/>
                  <a:gd name="T21" fmla="*/ 0 h 59"/>
                  <a:gd name="T22" fmla="*/ 37 w 50"/>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9">
                    <a:moveTo>
                      <a:pt x="37" y="0"/>
                    </a:moveTo>
                    <a:lnTo>
                      <a:pt x="44" y="28"/>
                    </a:lnTo>
                    <a:lnTo>
                      <a:pt x="50" y="56"/>
                    </a:lnTo>
                    <a:lnTo>
                      <a:pt x="30" y="59"/>
                    </a:lnTo>
                    <a:lnTo>
                      <a:pt x="0" y="54"/>
                    </a:lnTo>
                    <a:lnTo>
                      <a:pt x="40" y="47"/>
                    </a:lnTo>
                    <a:lnTo>
                      <a:pt x="21" y="32"/>
                    </a:lnTo>
                    <a:lnTo>
                      <a:pt x="30" y="22"/>
                    </a:lnTo>
                    <a:lnTo>
                      <a:pt x="19" y="22"/>
                    </a:lnTo>
                    <a:lnTo>
                      <a:pt x="16" y="11"/>
                    </a:lnTo>
                    <a:lnTo>
                      <a:pt x="25" y="0"/>
                    </a:lnTo>
                    <a:lnTo>
                      <a:pt x="3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624"/>
              <p:cNvSpPr>
                <a:spLocks/>
              </p:cNvSpPr>
              <p:nvPr/>
            </p:nvSpPr>
            <p:spPr bwMode="auto">
              <a:xfrm>
                <a:off x="3852863" y="5948363"/>
                <a:ext cx="79375" cy="93663"/>
              </a:xfrm>
              <a:custGeom>
                <a:avLst/>
                <a:gdLst>
                  <a:gd name="T0" fmla="*/ 37 w 50"/>
                  <a:gd name="T1" fmla="*/ 0 h 59"/>
                  <a:gd name="T2" fmla="*/ 44 w 50"/>
                  <a:gd name="T3" fmla="*/ 28 h 59"/>
                  <a:gd name="T4" fmla="*/ 50 w 50"/>
                  <a:gd name="T5" fmla="*/ 56 h 59"/>
                  <a:gd name="T6" fmla="*/ 30 w 50"/>
                  <a:gd name="T7" fmla="*/ 59 h 59"/>
                  <a:gd name="T8" fmla="*/ 0 w 50"/>
                  <a:gd name="T9" fmla="*/ 54 h 59"/>
                  <a:gd name="T10" fmla="*/ 40 w 50"/>
                  <a:gd name="T11" fmla="*/ 47 h 59"/>
                  <a:gd name="T12" fmla="*/ 21 w 50"/>
                  <a:gd name="T13" fmla="*/ 32 h 59"/>
                  <a:gd name="T14" fmla="*/ 30 w 50"/>
                  <a:gd name="T15" fmla="*/ 22 h 59"/>
                  <a:gd name="T16" fmla="*/ 19 w 50"/>
                  <a:gd name="T17" fmla="*/ 22 h 59"/>
                  <a:gd name="T18" fmla="*/ 16 w 50"/>
                  <a:gd name="T19" fmla="*/ 11 h 59"/>
                  <a:gd name="T20" fmla="*/ 25 w 50"/>
                  <a:gd name="T21" fmla="*/ 0 h 59"/>
                  <a:gd name="T22" fmla="*/ 37 w 50"/>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9">
                    <a:moveTo>
                      <a:pt x="37" y="0"/>
                    </a:moveTo>
                    <a:lnTo>
                      <a:pt x="44" y="28"/>
                    </a:lnTo>
                    <a:lnTo>
                      <a:pt x="50" y="56"/>
                    </a:lnTo>
                    <a:lnTo>
                      <a:pt x="30" y="59"/>
                    </a:lnTo>
                    <a:lnTo>
                      <a:pt x="0" y="54"/>
                    </a:lnTo>
                    <a:lnTo>
                      <a:pt x="40" y="47"/>
                    </a:lnTo>
                    <a:lnTo>
                      <a:pt x="21" y="32"/>
                    </a:lnTo>
                    <a:lnTo>
                      <a:pt x="30" y="22"/>
                    </a:lnTo>
                    <a:lnTo>
                      <a:pt x="19" y="22"/>
                    </a:lnTo>
                    <a:lnTo>
                      <a:pt x="16" y="11"/>
                    </a:lnTo>
                    <a:lnTo>
                      <a:pt x="25" y="0"/>
                    </a:lnTo>
                    <a:lnTo>
                      <a:pt x="37"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 name="Freeform 625"/>
              <p:cNvSpPr>
                <a:spLocks/>
              </p:cNvSpPr>
              <p:nvPr/>
            </p:nvSpPr>
            <p:spPr bwMode="auto">
              <a:xfrm>
                <a:off x="3260725" y="3967163"/>
                <a:ext cx="98425" cy="93663"/>
              </a:xfrm>
              <a:custGeom>
                <a:avLst/>
                <a:gdLst>
                  <a:gd name="T0" fmla="*/ 7 w 62"/>
                  <a:gd name="T1" fmla="*/ 0 h 59"/>
                  <a:gd name="T2" fmla="*/ 9 w 62"/>
                  <a:gd name="T3" fmla="*/ 0 h 59"/>
                  <a:gd name="T4" fmla="*/ 16 w 62"/>
                  <a:gd name="T5" fmla="*/ 3 h 59"/>
                  <a:gd name="T6" fmla="*/ 21 w 62"/>
                  <a:gd name="T7" fmla="*/ 0 h 59"/>
                  <a:gd name="T8" fmla="*/ 32 w 62"/>
                  <a:gd name="T9" fmla="*/ 7 h 59"/>
                  <a:gd name="T10" fmla="*/ 41 w 62"/>
                  <a:gd name="T11" fmla="*/ 7 h 59"/>
                  <a:gd name="T12" fmla="*/ 47 w 62"/>
                  <a:gd name="T13" fmla="*/ 16 h 59"/>
                  <a:gd name="T14" fmla="*/ 53 w 62"/>
                  <a:gd name="T15" fmla="*/ 25 h 59"/>
                  <a:gd name="T16" fmla="*/ 59 w 62"/>
                  <a:gd name="T17" fmla="*/ 28 h 59"/>
                  <a:gd name="T18" fmla="*/ 62 w 62"/>
                  <a:gd name="T19" fmla="*/ 32 h 59"/>
                  <a:gd name="T20" fmla="*/ 55 w 62"/>
                  <a:gd name="T21" fmla="*/ 32 h 59"/>
                  <a:gd name="T22" fmla="*/ 53 w 62"/>
                  <a:gd name="T23" fmla="*/ 43 h 59"/>
                  <a:gd name="T24" fmla="*/ 53 w 62"/>
                  <a:gd name="T25" fmla="*/ 49 h 59"/>
                  <a:gd name="T26" fmla="*/ 55 w 62"/>
                  <a:gd name="T27" fmla="*/ 53 h 59"/>
                  <a:gd name="T28" fmla="*/ 53 w 62"/>
                  <a:gd name="T29" fmla="*/ 59 h 59"/>
                  <a:gd name="T30" fmla="*/ 50 w 62"/>
                  <a:gd name="T31" fmla="*/ 55 h 59"/>
                  <a:gd name="T32" fmla="*/ 47 w 62"/>
                  <a:gd name="T33" fmla="*/ 46 h 59"/>
                  <a:gd name="T34" fmla="*/ 43 w 62"/>
                  <a:gd name="T35" fmla="*/ 49 h 59"/>
                  <a:gd name="T36" fmla="*/ 41 w 62"/>
                  <a:gd name="T37" fmla="*/ 46 h 59"/>
                  <a:gd name="T38" fmla="*/ 41 w 62"/>
                  <a:gd name="T39" fmla="*/ 37 h 59"/>
                  <a:gd name="T40" fmla="*/ 25 w 62"/>
                  <a:gd name="T41" fmla="*/ 28 h 59"/>
                  <a:gd name="T42" fmla="*/ 12 w 62"/>
                  <a:gd name="T43" fmla="*/ 19 h 59"/>
                  <a:gd name="T44" fmla="*/ 16 w 62"/>
                  <a:gd name="T45" fmla="*/ 25 h 59"/>
                  <a:gd name="T46" fmla="*/ 0 w 62"/>
                  <a:gd name="T47" fmla="*/ 19 h 59"/>
                  <a:gd name="T48" fmla="*/ 7 w 62"/>
                  <a:gd name="T49" fmla="*/ 9 h 59"/>
                  <a:gd name="T50" fmla="*/ 7 w 62"/>
                  <a:gd name="T5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59">
                    <a:moveTo>
                      <a:pt x="7" y="0"/>
                    </a:moveTo>
                    <a:lnTo>
                      <a:pt x="9" y="0"/>
                    </a:lnTo>
                    <a:lnTo>
                      <a:pt x="16" y="3"/>
                    </a:lnTo>
                    <a:lnTo>
                      <a:pt x="21" y="0"/>
                    </a:lnTo>
                    <a:lnTo>
                      <a:pt x="32" y="7"/>
                    </a:lnTo>
                    <a:lnTo>
                      <a:pt x="41" y="7"/>
                    </a:lnTo>
                    <a:lnTo>
                      <a:pt x="47" y="16"/>
                    </a:lnTo>
                    <a:lnTo>
                      <a:pt x="53" y="25"/>
                    </a:lnTo>
                    <a:lnTo>
                      <a:pt x="59" y="28"/>
                    </a:lnTo>
                    <a:lnTo>
                      <a:pt x="62" y="32"/>
                    </a:lnTo>
                    <a:lnTo>
                      <a:pt x="55" y="32"/>
                    </a:lnTo>
                    <a:lnTo>
                      <a:pt x="53" y="43"/>
                    </a:lnTo>
                    <a:lnTo>
                      <a:pt x="53" y="49"/>
                    </a:lnTo>
                    <a:lnTo>
                      <a:pt x="55" y="53"/>
                    </a:lnTo>
                    <a:lnTo>
                      <a:pt x="53" y="59"/>
                    </a:lnTo>
                    <a:lnTo>
                      <a:pt x="50" y="55"/>
                    </a:lnTo>
                    <a:lnTo>
                      <a:pt x="47" y="46"/>
                    </a:lnTo>
                    <a:lnTo>
                      <a:pt x="43" y="49"/>
                    </a:lnTo>
                    <a:lnTo>
                      <a:pt x="41" y="46"/>
                    </a:lnTo>
                    <a:lnTo>
                      <a:pt x="41" y="37"/>
                    </a:lnTo>
                    <a:lnTo>
                      <a:pt x="25" y="28"/>
                    </a:lnTo>
                    <a:lnTo>
                      <a:pt x="12" y="19"/>
                    </a:lnTo>
                    <a:lnTo>
                      <a:pt x="16" y="25"/>
                    </a:lnTo>
                    <a:lnTo>
                      <a:pt x="0" y="19"/>
                    </a:lnTo>
                    <a:lnTo>
                      <a:pt x="7" y="9"/>
                    </a:lnTo>
                    <a:lnTo>
                      <a:pt x="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626"/>
              <p:cNvSpPr>
                <a:spLocks/>
              </p:cNvSpPr>
              <p:nvPr/>
            </p:nvSpPr>
            <p:spPr bwMode="auto">
              <a:xfrm>
                <a:off x="3260725" y="3967163"/>
                <a:ext cx="98425" cy="93663"/>
              </a:xfrm>
              <a:custGeom>
                <a:avLst/>
                <a:gdLst>
                  <a:gd name="T0" fmla="*/ 7 w 62"/>
                  <a:gd name="T1" fmla="*/ 0 h 59"/>
                  <a:gd name="T2" fmla="*/ 9 w 62"/>
                  <a:gd name="T3" fmla="*/ 0 h 59"/>
                  <a:gd name="T4" fmla="*/ 16 w 62"/>
                  <a:gd name="T5" fmla="*/ 3 h 59"/>
                  <a:gd name="T6" fmla="*/ 21 w 62"/>
                  <a:gd name="T7" fmla="*/ 0 h 59"/>
                  <a:gd name="T8" fmla="*/ 32 w 62"/>
                  <a:gd name="T9" fmla="*/ 7 h 59"/>
                  <a:gd name="T10" fmla="*/ 41 w 62"/>
                  <a:gd name="T11" fmla="*/ 7 h 59"/>
                  <a:gd name="T12" fmla="*/ 47 w 62"/>
                  <a:gd name="T13" fmla="*/ 16 h 59"/>
                  <a:gd name="T14" fmla="*/ 53 w 62"/>
                  <a:gd name="T15" fmla="*/ 25 h 59"/>
                  <a:gd name="T16" fmla="*/ 59 w 62"/>
                  <a:gd name="T17" fmla="*/ 28 h 59"/>
                  <a:gd name="T18" fmla="*/ 62 w 62"/>
                  <a:gd name="T19" fmla="*/ 32 h 59"/>
                  <a:gd name="T20" fmla="*/ 55 w 62"/>
                  <a:gd name="T21" fmla="*/ 32 h 59"/>
                  <a:gd name="T22" fmla="*/ 53 w 62"/>
                  <a:gd name="T23" fmla="*/ 43 h 59"/>
                  <a:gd name="T24" fmla="*/ 53 w 62"/>
                  <a:gd name="T25" fmla="*/ 49 h 59"/>
                  <a:gd name="T26" fmla="*/ 55 w 62"/>
                  <a:gd name="T27" fmla="*/ 53 h 59"/>
                  <a:gd name="T28" fmla="*/ 53 w 62"/>
                  <a:gd name="T29" fmla="*/ 59 h 59"/>
                  <a:gd name="T30" fmla="*/ 50 w 62"/>
                  <a:gd name="T31" fmla="*/ 55 h 59"/>
                  <a:gd name="T32" fmla="*/ 47 w 62"/>
                  <a:gd name="T33" fmla="*/ 46 h 59"/>
                  <a:gd name="T34" fmla="*/ 43 w 62"/>
                  <a:gd name="T35" fmla="*/ 49 h 59"/>
                  <a:gd name="T36" fmla="*/ 41 w 62"/>
                  <a:gd name="T37" fmla="*/ 46 h 59"/>
                  <a:gd name="T38" fmla="*/ 41 w 62"/>
                  <a:gd name="T39" fmla="*/ 37 h 59"/>
                  <a:gd name="T40" fmla="*/ 25 w 62"/>
                  <a:gd name="T41" fmla="*/ 28 h 59"/>
                  <a:gd name="T42" fmla="*/ 12 w 62"/>
                  <a:gd name="T43" fmla="*/ 19 h 59"/>
                  <a:gd name="T44" fmla="*/ 16 w 62"/>
                  <a:gd name="T45" fmla="*/ 25 h 59"/>
                  <a:gd name="T46" fmla="*/ 0 w 62"/>
                  <a:gd name="T47" fmla="*/ 19 h 59"/>
                  <a:gd name="T48" fmla="*/ 7 w 62"/>
                  <a:gd name="T49" fmla="*/ 9 h 59"/>
                  <a:gd name="T50" fmla="*/ 7 w 62"/>
                  <a:gd name="T5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59">
                    <a:moveTo>
                      <a:pt x="7" y="0"/>
                    </a:moveTo>
                    <a:lnTo>
                      <a:pt x="9" y="0"/>
                    </a:lnTo>
                    <a:lnTo>
                      <a:pt x="16" y="3"/>
                    </a:lnTo>
                    <a:lnTo>
                      <a:pt x="21" y="0"/>
                    </a:lnTo>
                    <a:lnTo>
                      <a:pt x="32" y="7"/>
                    </a:lnTo>
                    <a:lnTo>
                      <a:pt x="41" y="7"/>
                    </a:lnTo>
                    <a:lnTo>
                      <a:pt x="47" y="16"/>
                    </a:lnTo>
                    <a:lnTo>
                      <a:pt x="53" y="25"/>
                    </a:lnTo>
                    <a:lnTo>
                      <a:pt x="59" y="28"/>
                    </a:lnTo>
                    <a:lnTo>
                      <a:pt x="62" y="32"/>
                    </a:lnTo>
                    <a:lnTo>
                      <a:pt x="55" y="32"/>
                    </a:lnTo>
                    <a:lnTo>
                      <a:pt x="53" y="43"/>
                    </a:lnTo>
                    <a:lnTo>
                      <a:pt x="53" y="49"/>
                    </a:lnTo>
                    <a:lnTo>
                      <a:pt x="55" y="53"/>
                    </a:lnTo>
                    <a:lnTo>
                      <a:pt x="53" y="59"/>
                    </a:lnTo>
                    <a:lnTo>
                      <a:pt x="50" y="55"/>
                    </a:lnTo>
                    <a:lnTo>
                      <a:pt x="47" y="46"/>
                    </a:lnTo>
                    <a:lnTo>
                      <a:pt x="43" y="49"/>
                    </a:lnTo>
                    <a:lnTo>
                      <a:pt x="41" y="46"/>
                    </a:lnTo>
                    <a:lnTo>
                      <a:pt x="41" y="37"/>
                    </a:lnTo>
                    <a:lnTo>
                      <a:pt x="25" y="28"/>
                    </a:lnTo>
                    <a:lnTo>
                      <a:pt x="12" y="19"/>
                    </a:lnTo>
                    <a:lnTo>
                      <a:pt x="16" y="25"/>
                    </a:lnTo>
                    <a:lnTo>
                      <a:pt x="0" y="19"/>
                    </a:lnTo>
                    <a:lnTo>
                      <a:pt x="7" y="9"/>
                    </a:lnTo>
                    <a:lnTo>
                      <a:pt x="7"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 name="Freeform 627"/>
              <p:cNvSpPr>
                <a:spLocks/>
              </p:cNvSpPr>
              <p:nvPr/>
            </p:nvSpPr>
            <p:spPr bwMode="auto">
              <a:xfrm>
                <a:off x="3662363" y="3722688"/>
                <a:ext cx="96838" cy="63500"/>
              </a:xfrm>
              <a:custGeom>
                <a:avLst/>
                <a:gdLst>
                  <a:gd name="T0" fmla="*/ 0 w 61"/>
                  <a:gd name="T1" fmla="*/ 34 h 40"/>
                  <a:gd name="T2" fmla="*/ 3 w 61"/>
                  <a:gd name="T3" fmla="*/ 18 h 40"/>
                  <a:gd name="T4" fmla="*/ 3 w 61"/>
                  <a:gd name="T5" fmla="*/ 0 h 40"/>
                  <a:gd name="T6" fmla="*/ 6 w 61"/>
                  <a:gd name="T7" fmla="*/ 2 h 40"/>
                  <a:gd name="T8" fmla="*/ 16 w 61"/>
                  <a:gd name="T9" fmla="*/ 0 h 40"/>
                  <a:gd name="T10" fmla="*/ 34 w 61"/>
                  <a:gd name="T11" fmla="*/ 2 h 40"/>
                  <a:gd name="T12" fmla="*/ 39 w 61"/>
                  <a:gd name="T13" fmla="*/ 13 h 40"/>
                  <a:gd name="T14" fmla="*/ 61 w 61"/>
                  <a:gd name="T15" fmla="*/ 22 h 40"/>
                  <a:gd name="T16" fmla="*/ 55 w 61"/>
                  <a:gd name="T17" fmla="*/ 29 h 40"/>
                  <a:gd name="T18" fmla="*/ 31 w 61"/>
                  <a:gd name="T19" fmla="*/ 29 h 40"/>
                  <a:gd name="T20" fmla="*/ 22 w 61"/>
                  <a:gd name="T21" fmla="*/ 29 h 40"/>
                  <a:gd name="T22" fmla="*/ 6 w 61"/>
                  <a:gd name="T23" fmla="*/ 40 h 40"/>
                  <a:gd name="T24" fmla="*/ 0 w 61"/>
                  <a:gd name="T25" fmla="*/ 34 h 40"/>
                  <a:gd name="T26" fmla="*/ 0 w 61"/>
                  <a:gd name="T2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40">
                    <a:moveTo>
                      <a:pt x="0" y="34"/>
                    </a:moveTo>
                    <a:lnTo>
                      <a:pt x="3" y="18"/>
                    </a:lnTo>
                    <a:lnTo>
                      <a:pt x="3" y="0"/>
                    </a:lnTo>
                    <a:lnTo>
                      <a:pt x="6" y="2"/>
                    </a:lnTo>
                    <a:lnTo>
                      <a:pt x="16" y="0"/>
                    </a:lnTo>
                    <a:lnTo>
                      <a:pt x="34" y="2"/>
                    </a:lnTo>
                    <a:lnTo>
                      <a:pt x="39" y="13"/>
                    </a:lnTo>
                    <a:lnTo>
                      <a:pt x="61" y="22"/>
                    </a:lnTo>
                    <a:lnTo>
                      <a:pt x="55" y="29"/>
                    </a:lnTo>
                    <a:lnTo>
                      <a:pt x="31" y="29"/>
                    </a:lnTo>
                    <a:lnTo>
                      <a:pt x="22" y="29"/>
                    </a:lnTo>
                    <a:lnTo>
                      <a:pt x="6" y="40"/>
                    </a:lnTo>
                    <a:lnTo>
                      <a:pt x="0" y="34"/>
                    </a:lnTo>
                    <a:lnTo>
                      <a:pt x="0" y="3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28"/>
              <p:cNvSpPr>
                <a:spLocks/>
              </p:cNvSpPr>
              <p:nvPr/>
            </p:nvSpPr>
            <p:spPr bwMode="auto">
              <a:xfrm>
                <a:off x="3394075" y="4246563"/>
                <a:ext cx="155575" cy="169863"/>
              </a:xfrm>
              <a:custGeom>
                <a:avLst/>
                <a:gdLst>
                  <a:gd name="T0" fmla="*/ 37 w 98"/>
                  <a:gd name="T1" fmla="*/ 0 h 107"/>
                  <a:gd name="T2" fmla="*/ 55 w 98"/>
                  <a:gd name="T3" fmla="*/ 9 h 107"/>
                  <a:gd name="T4" fmla="*/ 67 w 98"/>
                  <a:gd name="T5" fmla="*/ 15 h 107"/>
                  <a:gd name="T6" fmla="*/ 80 w 98"/>
                  <a:gd name="T7" fmla="*/ 15 h 107"/>
                  <a:gd name="T8" fmla="*/ 89 w 98"/>
                  <a:gd name="T9" fmla="*/ 22 h 107"/>
                  <a:gd name="T10" fmla="*/ 98 w 98"/>
                  <a:gd name="T11" fmla="*/ 38 h 107"/>
                  <a:gd name="T12" fmla="*/ 89 w 98"/>
                  <a:gd name="T13" fmla="*/ 52 h 107"/>
                  <a:gd name="T14" fmla="*/ 73 w 98"/>
                  <a:gd name="T15" fmla="*/ 68 h 107"/>
                  <a:gd name="T16" fmla="*/ 52 w 98"/>
                  <a:gd name="T17" fmla="*/ 73 h 107"/>
                  <a:gd name="T18" fmla="*/ 39 w 98"/>
                  <a:gd name="T19" fmla="*/ 93 h 107"/>
                  <a:gd name="T20" fmla="*/ 33 w 98"/>
                  <a:gd name="T21" fmla="*/ 107 h 107"/>
                  <a:gd name="T22" fmla="*/ 21 w 98"/>
                  <a:gd name="T23" fmla="*/ 102 h 107"/>
                  <a:gd name="T24" fmla="*/ 12 w 98"/>
                  <a:gd name="T25" fmla="*/ 99 h 107"/>
                  <a:gd name="T26" fmla="*/ 12 w 98"/>
                  <a:gd name="T27" fmla="*/ 83 h 107"/>
                  <a:gd name="T28" fmla="*/ 17 w 98"/>
                  <a:gd name="T29" fmla="*/ 83 h 107"/>
                  <a:gd name="T30" fmla="*/ 17 w 98"/>
                  <a:gd name="T31" fmla="*/ 68 h 107"/>
                  <a:gd name="T32" fmla="*/ 14 w 98"/>
                  <a:gd name="T33" fmla="*/ 64 h 107"/>
                  <a:gd name="T34" fmla="*/ 12 w 98"/>
                  <a:gd name="T35" fmla="*/ 68 h 107"/>
                  <a:gd name="T36" fmla="*/ 0 w 98"/>
                  <a:gd name="T37" fmla="*/ 61 h 107"/>
                  <a:gd name="T38" fmla="*/ 3 w 98"/>
                  <a:gd name="T39" fmla="*/ 55 h 107"/>
                  <a:gd name="T40" fmla="*/ 0 w 98"/>
                  <a:gd name="T41" fmla="*/ 40 h 107"/>
                  <a:gd name="T42" fmla="*/ 7 w 98"/>
                  <a:gd name="T43" fmla="*/ 38 h 107"/>
                  <a:gd name="T44" fmla="*/ 9 w 98"/>
                  <a:gd name="T45" fmla="*/ 27 h 107"/>
                  <a:gd name="T46" fmla="*/ 14 w 98"/>
                  <a:gd name="T47" fmla="*/ 18 h 107"/>
                  <a:gd name="T48" fmla="*/ 12 w 98"/>
                  <a:gd name="T49" fmla="*/ 9 h 107"/>
                  <a:gd name="T50" fmla="*/ 21 w 98"/>
                  <a:gd name="T51" fmla="*/ 6 h 107"/>
                  <a:gd name="T52" fmla="*/ 37 w 98"/>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07">
                    <a:moveTo>
                      <a:pt x="37" y="0"/>
                    </a:moveTo>
                    <a:lnTo>
                      <a:pt x="55" y="9"/>
                    </a:lnTo>
                    <a:lnTo>
                      <a:pt x="67" y="15"/>
                    </a:lnTo>
                    <a:lnTo>
                      <a:pt x="80" y="15"/>
                    </a:lnTo>
                    <a:lnTo>
                      <a:pt x="89" y="22"/>
                    </a:lnTo>
                    <a:lnTo>
                      <a:pt x="98" y="38"/>
                    </a:lnTo>
                    <a:lnTo>
                      <a:pt x="89" y="52"/>
                    </a:lnTo>
                    <a:lnTo>
                      <a:pt x="73" y="68"/>
                    </a:lnTo>
                    <a:lnTo>
                      <a:pt x="52" y="73"/>
                    </a:lnTo>
                    <a:lnTo>
                      <a:pt x="39" y="93"/>
                    </a:lnTo>
                    <a:lnTo>
                      <a:pt x="33" y="107"/>
                    </a:lnTo>
                    <a:lnTo>
                      <a:pt x="21" y="102"/>
                    </a:lnTo>
                    <a:lnTo>
                      <a:pt x="12" y="99"/>
                    </a:lnTo>
                    <a:lnTo>
                      <a:pt x="12" y="83"/>
                    </a:lnTo>
                    <a:lnTo>
                      <a:pt x="17" y="83"/>
                    </a:lnTo>
                    <a:lnTo>
                      <a:pt x="17" y="68"/>
                    </a:lnTo>
                    <a:lnTo>
                      <a:pt x="14" y="64"/>
                    </a:lnTo>
                    <a:lnTo>
                      <a:pt x="12" y="68"/>
                    </a:lnTo>
                    <a:lnTo>
                      <a:pt x="0" y="61"/>
                    </a:lnTo>
                    <a:lnTo>
                      <a:pt x="3" y="55"/>
                    </a:lnTo>
                    <a:lnTo>
                      <a:pt x="0" y="40"/>
                    </a:lnTo>
                    <a:lnTo>
                      <a:pt x="7" y="38"/>
                    </a:lnTo>
                    <a:lnTo>
                      <a:pt x="9" y="27"/>
                    </a:lnTo>
                    <a:lnTo>
                      <a:pt x="14" y="18"/>
                    </a:lnTo>
                    <a:lnTo>
                      <a:pt x="12" y="9"/>
                    </a:lnTo>
                    <a:lnTo>
                      <a:pt x="21" y="6"/>
                    </a:lnTo>
                    <a:lnTo>
                      <a:pt x="3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629"/>
              <p:cNvSpPr>
                <a:spLocks/>
              </p:cNvSpPr>
              <p:nvPr/>
            </p:nvSpPr>
            <p:spPr bwMode="auto">
              <a:xfrm>
                <a:off x="3394075" y="4246563"/>
                <a:ext cx="155575" cy="169863"/>
              </a:xfrm>
              <a:custGeom>
                <a:avLst/>
                <a:gdLst>
                  <a:gd name="T0" fmla="*/ 37 w 98"/>
                  <a:gd name="T1" fmla="*/ 0 h 107"/>
                  <a:gd name="T2" fmla="*/ 55 w 98"/>
                  <a:gd name="T3" fmla="*/ 9 h 107"/>
                  <a:gd name="T4" fmla="*/ 67 w 98"/>
                  <a:gd name="T5" fmla="*/ 15 h 107"/>
                  <a:gd name="T6" fmla="*/ 80 w 98"/>
                  <a:gd name="T7" fmla="*/ 15 h 107"/>
                  <a:gd name="T8" fmla="*/ 89 w 98"/>
                  <a:gd name="T9" fmla="*/ 22 h 107"/>
                  <a:gd name="T10" fmla="*/ 98 w 98"/>
                  <a:gd name="T11" fmla="*/ 38 h 107"/>
                  <a:gd name="T12" fmla="*/ 89 w 98"/>
                  <a:gd name="T13" fmla="*/ 52 h 107"/>
                  <a:gd name="T14" fmla="*/ 73 w 98"/>
                  <a:gd name="T15" fmla="*/ 68 h 107"/>
                  <a:gd name="T16" fmla="*/ 52 w 98"/>
                  <a:gd name="T17" fmla="*/ 73 h 107"/>
                  <a:gd name="T18" fmla="*/ 39 w 98"/>
                  <a:gd name="T19" fmla="*/ 93 h 107"/>
                  <a:gd name="T20" fmla="*/ 33 w 98"/>
                  <a:gd name="T21" fmla="*/ 107 h 107"/>
                  <a:gd name="T22" fmla="*/ 21 w 98"/>
                  <a:gd name="T23" fmla="*/ 102 h 107"/>
                  <a:gd name="T24" fmla="*/ 12 w 98"/>
                  <a:gd name="T25" fmla="*/ 99 h 107"/>
                  <a:gd name="T26" fmla="*/ 12 w 98"/>
                  <a:gd name="T27" fmla="*/ 83 h 107"/>
                  <a:gd name="T28" fmla="*/ 17 w 98"/>
                  <a:gd name="T29" fmla="*/ 83 h 107"/>
                  <a:gd name="T30" fmla="*/ 17 w 98"/>
                  <a:gd name="T31" fmla="*/ 68 h 107"/>
                  <a:gd name="T32" fmla="*/ 14 w 98"/>
                  <a:gd name="T33" fmla="*/ 64 h 107"/>
                  <a:gd name="T34" fmla="*/ 12 w 98"/>
                  <a:gd name="T35" fmla="*/ 68 h 107"/>
                  <a:gd name="T36" fmla="*/ 0 w 98"/>
                  <a:gd name="T37" fmla="*/ 61 h 107"/>
                  <a:gd name="T38" fmla="*/ 3 w 98"/>
                  <a:gd name="T39" fmla="*/ 55 h 107"/>
                  <a:gd name="T40" fmla="*/ 0 w 98"/>
                  <a:gd name="T41" fmla="*/ 40 h 107"/>
                  <a:gd name="T42" fmla="*/ 7 w 98"/>
                  <a:gd name="T43" fmla="*/ 38 h 107"/>
                  <a:gd name="T44" fmla="*/ 9 w 98"/>
                  <a:gd name="T45" fmla="*/ 27 h 107"/>
                  <a:gd name="T46" fmla="*/ 14 w 98"/>
                  <a:gd name="T47" fmla="*/ 18 h 107"/>
                  <a:gd name="T48" fmla="*/ 12 w 98"/>
                  <a:gd name="T49" fmla="*/ 9 h 107"/>
                  <a:gd name="T50" fmla="*/ 21 w 98"/>
                  <a:gd name="T51" fmla="*/ 6 h 107"/>
                  <a:gd name="T52" fmla="*/ 37 w 98"/>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07">
                    <a:moveTo>
                      <a:pt x="37" y="0"/>
                    </a:moveTo>
                    <a:lnTo>
                      <a:pt x="55" y="9"/>
                    </a:lnTo>
                    <a:lnTo>
                      <a:pt x="67" y="15"/>
                    </a:lnTo>
                    <a:lnTo>
                      <a:pt x="80" y="15"/>
                    </a:lnTo>
                    <a:lnTo>
                      <a:pt x="89" y="22"/>
                    </a:lnTo>
                    <a:lnTo>
                      <a:pt x="98" y="38"/>
                    </a:lnTo>
                    <a:lnTo>
                      <a:pt x="89" y="52"/>
                    </a:lnTo>
                    <a:lnTo>
                      <a:pt x="73" y="68"/>
                    </a:lnTo>
                    <a:lnTo>
                      <a:pt x="52" y="73"/>
                    </a:lnTo>
                    <a:lnTo>
                      <a:pt x="39" y="93"/>
                    </a:lnTo>
                    <a:lnTo>
                      <a:pt x="33" y="107"/>
                    </a:lnTo>
                    <a:lnTo>
                      <a:pt x="21" y="102"/>
                    </a:lnTo>
                    <a:lnTo>
                      <a:pt x="12" y="99"/>
                    </a:lnTo>
                    <a:lnTo>
                      <a:pt x="12" y="83"/>
                    </a:lnTo>
                    <a:lnTo>
                      <a:pt x="17" y="83"/>
                    </a:lnTo>
                    <a:lnTo>
                      <a:pt x="17" y="68"/>
                    </a:lnTo>
                    <a:lnTo>
                      <a:pt x="14" y="64"/>
                    </a:lnTo>
                    <a:lnTo>
                      <a:pt x="12" y="68"/>
                    </a:lnTo>
                    <a:lnTo>
                      <a:pt x="0" y="61"/>
                    </a:lnTo>
                    <a:lnTo>
                      <a:pt x="3" y="55"/>
                    </a:lnTo>
                    <a:lnTo>
                      <a:pt x="0" y="40"/>
                    </a:lnTo>
                    <a:lnTo>
                      <a:pt x="7" y="38"/>
                    </a:lnTo>
                    <a:lnTo>
                      <a:pt x="9" y="27"/>
                    </a:lnTo>
                    <a:lnTo>
                      <a:pt x="14" y="18"/>
                    </a:lnTo>
                    <a:lnTo>
                      <a:pt x="12" y="9"/>
                    </a:lnTo>
                    <a:lnTo>
                      <a:pt x="21" y="6"/>
                    </a:lnTo>
                    <a:lnTo>
                      <a:pt x="37"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 name="Freeform 630"/>
              <p:cNvSpPr>
                <a:spLocks/>
              </p:cNvSpPr>
              <p:nvPr/>
            </p:nvSpPr>
            <p:spPr bwMode="auto">
              <a:xfrm>
                <a:off x="3095625" y="3776663"/>
                <a:ext cx="107950" cy="111125"/>
              </a:xfrm>
              <a:custGeom>
                <a:avLst/>
                <a:gdLst>
                  <a:gd name="T0" fmla="*/ 61 w 68"/>
                  <a:gd name="T1" fmla="*/ 0 h 70"/>
                  <a:gd name="T2" fmla="*/ 55 w 68"/>
                  <a:gd name="T3" fmla="*/ 31 h 70"/>
                  <a:gd name="T4" fmla="*/ 61 w 68"/>
                  <a:gd name="T5" fmla="*/ 34 h 70"/>
                  <a:gd name="T6" fmla="*/ 61 w 68"/>
                  <a:gd name="T7" fmla="*/ 36 h 70"/>
                  <a:gd name="T8" fmla="*/ 68 w 68"/>
                  <a:gd name="T9" fmla="*/ 36 h 70"/>
                  <a:gd name="T10" fmla="*/ 64 w 68"/>
                  <a:gd name="T11" fmla="*/ 43 h 70"/>
                  <a:gd name="T12" fmla="*/ 57 w 68"/>
                  <a:gd name="T13" fmla="*/ 46 h 70"/>
                  <a:gd name="T14" fmla="*/ 57 w 68"/>
                  <a:gd name="T15" fmla="*/ 52 h 70"/>
                  <a:gd name="T16" fmla="*/ 52 w 68"/>
                  <a:gd name="T17" fmla="*/ 59 h 70"/>
                  <a:gd name="T18" fmla="*/ 49 w 68"/>
                  <a:gd name="T19" fmla="*/ 61 h 70"/>
                  <a:gd name="T20" fmla="*/ 47 w 68"/>
                  <a:gd name="T21" fmla="*/ 68 h 70"/>
                  <a:gd name="T22" fmla="*/ 36 w 68"/>
                  <a:gd name="T23" fmla="*/ 70 h 70"/>
                  <a:gd name="T24" fmla="*/ 18 w 68"/>
                  <a:gd name="T25" fmla="*/ 68 h 70"/>
                  <a:gd name="T26" fmla="*/ 0 w 68"/>
                  <a:gd name="T27" fmla="*/ 59 h 70"/>
                  <a:gd name="T28" fmla="*/ 5 w 68"/>
                  <a:gd name="T29" fmla="*/ 50 h 70"/>
                  <a:gd name="T30" fmla="*/ 3 w 68"/>
                  <a:gd name="T31" fmla="*/ 43 h 70"/>
                  <a:gd name="T32" fmla="*/ 15 w 68"/>
                  <a:gd name="T33" fmla="*/ 27 h 70"/>
                  <a:gd name="T34" fmla="*/ 34 w 68"/>
                  <a:gd name="T35" fmla="*/ 31 h 70"/>
                  <a:gd name="T36" fmla="*/ 36 w 68"/>
                  <a:gd name="T37" fmla="*/ 25 h 70"/>
                  <a:gd name="T38" fmla="*/ 24 w 68"/>
                  <a:gd name="T39" fmla="*/ 9 h 70"/>
                  <a:gd name="T40" fmla="*/ 27 w 68"/>
                  <a:gd name="T41" fmla="*/ 0 h 70"/>
                  <a:gd name="T42" fmla="*/ 61 w 68"/>
                  <a:gd name="T4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70">
                    <a:moveTo>
                      <a:pt x="61" y="0"/>
                    </a:moveTo>
                    <a:lnTo>
                      <a:pt x="55" y="31"/>
                    </a:lnTo>
                    <a:lnTo>
                      <a:pt x="61" y="34"/>
                    </a:lnTo>
                    <a:lnTo>
                      <a:pt x="61" y="36"/>
                    </a:lnTo>
                    <a:lnTo>
                      <a:pt x="68" y="36"/>
                    </a:lnTo>
                    <a:lnTo>
                      <a:pt x="64" y="43"/>
                    </a:lnTo>
                    <a:lnTo>
                      <a:pt x="57" y="46"/>
                    </a:lnTo>
                    <a:lnTo>
                      <a:pt x="57" y="52"/>
                    </a:lnTo>
                    <a:lnTo>
                      <a:pt x="52" y="59"/>
                    </a:lnTo>
                    <a:lnTo>
                      <a:pt x="49" y="61"/>
                    </a:lnTo>
                    <a:lnTo>
                      <a:pt x="47" y="68"/>
                    </a:lnTo>
                    <a:lnTo>
                      <a:pt x="36" y="70"/>
                    </a:lnTo>
                    <a:lnTo>
                      <a:pt x="18" y="68"/>
                    </a:lnTo>
                    <a:lnTo>
                      <a:pt x="0" y="59"/>
                    </a:lnTo>
                    <a:lnTo>
                      <a:pt x="5" y="50"/>
                    </a:lnTo>
                    <a:lnTo>
                      <a:pt x="3" y="43"/>
                    </a:lnTo>
                    <a:lnTo>
                      <a:pt x="15" y="27"/>
                    </a:lnTo>
                    <a:lnTo>
                      <a:pt x="34" y="31"/>
                    </a:lnTo>
                    <a:lnTo>
                      <a:pt x="36" y="25"/>
                    </a:lnTo>
                    <a:lnTo>
                      <a:pt x="24" y="9"/>
                    </a:lnTo>
                    <a:lnTo>
                      <a:pt x="27" y="0"/>
                    </a:lnTo>
                    <a:lnTo>
                      <a:pt x="6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631"/>
              <p:cNvSpPr>
                <a:spLocks/>
              </p:cNvSpPr>
              <p:nvPr/>
            </p:nvSpPr>
            <p:spPr bwMode="auto">
              <a:xfrm>
                <a:off x="3095625" y="3776663"/>
                <a:ext cx="107950" cy="111125"/>
              </a:xfrm>
              <a:custGeom>
                <a:avLst/>
                <a:gdLst>
                  <a:gd name="T0" fmla="*/ 61 w 68"/>
                  <a:gd name="T1" fmla="*/ 0 h 70"/>
                  <a:gd name="T2" fmla="*/ 55 w 68"/>
                  <a:gd name="T3" fmla="*/ 31 h 70"/>
                  <a:gd name="T4" fmla="*/ 61 w 68"/>
                  <a:gd name="T5" fmla="*/ 34 h 70"/>
                  <a:gd name="T6" fmla="*/ 61 w 68"/>
                  <a:gd name="T7" fmla="*/ 36 h 70"/>
                  <a:gd name="T8" fmla="*/ 68 w 68"/>
                  <a:gd name="T9" fmla="*/ 36 h 70"/>
                  <a:gd name="T10" fmla="*/ 64 w 68"/>
                  <a:gd name="T11" fmla="*/ 43 h 70"/>
                  <a:gd name="T12" fmla="*/ 57 w 68"/>
                  <a:gd name="T13" fmla="*/ 46 h 70"/>
                  <a:gd name="T14" fmla="*/ 57 w 68"/>
                  <a:gd name="T15" fmla="*/ 52 h 70"/>
                  <a:gd name="T16" fmla="*/ 52 w 68"/>
                  <a:gd name="T17" fmla="*/ 59 h 70"/>
                  <a:gd name="T18" fmla="*/ 49 w 68"/>
                  <a:gd name="T19" fmla="*/ 61 h 70"/>
                  <a:gd name="T20" fmla="*/ 47 w 68"/>
                  <a:gd name="T21" fmla="*/ 68 h 70"/>
                  <a:gd name="T22" fmla="*/ 36 w 68"/>
                  <a:gd name="T23" fmla="*/ 70 h 70"/>
                  <a:gd name="T24" fmla="*/ 18 w 68"/>
                  <a:gd name="T25" fmla="*/ 68 h 70"/>
                  <a:gd name="T26" fmla="*/ 0 w 68"/>
                  <a:gd name="T27" fmla="*/ 59 h 70"/>
                  <a:gd name="T28" fmla="*/ 5 w 68"/>
                  <a:gd name="T29" fmla="*/ 50 h 70"/>
                  <a:gd name="T30" fmla="*/ 3 w 68"/>
                  <a:gd name="T31" fmla="*/ 43 h 70"/>
                  <a:gd name="T32" fmla="*/ 15 w 68"/>
                  <a:gd name="T33" fmla="*/ 27 h 70"/>
                  <a:gd name="T34" fmla="*/ 34 w 68"/>
                  <a:gd name="T35" fmla="*/ 31 h 70"/>
                  <a:gd name="T36" fmla="*/ 36 w 68"/>
                  <a:gd name="T37" fmla="*/ 25 h 70"/>
                  <a:gd name="T38" fmla="*/ 24 w 68"/>
                  <a:gd name="T39" fmla="*/ 9 h 70"/>
                  <a:gd name="T40" fmla="*/ 27 w 68"/>
                  <a:gd name="T41" fmla="*/ 0 h 70"/>
                  <a:gd name="T42" fmla="*/ 61 w 68"/>
                  <a:gd name="T4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70">
                    <a:moveTo>
                      <a:pt x="61" y="0"/>
                    </a:moveTo>
                    <a:lnTo>
                      <a:pt x="55" y="31"/>
                    </a:lnTo>
                    <a:lnTo>
                      <a:pt x="61" y="34"/>
                    </a:lnTo>
                    <a:lnTo>
                      <a:pt x="61" y="36"/>
                    </a:lnTo>
                    <a:lnTo>
                      <a:pt x="68" y="36"/>
                    </a:lnTo>
                    <a:lnTo>
                      <a:pt x="64" y="43"/>
                    </a:lnTo>
                    <a:lnTo>
                      <a:pt x="57" y="46"/>
                    </a:lnTo>
                    <a:lnTo>
                      <a:pt x="57" y="52"/>
                    </a:lnTo>
                    <a:lnTo>
                      <a:pt x="52" y="59"/>
                    </a:lnTo>
                    <a:lnTo>
                      <a:pt x="49" y="61"/>
                    </a:lnTo>
                    <a:lnTo>
                      <a:pt x="47" y="68"/>
                    </a:lnTo>
                    <a:lnTo>
                      <a:pt x="36" y="70"/>
                    </a:lnTo>
                    <a:lnTo>
                      <a:pt x="18" y="68"/>
                    </a:lnTo>
                    <a:lnTo>
                      <a:pt x="0" y="59"/>
                    </a:lnTo>
                    <a:lnTo>
                      <a:pt x="5" y="50"/>
                    </a:lnTo>
                    <a:lnTo>
                      <a:pt x="3" y="43"/>
                    </a:lnTo>
                    <a:lnTo>
                      <a:pt x="15" y="27"/>
                    </a:lnTo>
                    <a:lnTo>
                      <a:pt x="34" y="31"/>
                    </a:lnTo>
                    <a:lnTo>
                      <a:pt x="36" y="25"/>
                    </a:lnTo>
                    <a:lnTo>
                      <a:pt x="24" y="9"/>
                    </a:lnTo>
                    <a:lnTo>
                      <a:pt x="27" y="0"/>
                    </a:lnTo>
                    <a:lnTo>
                      <a:pt x="6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 name="Freeform 632"/>
              <p:cNvSpPr>
                <a:spLocks/>
              </p:cNvSpPr>
              <p:nvPr/>
            </p:nvSpPr>
            <p:spPr bwMode="auto">
              <a:xfrm>
                <a:off x="3932238" y="4054475"/>
                <a:ext cx="131763" cy="192088"/>
              </a:xfrm>
              <a:custGeom>
                <a:avLst/>
                <a:gdLst>
                  <a:gd name="T0" fmla="*/ 30 w 83"/>
                  <a:gd name="T1" fmla="*/ 0 h 121"/>
                  <a:gd name="T2" fmla="*/ 52 w 83"/>
                  <a:gd name="T3" fmla="*/ 20 h 121"/>
                  <a:gd name="T4" fmla="*/ 46 w 83"/>
                  <a:gd name="T5" fmla="*/ 32 h 121"/>
                  <a:gd name="T6" fmla="*/ 55 w 83"/>
                  <a:gd name="T7" fmla="*/ 29 h 121"/>
                  <a:gd name="T8" fmla="*/ 73 w 83"/>
                  <a:gd name="T9" fmla="*/ 41 h 121"/>
                  <a:gd name="T10" fmla="*/ 73 w 83"/>
                  <a:gd name="T11" fmla="*/ 57 h 121"/>
                  <a:gd name="T12" fmla="*/ 62 w 83"/>
                  <a:gd name="T13" fmla="*/ 62 h 121"/>
                  <a:gd name="T14" fmla="*/ 59 w 83"/>
                  <a:gd name="T15" fmla="*/ 77 h 121"/>
                  <a:gd name="T16" fmla="*/ 69 w 83"/>
                  <a:gd name="T17" fmla="*/ 87 h 121"/>
                  <a:gd name="T18" fmla="*/ 83 w 83"/>
                  <a:gd name="T19" fmla="*/ 112 h 121"/>
                  <a:gd name="T20" fmla="*/ 67 w 83"/>
                  <a:gd name="T21" fmla="*/ 115 h 121"/>
                  <a:gd name="T22" fmla="*/ 48 w 83"/>
                  <a:gd name="T23" fmla="*/ 121 h 121"/>
                  <a:gd name="T24" fmla="*/ 28 w 83"/>
                  <a:gd name="T25" fmla="*/ 115 h 121"/>
                  <a:gd name="T26" fmla="*/ 24 w 83"/>
                  <a:gd name="T27" fmla="*/ 96 h 121"/>
                  <a:gd name="T28" fmla="*/ 30 w 83"/>
                  <a:gd name="T29" fmla="*/ 75 h 121"/>
                  <a:gd name="T30" fmla="*/ 24 w 83"/>
                  <a:gd name="T31" fmla="*/ 66 h 121"/>
                  <a:gd name="T32" fmla="*/ 21 w 83"/>
                  <a:gd name="T33" fmla="*/ 53 h 121"/>
                  <a:gd name="T34" fmla="*/ 12 w 83"/>
                  <a:gd name="T35" fmla="*/ 57 h 121"/>
                  <a:gd name="T36" fmla="*/ 0 w 83"/>
                  <a:gd name="T37" fmla="*/ 43 h 121"/>
                  <a:gd name="T38" fmla="*/ 5 w 83"/>
                  <a:gd name="T39" fmla="*/ 34 h 121"/>
                  <a:gd name="T40" fmla="*/ 5 w 83"/>
                  <a:gd name="T41" fmla="*/ 25 h 121"/>
                  <a:gd name="T42" fmla="*/ 17 w 83"/>
                  <a:gd name="T43" fmla="*/ 22 h 121"/>
                  <a:gd name="T44" fmla="*/ 12 w 83"/>
                  <a:gd name="T45" fmla="*/ 13 h 121"/>
                  <a:gd name="T46" fmla="*/ 30 w 83"/>
                  <a:gd name="T4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121">
                    <a:moveTo>
                      <a:pt x="30" y="0"/>
                    </a:moveTo>
                    <a:lnTo>
                      <a:pt x="52" y="20"/>
                    </a:lnTo>
                    <a:lnTo>
                      <a:pt x="46" y="32"/>
                    </a:lnTo>
                    <a:lnTo>
                      <a:pt x="55" y="29"/>
                    </a:lnTo>
                    <a:lnTo>
                      <a:pt x="73" y="41"/>
                    </a:lnTo>
                    <a:lnTo>
                      <a:pt x="73" y="57"/>
                    </a:lnTo>
                    <a:lnTo>
                      <a:pt x="62" y="62"/>
                    </a:lnTo>
                    <a:lnTo>
                      <a:pt x="59" y="77"/>
                    </a:lnTo>
                    <a:lnTo>
                      <a:pt x="69" y="87"/>
                    </a:lnTo>
                    <a:lnTo>
                      <a:pt x="83" y="112"/>
                    </a:lnTo>
                    <a:lnTo>
                      <a:pt x="67" y="115"/>
                    </a:lnTo>
                    <a:lnTo>
                      <a:pt x="48" y="121"/>
                    </a:lnTo>
                    <a:lnTo>
                      <a:pt x="28" y="115"/>
                    </a:lnTo>
                    <a:lnTo>
                      <a:pt x="24" y="96"/>
                    </a:lnTo>
                    <a:lnTo>
                      <a:pt x="30" y="75"/>
                    </a:lnTo>
                    <a:lnTo>
                      <a:pt x="24" y="66"/>
                    </a:lnTo>
                    <a:lnTo>
                      <a:pt x="21" y="53"/>
                    </a:lnTo>
                    <a:lnTo>
                      <a:pt x="12" y="57"/>
                    </a:lnTo>
                    <a:lnTo>
                      <a:pt x="0" y="43"/>
                    </a:lnTo>
                    <a:lnTo>
                      <a:pt x="5" y="34"/>
                    </a:lnTo>
                    <a:lnTo>
                      <a:pt x="5" y="25"/>
                    </a:lnTo>
                    <a:lnTo>
                      <a:pt x="17" y="22"/>
                    </a:lnTo>
                    <a:lnTo>
                      <a:pt x="12" y="13"/>
                    </a:lnTo>
                    <a:lnTo>
                      <a:pt x="3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633"/>
              <p:cNvSpPr>
                <a:spLocks/>
              </p:cNvSpPr>
              <p:nvPr/>
            </p:nvSpPr>
            <p:spPr bwMode="auto">
              <a:xfrm>
                <a:off x="3932238" y="4054475"/>
                <a:ext cx="131763" cy="192088"/>
              </a:xfrm>
              <a:custGeom>
                <a:avLst/>
                <a:gdLst>
                  <a:gd name="T0" fmla="*/ 30 w 83"/>
                  <a:gd name="T1" fmla="*/ 0 h 121"/>
                  <a:gd name="T2" fmla="*/ 52 w 83"/>
                  <a:gd name="T3" fmla="*/ 20 h 121"/>
                  <a:gd name="T4" fmla="*/ 46 w 83"/>
                  <a:gd name="T5" fmla="*/ 32 h 121"/>
                  <a:gd name="T6" fmla="*/ 55 w 83"/>
                  <a:gd name="T7" fmla="*/ 29 h 121"/>
                  <a:gd name="T8" fmla="*/ 73 w 83"/>
                  <a:gd name="T9" fmla="*/ 41 h 121"/>
                  <a:gd name="T10" fmla="*/ 73 w 83"/>
                  <a:gd name="T11" fmla="*/ 57 h 121"/>
                  <a:gd name="T12" fmla="*/ 62 w 83"/>
                  <a:gd name="T13" fmla="*/ 62 h 121"/>
                  <a:gd name="T14" fmla="*/ 59 w 83"/>
                  <a:gd name="T15" fmla="*/ 77 h 121"/>
                  <a:gd name="T16" fmla="*/ 69 w 83"/>
                  <a:gd name="T17" fmla="*/ 87 h 121"/>
                  <a:gd name="T18" fmla="*/ 83 w 83"/>
                  <a:gd name="T19" fmla="*/ 112 h 121"/>
                  <a:gd name="T20" fmla="*/ 67 w 83"/>
                  <a:gd name="T21" fmla="*/ 115 h 121"/>
                  <a:gd name="T22" fmla="*/ 48 w 83"/>
                  <a:gd name="T23" fmla="*/ 121 h 121"/>
                  <a:gd name="T24" fmla="*/ 28 w 83"/>
                  <a:gd name="T25" fmla="*/ 115 h 121"/>
                  <a:gd name="T26" fmla="*/ 24 w 83"/>
                  <a:gd name="T27" fmla="*/ 96 h 121"/>
                  <a:gd name="T28" fmla="*/ 30 w 83"/>
                  <a:gd name="T29" fmla="*/ 75 h 121"/>
                  <a:gd name="T30" fmla="*/ 24 w 83"/>
                  <a:gd name="T31" fmla="*/ 66 h 121"/>
                  <a:gd name="T32" fmla="*/ 21 w 83"/>
                  <a:gd name="T33" fmla="*/ 53 h 121"/>
                  <a:gd name="T34" fmla="*/ 12 w 83"/>
                  <a:gd name="T35" fmla="*/ 57 h 121"/>
                  <a:gd name="T36" fmla="*/ 0 w 83"/>
                  <a:gd name="T37" fmla="*/ 43 h 121"/>
                  <a:gd name="T38" fmla="*/ 5 w 83"/>
                  <a:gd name="T39" fmla="*/ 34 h 121"/>
                  <a:gd name="T40" fmla="*/ 5 w 83"/>
                  <a:gd name="T41" fmla="*/ 25 h 121"/>
                  <a:gd name="T42" fmla="*/ 17 w 83"/>
                  <a:gd name="T43" fmla="*/ 22 h 121"/>
                  <a:gd name="T44" fmla="*/ 12 w 83"/>
                  <a:gd name="T45" fmla="*/ 13 h 121"/>
                  <a:gd name="T46" fmla="*/ 30 w 83"/>
                  <a:gd name="T4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121">
                    <a:moveTo>
                      <a:pt x="30" y="0"/>
                    </a:moveTo>
                    <a:lnTo>
                      <a:pt x="52" y="20"/>
                    </a:lnTo>
                    <a:lnTo>
                      <a:pt x="46" y="32"/>
                    </a:lnTo>
                    <a:lnTo>
                      <a:pt x="55" y="29"/>
                    </a:lnTo>
                    <a:lnTo>
                      <a:pt x="73" y="41"/>
                    </a:lnTo>
                    <a:lnTo>
                      <a:pt x="73" y="57"/>
                    </a:lnTo>
                    <a:lnTo>
                      <a:pt x="62" y="62"/>
                    </a:lnTo>
                    <a:lnTo>
                      <a:pt x="59" y="77"/>
                    </a:lnTo>
                    <a:lnTo>
                      <a:pt x="69" y="87"/>
                    </a:lnTo>
                    <a:lnTo>
                      <a:pt x="83" y="112"/>
                    </a:lnTo>
                    <a:lnTo>
                      <a:pt x="67" y="115"/>
                    </a:lnTo>
                    <a:lnTo>
                      <a:pt x="48" y="121"/>
                    </a:lnTo>
                    <a:lnTo>
                      <a:pt x="28" y="115"/>
                    </a:lnTo>
                    <a:lnTo>
                      <a:pt x="24" y="96"/>
                    </a:lnTo>
                    <a:lnTo>
                      <a:pt x="30" y="75"/>
                    </a:lnTo>
                    <a:lnTo>
                      <a:pt x="24" y="66"/>
                    </a:lnTo>
                    <a:lnTo>
                      <a:pt x="21" y="53"/>
                    </a:lnTo>
                    <a:lnTo>
                      <a:pt x="12" y="57"/>
                    </a:lnTo>
                    <a:lnTo>
                      <a:pt x="0" y="43"/>
                    </a:lnTo>
                    <a:lnTo>
                      <a:pt x="5" y="34"/>
                    </a:lnTo>
                    <a:lnTo>
                      <a:pt x="5" y="25"/>
                    </a:lnTo>
                    <a:lnTo>
                      <a:pt x="17" y="22"/>
                    </a:lnTo>
                    <a:lnTo>
                      <a:pt x="12" y="13"/>
                    </a:lnTo>
                    <a:lnTo>
                      <a:pt x="3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 name="Freeform 634"/>
              <p:cNvSpPr>
                <a:spLocks/>
              </p:cNvSpPr>
              <p:nvPr/>
            </p:nvSpPr>
            <p:spPr bwMode="auto">
              <a:xfrm>
                <a:off x="3594100" y="3722688"/>
                <a:ext cx="73025" cy="53975"/>
              </a:xfrm>
              <a:custGeom>
                <a:avLst/>
                <a:gdLst>
                  <a:gd name="T0" fmla="*/ 46 w 46"/>
                  <a:gd name="T1" fmla="*/ 0 h 34"/>
                  <a:gd name="T2" fmla="*/ 46 w 46"/>
                  <a:gd name="T3" fmla="*/ 18 h 34"/>
                  <a:gd name="T4" fmla="*/ 43 w 46"/>
                  <a:gd name="T5" fmla="*/ 34 h 34"/>
                  <a:gd name="T6" fmla="*/ 9 w 46"/>
                  <a:gd name="T7" fmla="*/ 34 h 34"/>
                  <a:gd name="T8" fmla="*/ 0 w 46"/>
                  <a:gd name="T9" fmla="*/ 29 h 34"/>
                  <a:gd name="T10" fmla="*/ 2 w 46"/>
                  <a:gd name="T11" fmla="*/ 22 h 34"/>
                  <a:gd name="T12" fmla="*/ 36 w 46"/>
                  <a:gd name="T13" fmla="*/ 22 h 34"/>
                  <a:gd name="T14" fmla="*/ 27 w 46"/>
                  <a:gd name="T15" fmla="*/ 15 h 34"/>
                  <a:gd name="T16" fmla="*/ 27 w 46"/>
                  <a:gd name="T17" fmla="*/ 6 h 34"/>
                  <a:gd name="T18" fmla="*/ 18 w 46"/>
                  <a:gd name="T19" fmla="*/ 0 h 34"/>
                  <a:gd name="T20" fmla="*/ 34 w 46"/>
                  <a:gd name="T21" fmla="*/ 0 h 34"/>
                  <a:gd name="T22" fmla="*/ 46 w 46"/>
                  <a:gd name="T23" fmla="*/ 0 h 34"/>
                  <a:gd name="T24" fmla="*/ 46 w 46"/>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34">
                    <a:moveTo>
                      <a:pt x="46" y="0"/>
                    </a:moveTo>
                    <a:lnTo>
                      <a:pt x="46" y="18"/>
                    </a:lnTo>
                    <a:lnTo>
                      <a:pt x="43" y="34"/>
                    </a:lnTo>
                    <a:lnTo>
                      <a:pt x="9" y="34"/>
                    </a:lnTo>
                    <a:lnTo>
                      <a:pt x="0" y="29"/>
                    </a:lnTo>
                    <a:lnTo>
                      <a:pt x="2" y="22"/>
                    </a:lnTo>
                    <a:lnTo>
                      <a:pt x="36" y="22"/>
                    </a:lnTo>
                    <a:lnTo>
                      <a:pt x="27" y="15"/>
                    </a:lnTo>
                    <a:lnTo>
                      <a:pt x="27" y="6"/>
                    </a:lnTo>
                    <a:lnTo>
                      <a:pt x="18" y="0"/>
                    </a:lnTo>
                    <a:lnTo>
                      <a:pt x="34" y="0"/>
                    </a:lnTo>
                    <a:lnTo>
                      <a:pt x="46" y="0"/>
                    </a:lnTo>
                    <a:lnTo>
                      <a:pt x="4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635"/>
              <p:cNvSpPr>
                <a:spLocks/>
              </p:cNvSpPr>
              <p:nvPr/>
            </p:nvSpPr>
            <p:spPr bwMode="auto">
              <a:xfrm>
                <a:off x="3173413" y="3830638"/>
                <a:ext cx="171450" cy="82550"/>
              </a:xfrm>
              <a:custGeom>
                <a:avLst/>
                <a:gdLst>
                  <a:gd name="T0" fmla="*/ 19 w 108"/>
                  <a:gd name="T1" fmla="*/ 2 h 52"/>
                  <a:gd name="T2" fmla="*/ 24 w 108"/>
                  <a:gd name="T3" fmla="*/ 2 h 52"/>
                  <a:gd name="T4" fmla="*/ 46 w 108"/>
                  <a:gd name="T5" fmla="*/ 2 h 52"/>
                  <a:gd name="T6" fmla="*/ 67 w 108"/>
                  <a:gd name="T7" fmla="*/ 0 h 52"/>
                  <a:gd name="T8" fmla="*/ 80 w 108"/>
                  <a:gd name="T9" fmla="*/ 2 h 52"/>
                  <a:gd name="T10" fmla="*/ 96 w 108"/>
                  <a:gd name="T11" fmla="*/ 2 h 52"/>
                  <a:gd name="T12" fmla="*/ 98 w 108"/>
                  <a:gd name="T13" fmla="*/ 9 h 52"/>
                  <a:gd name="T14" fmla="*/ 92 w 108"/>
                  <a:gd name="T15" fmla="*/ 12 h 52"/>
                  <a:gd name="T16" fmla="*/ 108 w 108"/>
                  <a:gd name="T17" fmla="*/ 16 h 52"/>
                  <a:gd name="T18" fmla="*/ 87 w 108"/>
                  <a:gd name="T19" fmla="*/ 25 h 52"/>
                  <a:gd name="T20" fmla="*/ 80 w 108"/>
                  <a:gd name="T21" fmla="*/ 22 h 52"/>
                  <a:gd name="T22" fmla="*/ 74 w 108"/>
                  <a:gd name="T23" fmla="*/ 25 h 52"/>
                  <a:gd name="T24" fmla="*/ 64 w 108"/>
                  <a:gd name="T25" fmla="*/ 34 h 52"/>
                  <a:gd name="T26" fmla="*/ 53 w 108"/>
                  <a:gd name="T27" fmla="*/ 40 h 52"/>
                  <a:gd name="T28" fmla="*/ 40 w 108"/>
                  <a:gd name="T29" fmla="*/ 52 h 52"/>
                  <a:gd name="T30" fmla="*/ 37 w 108"/>
                  <a:gd name="T31" fmla="*/ 50 h 52"/>
                  <a:gd name="T32" fmla="*/ 33 w 108"/>
                  <a:gd name="T33" fmla="*/ 46 h 52"/>
                  <a:gd name="T34" fmla="*/ 30 w 108"/>
                  <a:gd name="T35" fmla="*/ 43 h 52"/>
                  <a:gd name="T36" fmla="*/ 24 w 108"/>
                  <a:gd name="T37" fmla="*/ 34 h 52"/>
                  <a:gd name="T38" fmla="*/ 12 w 108"/>
                  <a:gd name="T39" fmla="*/ 27 h 52"/>
                  <a:gd name="T40" fmla="*/ 0 w 108"/>
                  <a:gd name="T41" fmla="*/ 27 h 52"/>
                  <a:gd name="T42" fmla="*/ 3 w 108"/>
                  <a:gd name="T43" fmla="*/ 25 h 52"/>
                  <a:gd name="T44" fmla="*/ 8 w 108"/>
                  <a:gd name="T45" fmla="*/ 18 h 52"/>
                  <a:gd name="T46" fmla="*/ 8 w 108"/>
                  <a:gd name="T47" fmla="*/ 12 h 52"/>
                  <a:gd name="T48" fmla="*/ 15 w 108"/>
                  <a:gd name="T49" fmla="*/ 9 h 52"/>
                  <a:gd name="T50" fmla="*/ 19 w 108"/>
                  <a:gd name="T51"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52">
                    <a:moveTo>
                      <a:pt x="19" y="2"/>
                    </a:moveTo>
                    <a:lnTo>
                      <a:pt x="24" y="2"/>
                    </a:lnTo>
                    <a:lnTo>
                      <a:pt x="46" y="2"/>
                    </a:lnTo>
                    <a:lnTo>
                      <a:pt x="67" y="0"/>
                    </a:lnTo>
                    <a:lnTo>
                      <a:pt x="80" y="2"/>
                    </a:lnTo>
                    <a:lnTo>
                      <a:pt x="96" y="2"/>
                    </a:lnTo>
                    <a:lnTo>
                      <a:pt x="98" y="9"/>
                    </a:lnTo>
                    <a:lnTo>
                      <a:pt x="92" y="12"/>
                    </a:lnTo>
                    <a:lnTo>
                      <a:pt x="108" y="16"/>
                    </a:lnTo>
                    <a:lnTo>
                      <a:pt x="87" y="25"/>
                    </a:lnTo>
                    <a:lnTo>
                      <a:pt x="80" y="22"/>
                    </a:lnTo>
                    <a:lnTo>
                      <a:pt x="74" y="25"/>
                    </a:lnTo>
                    <a:lnTo>
                      <a:pt x="64" y="34"/>
                    </a:lnTo>
                    <a:lnTo>
                      <a:pt x="53" y="40"/>
                    </a:lnTo>
                    <a:lnTo>
                      <a:pt x="40" y="52"/>
                    </a:lnTo>
                    <a:lnTo>
                      <a:pt x="37" y="50"/>
                    </a:lnTo>
                    <a:lnTo>
                      <a:pt x="33" y="46"/>
                    </a:lnTo>
                    <a:lnTo>
                      <a:pt x="30" y="43"/>
                    </a:lnTo>
                    <a:lnTo>
                      <a:pt x="24" y="34"/>
                    </a:lnTo>
                    <a:lnTo>
                      <a:pt x="12" y="27"/>
                    </a:lnTo>
                    <a:lnTo>
                      <a:pt x="0" y="27"/>
                    </a:lnTo>
                    <a:lnTo>
                      <a:pt x="3" y="25"/>
                    </a:lnTo>
                    <a:lnTo>
                      <a:pt x="8" y="18"/>
                    </a:lnTo>
                    <a:lnTo>
                      <a:pt x="8" y="12"/>
                    </a:lnTo>
                    <a:lnTo>
                      <a:pt x="15" y="9"/>
                    </a:lnTo>
                    <a:lnTo>
                      <a:pt x="19"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636"/>
              <p:cNvSpPr>
                <a:spLocks/>
              </p:cNvSpPr>
              <p:nvPr/>
            </p:nvSpPr>
            <p:spPr bwMode="auto">
              <a:xfrm>
                <a:off x="3173413" y="3830638"/>
                <a:ext cx="171450" cy="82550"/>
              </a:xfrm>
              <a:custGeom>
                <a:avLst/>
                <a:gdLst>
                  <a:gd name="T0" fmla="*/ 19 w 108"/>
                  <a:gd name="T1" fmla="*/ 2 h 52"/>
                  <a:gd name="T2" fmla="*/ 24 w 108"/>
                  <a:gd name="T3" fmla="*/ 2 h 52"/>
                  <a:gd name="T4" fmla="*/ 46 w 108"/>
                  <a:gd name="T5" fmla="*/ 2 h 52"/>
                  <a:gd name="T6" fmla="*/ 67 w 108"/>
                  <a:gd name="T7" fmla="*/ 0 h 52"/>
                  <a:gd name="T8" fmla="*/ 80 w 108"/>
                  <a:gd name="T9" fmla="*/ 2 h 52"/>
                  <a:gd name="T10" fmla="*/ 96 w 108"/>
                  <a:gd name="T11" fmla="*/ 2 h 52"/>
                  <a:gd name="T12" fmla="*/ 98 w 108"/>
                  <a:gd name="T13" fmla="*/ 9 h 52"/>
                  <a:gd name="T14" fmla="*/ 92 w 108"/>
                  <a:gd name="T15" fmla="*/ 12 h 52"/>
                  <a:gd name="T16" fmla="*/ 108 w 108"/>
                  <a:gd name="T17" fmla="*/ 16 h 52"/>
                  <a:gd name="T18" fmla="*/ 87 w 108"/>
                  <a:gd name="T19" fmla="*/ 25 h 52"/>
                  <a:gd name="T20" fmla="*/ 80 w 108"/>
                  <a:gd name="T21" fmla="*/ 22 h 52"/>
                  <a:gd name="T22" fmla="*/ 74 w 108"/>
                  <a:gd name="T23" fmla="*/ 25 h 52"/>
                  <a:gd name="T24" fmla="*/ 64 w 108"/>
                  <a:gd name="T25" fmla="*/ 34 h 52"/>
                  <a:gd name="T26" fmla="*/ 53 w 108"/>
                  <a:gd name="T27" fmla="*/ 40 h 52"/>
                  <a:gd name="T28" fmla="*/ 40 w 108"/>
                  <a:gd name="T29" fmla="*/ 52 h 52"/>
                  <a:gd name="T30" fmla="*/ 37 w 108"/>
                  <a:gd name="T31" fmla="*/ 50 h 52"/>
                  <a:gd name="T32" fmla="*/ 33 w 108"/>
                  <a:gd name="T33" fmla="*/ 46 h 52"/>
                  <a:gd name="T34" fmla="*/ 30 w 108"/>
                  <a:gd name="T35" fmla="*/ 43 h 52"/>
                  <a:gd name="T36" fmla="*/ 24 w 108"/>
                  <a:gd name="T37" fmla="*/ 34 h 52"/>
                  <a:gd name="T38" fmla="*/ 12 w 108"/>
                  <a:gd name="T39" fmla="*/ 27 h 52"/>
                  <a:gd name="T40" fmla="*/ 0 w 108"/>
                  <a:gd name="T41" fmla="*/ 27 h 52"/>
                  <a:gd name="T42" fmla="*/ 3 w 108"/>
                  <a:gd name="T43" fmla="*/ 25 h 52"/>
                  <a:gd name="T44" fmla="*/ 8 w 108"/>
                  <a:gd name="T45" fmla="*/ 18 h 52"/>
                  <a:gd name="T46" fmla="*/ 8 w 108"/>
                  <a:gd name="T47" fmla="*/ 12 h 52"/>
                  <a:gd name="T48" fmla="*/ 15 w 108"/>
                  <a:gd name="T49" fmla="*/ 9 h 52"/>
                  <a:gd name="T50" fmla="*/ 19 w 108"/>
                  <a:gd name="T51"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52">
                    <a:moveTo>
                      <a:pt x="19" y="2"/>
                    </a:moveTo>
                    <a:lnTo>
                      <a:pt x="24" y="2"/>
                    </a:lnTo>
                    <a:lnTo>
                      <a:pt x="46" y="2"/>
                    </a:lnTo>
                    <a:lnTo>
                      <a:pt x="67" y="0"/>
                    </a:lnTo>
                    <a:lnTo>
                      <a:pt x="80" y="2"/>
                    </a:lnTo>
                    <a:lnTo>
                      <a:pt x="96" y="2"/>
                    </a:lnTo>
                    <a:lnTo>
                      <a:pt x="98" y="9"/>
                    </a:lnTo>
                    <a:lnTo>
                      <a:pt x="92" y="12"/>
                    </a:lnTo>
                    <a:lnTo>
                      <a:pt x="108" y="16"/>
                    </a:lnTo>
                    <a:lnTo>
                      <a:pt x="87" y="25"/>
                    </a:lnTo>
                    <a:lnTo>
                      <a:pt x="80" y="22"/>
                    </a:lnTo>
                    <a:lnTo>
                      <a:pt x="74" y="25"/>
                    </a:lnTo>
                    <a:lnTo>
                      <a:pt x="64" y="34"/>
                    </a:lnTo>
                    <a:lnTo>
                      <a:pt x="53" y="40"/>
                    </a:lnTo>
                    <a:lnTo>
                      <a:pt x="40" y="52"/>
                    </a:lnTo>
                    <a:lnTo>
                      <a:pt x="37" y="50"/>
                    </a:lnTo>
                    <a:lnTo>
                      <a:pt x="33" y="46"/>
                    </a:lnTo>
                    <a:lnTo>
                      <a:pt x="30" y="43"/>
                    </a:lnTo>
                    <a:lnTo>
                      <a:pt x="24" y="34"/>
                    </a:lnTo>
                    <a:lnTo>
                      <a:pt x="12" y="27"/>
                    </a:lnTo>
                    <a:lnTo>
                      <a:pt x="0" y="27"/>
                    </a:lnTo>
                    <a:lnTo>
                      <a:pt x="3" y="25"/>
                    </a:lnTo>
                    <a:lnTo>
                      <a:pt x="8" y="18"/>
                    </a:lnTo>
                    <a:lnTo>
                      <a:pt x="8" y="12"/>
                    </a:lnTo>
                    <a:lnTo>
                      <a:pt x="15" y="9"/>
                    </a:lnTo>
                    <a:lnTo>
                      <a:pt x="19"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 name="Freeform 637"/>
              <p:cNvSpPr>
                <a:spLocks/>
              </p:cNvSpPr>
              <p:nvPr/>
            </p:nvSpPr>
            <p:spPr bwMode="auto">
              <a:xfrm>
                <a:off x="3487738" y="3757613"/>
                <a:ext cx="52388" cy="25400"/>
              </a:xfrm>
              <a:custGeom>
                <a:avLst/>
                <a:gdLst>
                  <a:gd name="T0" fmla="*/ 21 w 33"/>
                  <a:gd name="T1" fmla="*/ 16 h 16"/>
                  <a:gd name="T2" fmla="*/ 8 w 33"/>
                  <a:gd name="T3" fmla="*/ 12 h 16"/>
                  <a:gd name="T4" fmla="*/ 0 w 33"/>
                  <a:gd name="T5" fmla="*/ 7 h 16"/>
                  <a:gd name="T6" fmla="*/ 8 w 33"/>
                  <a:gd name="T7" fmla="*/ 0 h 16"/>
                  <a:gd name="T8" fmla="*/ 26 w 33"/>
                  <a:gd name="T9" fmla="*/ 3 h 16"/>
                  <a:gd name="T10" fmla="*/ 33 w 33"/>
                  <a:gd name="T11" fmla="*/ 12 h 16"/>
                  <a:gd name="T12" fmla="*/ 21 w 33"/>
                  <a:gd name="T13" fmla="*/ 16 h 16"/>
                  <a:gd name="T14" fmla="*/ 21 w 3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6">
                    <a:moveTo>
                      <a:pt x="21" y="16"/>
                    </a:moveTo>
                    <a:lnTo>
                      <a:pt x="8" y="12"/>
                    </a:lnTo>
                    <a:lnTo>
                      <a:pt x="0" y="7"/>
                    </a:lnTo>
                    <a:lnTo>
                      <a:pt x="8" y="0"/>
                    </a:lnTo>
                    <a:lnTo>
                      <a:pt x="26" y="3"/>
                    </a:lnTo>
                    <a:lnTo>
                      <a:pt x="33" y="12"/>
                    </a:lnTo>
                    <a:lnTo>
                      <a:pt x="21" y="16"/>
                    </a:lnTo>
                    <a:lnTo>
                      <a:pt x="21"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638"/>
              <p:cNvSpPr>
                <a:spLocks/>
              </p:cNvSpPr>
              <p:nvPr/>
            </p:nvSpPr>
            <p:spPr bwMode="auto">
              <a:xfrm>
                <a:off x="2278063" y="1501775"/>
                <a:ext cx="1971675" cy="1498600"/>
              </a:xfrm>
              <a:custGeom>
                <a:avLst/>
                <a:gdLst>
                  <a:gd name="T0" fmla="*/ 265 w 1242"/>
                  <a:gd name="T1" fmla="*/ 53 h 944"/>
                  <a:gd name="T2" fmla="*/ 339 w 1242"/>
                  <a:gd name="T3" fmla="*/ 44 h 944"/>
                  <a:gd name="T4" fmla="*/ 371 w 1242"/>
                  <a:gd name="T5" fmla="*/ 44 h 944"/>
                  <a:gd name="T6" fmla="*/ 397 w 1242"/>
                  <a:gd name="T7" fmla="*/ 68 h 944"/>
                  <a:gd name="T8" fmla="*/ 440 w 1242"/>
                  <a:gd name="T9" fmla="*/ 78 h 944"/>
                  <a:gd name="T10" fmla="*/ 539 w 1242"/>
                  <a:gd name="T11" fmla="*/ 139 h 944"/>
                  <a:gd name="T12" fmla="*/ 597 w 1242"/>
                  <a:gd name="T13" fmla="*/ 185 h 944"/>
                  <a:gd name="T14" fmla="*/ 604 w 1242"/>
                  <a:gd name="T15" fmla="*/ 210 h 944"/>
                  <a:gd name="T16" fmla="*/ 610 w 1242"/>
                  <a:gd name="T17" fmla="*/ 164 h 944"/>
                  <a:gd name="T18" fmla="*/ 694 w 1242"/>
                  <a:gd name="T19" fmla="*/ 207 h 944"/>
                  <a:gd name="T20" fmla="*/ 753 w 1242"/>
                  <a:gd name="T21" fmla="*/ 205 h 944"/>
                  <a:gd name="T22" fmla="*/ 767 w 1242"/>
                  <a:gd name="T23" fmla="*/ 228 h 944"/>
                  <a:gd name="T24" fmla="*/ 786 w 1242"/>
                  <a:gd name="T25" fmla="*/ 219 h 944"/>
                  <a:gd name="T26" fmla="*/ 820 w 1242"/>
                  <a:gd name="T27" fmla="*/ 189 h 944"/>
                  <a:gd name="T28" fmla="*/ 835 w 1242"/>
                  <a:gd name="T29" fmla="*/ 176 h 944"/>
                  <a:gd name="T30" fmla="*/ 831 w 1242"/>
                  <a:gd name="T31" fmla="*/ 139 h 944"/>
                  <a:gd name="T32" fmla="*/ 851 w 1242"/>
                  <a:gd name="T33" fmla="*/ 105 h 944"/>
                  <a:gd name="T34" fmla="*/ 872 w 1242"/>
                  <a:gd name="T35" fmla="*/ 157 h 944"/>
                  <a:gd name="T36" fmla="*/ 872 w 1242"/>
                  <a:gd name="T37" fmla="*/ 189 h 944"/>
                  <a:gd name="T38" fmla="*/ 890 w 1242"/>
                  <a:gd name="T39" fmla="*/ 260 h 944"/>
                  <a:gd name="T40" fmla="*/ 995 w 1242"/>
                  <a:gd name="T41" fmla="*/ 201 h 944"/>
                  <a:gd name="T42" fmla="*/ 977 w 1242"/>
                  <a:gd name="T43" fmla="*/ 237 h 944"/>
                  <a:gd name="T44" fmla="*/ 920 w 1242"/>
                  <a:gd name="T45" fmla="*/ 271 h 944"/>
                  <a:gd name="T46" fmla="*/ 842 w 1242"/>
                  <a:gd name="T47" fmla="*/ 287 h 944"/>
                  <a:gd name="T48" fmla="*/ 820 w 1242"/>
                  <a:gd name="T49" fmla="*/ 353 h 944"/>
                  <a:gd name="T50" fmla="*/ 776 w 1242"/>
                  <a:gd name="T51" fmla="*/ 353 h 944"/>
                  <a:gd name="T52" fmla="*/ 699 w 1242"/>
                  <a:gd name="T53" fmla="*/ 444 h 944"/>
                  <a:gd name="T54" fmla="*/ 727 w 1242"/>
                  <a:gd name="T55" fmla="*/ 553 h 944"/>
                  <a:gd name="T56" fmla="*/ 842 w 1242"/>
                  <a:gd name="T57" fmla="*/ 626 h 944"/>
                  <a:gd name="T58" fmla="*/ 851 w 1242"/>
                  <a:gd name="T59" fmla="*/ 731 h 944"/>
                  <a:gd name="T60" fmla="*/ 940 w 1242"/>
                  <a:gd name="T61" fmla="*/ 587 h 944"/>
                  <a:gd name="T62" fmla="*/ 964 w 1242"/>
                  <a:gd name="T63" fmla="*/ 429 h 944"/>
                  <a:gd name="T64" fmla="*/ 1085 w 1242"/>
                  <a:gd name="T65" fmla="*/ 481 h 944"/>
                  <a:gd name="T66" fmla="*/ 1059 w 1242"/>
                  <a:gd name="T67" fmla="*/ 549 h 944"/>
                  <a:gd name="T68" fmla="*/ 1177 w 1242"/>
                  <a:gd name="T69" fmla="*/ 605 h 944"/>
                  <a:gd name="T70" fmla="*/ 1186 w 1242"/>
                  <a:gd name="T71" fmla="*/ 688 h 944"/>
                  <a:gd name="T72" fmla="*/ 1236 w 1242"/>
                  <a:gd name="T73" fmla="*/ 697 h 944"/>
                  <a:gd name="T74" fmla="*/ 1079 w 1242"/>
                  <a:gd name="T75" fmla="*/ 774 h 944"/>
                  <a:gd name="T76" fmla="*/ 1072 w 1242"/>
                  <a:gd name="T77" fmla="*/ 796 h 944"/>
                  <a:gd name="T78" fmla="*/ 1072 w 1242"/>
                  <a:gd name="T79" fmla="*/ 833 h 944"/>
                  <a:gd name="T80" fmla="*/ 1042 w 1242"/>
                  <a:gd name="T81" fmla="*/ 929 h 944"/>
                  <a:gd name="T82" fmla="*/ 1070 w 1242"/>
                  <a:gd name="T83" fmla="*/ 876 h 944"/>
                  <a:gd name="T84" fmla="*/ 999 w 1242"/>
                  <a:gd name="T85" fmla="*/ 833 h 944"/>
                  <a:gd name="T86" fmla="*/ 856 w 1242"/>
                  <a:gd name="T87" fmla="*/ 909 h 944"/>
                  <a:gd name="T88" fmla="*/ 795 w 1242"/>
                  <a:gd name="T89" fmla="*/ 935 h 944"/>
                  <a:gd name="T90" fmla="*/ 792 w 1242"/>
                  <a:gd name="T91" fmla="*/ 885 h 944"/>
                  <a:gd name="T92" fmla="*/ 808 w 1242"/>
                  <a:gd name="T93" fmla="*/ 857 h 944"/>
                  <a:gd name="T94" fmla="*/ 727 w 1242"/>
                  <a:gd name="T95" fmla="*/ 781 h 944"/>
                  <a:gd name="T96" fmla="*/ 619 w 1242"/>
                  <a:gd name="T97" fmla="*/ 765 h 944"/>
                  <a:gd name="T98" fmla="*/ 588 w 1242"/>
                  <a:gd name="T99" fmla="*/ 758 h 944"/>
                  <a:gd name="T100" fmla="*/ 92 w 1242"/>
                  <a:gd name="T101" fmla="*/ 574 h 944"/>
                  <a:gd name="T102" fmla="*/ 92 w 1242"/>
                  <a:gd name="T103" fmla="*/ 478 h 944"/>
                  <a:gd name="T104" fmla="*/ 33 w 1242"/>
                  <a:gd name="T105" fmla="*/ 37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2" h="944">
                    <a:moveTo>
                      <a:pt x="200" y="0"/>
                    </a:moveTo>
                    <a:lnTo>
                      <a:pt x="219" y="10"/>
                    </a:lnTo>
                    <a:lnTo>
                      <a:pt x="231" y="41"/>
                    </a:lnTo>
                    <a:lnTo>
                      <a:pt x="259" y="59"/>
                    </a:lnTo>
                    <a:lnTo>
                      <a:pt x="259" y="50"/>
                    </a:lnTo>
                    <a:lnTo>
                      <a:pt x="265" y="53"/>
                    </a:lnTo>
                    <a:lnTo>
                      <a:pt x="268" y="66"/>
                    </a:lnTo>
                    <a:lnTo>
                      <a:pt x="275" y="50"/>
                    </a:lnTo>
                    <a:lnTo>
                      <a:pt x="292" y="41"/>
                    </a:lnTo>
                    <a:lnTo>
                      <a:pt x="371" y="28"/>
                    </a:lnTo>
                    <a:lnTo>
                      <a:pt x="367" y="37"/>
                    </a:lnTo>
                    <a:lnTo>
                      <a:pt x="339" y="44"/>
                    </a:lnTo>
                    <a:lnTo>
                      <a:pt x="303" y="47"/>
                    </a:lnTo>
                    <a:lnTo>
                      <a:pt x="287" y="59"/>
                    </a:lnTo>
                    <a:lnTo>
                      <a:pt x="299" y="66"/>
                    </a:lnTo>
                    <a:lnTo>
                      <a:pt x="333" y="50"/>
                    </a:lnTo>
                    <a:lnTo>
                      <a:pt x="326" y="59"/>
                    </a:lnTo>
                    <a:lnTo>
                      <a:pt x="371" y="44"/>
                    </a:lnTo>
                    <a:lnTo>
                      <a:pt x="364" y="47"/>
                    </a:lnTo>
                    <a:lnTo>
                      <a:pt x="371" y="53"/>
                    </a:lnTo>
                    <a:lnTo>
                      <a:pt x="397" y="37"/>
                    </a:lnTo>
                    <a:lnTo>
                      <a:pt x="397" y="28"/>
                    </a:lnTo>
                    <a:lnTo>
                      <a:pt x="403" y="28"/>
                    </a:lnTo>
                    <a:lnTo>
                      <a:pt x="397" y="68"/>
                    </a:lnTo>
                    <a:lnTo>
                      <a:pt x="407" y="74"/>
                    </a:lnTo>
                    <a:lnTo>
                      <a:pt x="424" y="53"/>
                    </a:lnTo>
                    <a:lnTo>
                      <a:pt x="437" y="50"/>
                    </a:lnTo>
                    <a:lnTo>
                      <a:pt x="431" y="68"/>
                    </a:lnTo>
                    <a:lnTo>
                      <a:pt x="422" y="78"/>
                    </a:lnTo>
                    <a:lnTo>
                      <a:pt x="440" y="78"/>
                    </a:lnTo>
                    <a:lnTo>
                      <a:pt x="450" y="68"/>
                    </a:lnTo>
                    <a:lnTo>
                      <a:pt x="465" y="74"/>
                    </a:lnTo>
                    <a:lnTo>
                      <a:pt x="474" y="89"/>
                    </a:lnTo>
                    <a:lnTo>
                      <a:pt x="505" y="118"/>
                    </a:lnTo>
                    <a:lnTo>
                      <a:pt x="526" y="118"/>
                    </a:lnTo>
                    <a:lnTo>
                      <a:pt x="539" y="139"/>
                    </a:lnTo>
                    <a:lnTo>
                      <a:pt x="533" y="148"/>
                    </a:lnTo>
                    <a:lnTo>
                      <a:pt x="520" y="146"/>
                    </a:lnTo>
                    <a:lnTo>
                      <a:pt x="508" y="152"/>
                    </a:lnTo>
                    <a:lnTo>
                      <a:pt x="549" y="169"/>
                    </a:lnTo>
                    <a:lnTo>
                      <a:pt x="585" y="169"/>
                    </a:lnTo>
                    <a:lnTo>
                      <a:pt x="597" y="185"/>
                    </a:lnTo>
                    <a:lnTo>
                      <a:pt x="597" y="201"/>
                    </a:lnTo>
                    <a:lnTo>
                      <a:pt x="592" y="198"/>
                    </a:lnTo>
                    <a:lnTo>
                      <a:pt x="594" y="226"/>
                    </a:lnTo>
                    <a:lnTo>
                      <a:pt x="597" y="214"/>
                    </a:lnTo>
                    <a:lnTo>
                      <a:pt x="604" y="205"/>
                    </a:lnTo>
                    <a:lnTo>
                      <a:pt x="604" y="210"/>
                    </a:lnTo>
                    <a:lnTo>
                      <a:pt x="610" y="182"/>
                    </a:lnTo>
                    <a:lnTo>
                      <a:pt x="619" y="173"/>
                    </a:lnTo>
                    <a:lnTo>
                      <a:pt x="644" y="173"/>
                    </a:lnTo>
                    <a:lnTo>
                      <a:pt x="660" y="164"/>
                    </a:lnTo>
                    <a:lnTo>
                      <a:pt x="617" y="169"/>
                    </a:lnTo>
                    <a:lnTo>
                      <a:pt x="610" y="164"/>
                    </a:lnTo>
                    <a:lnTo>
                      <a:pt x="626" y="157"/>
                    </a:lnTo>
                    <a:lnTo>
                      <a:pt x="660" y="155"/>
                    </a:lnTo>
                    <a:lnTo>
                      <a:pt x="669" y="180"/>
                    </a:lnTo>
                    <a:lnTo>
                      <a:pt x="674" y="185"/>
                    </a:lnTo>
                    <a:lnTo>
                      <a:pt x="683" y="185"/>
                    </a:lnTo>
                    <a:lnTo>
                      <a:pt x="694" y="207"/>
                    </a:lnTo>
                    <a:lnTo>
                      <a:pt x="697" y="201"/>
                    </a:lnTo>
                    <a:lnTo>
                      <a:pt x="740" y="214"/>
                    </a:lnTo>
                    <a:lnTo>
                      <a:pt x="749" y="205"/>
                    </a:lnTo>
                    <a:lnTo>
                      <a:pt x="753" y="214"/>
                    </a:lnTo>
                    <a:lnTo>
                      <a:pt x="763" y="216"/>
                    </a:lnTo>
                    <a:lnTo>
                      <a:pt x="753" y="205"/>
                    </a:lnTo>
                    <a:lnTo>
                      <a:pt x="755" y="194"/>
                    </a:lnTo>
                    <a:lnTo>
                      <a:pt x="767" y="194"/>
                    </a:lnTo>
                    <a:lnTo>
                      <a:pt x="779" y="205"/>
                    </a:lnTo>
                    <a:lnTo>
                      <a:pt x="772" y="210"/>
                    </a:lnTo>
                    <a:lnTo>
                      <a:pt x="786" y="207"/>
                    </a:lnTo>
                    <a:lnTo>
                      <a:pt x="767" y="228"/>
                    </a:lnTo>
                    <a:lnTo>
                      <a:pt x="772" y="235"/>
                    </a:lnTo>
                    <a:lnTo>
                      <a:pt x="763" y="237"/>
                    </a:lnTo>
                    <a:lnTo>
                      <a:pt x="763" y="250"/>
                    </a:lnTo>
                    <a:lnTo>
                      <a:pt x="767" y="241"/>
                    </a:lnTo>
                    <a:lnTo>
                      <a:pt x="779" y="241"/>
                    </a:lnTo>
                    <a:lnTo>
                      <a:pt x="786" y="219"/>
                    </a:lnTo>
                    <a:lnTo>
                      <a:pt x="792" y="210"/>
                    </a:lnTo>
                    <a:lnTo>
                      <a:pt x="801" y="214"/>
                    </a:lnTo>
                    <a:lnTo>
                      <a:pt x="826" y="201"/>
                    </a:lnTo>
                    <a:lnTo>
                      <a:pt x="831" y="189"/>
                    </a:lnTo>
                    <a:lnTo>
                      <a:pt x="816" y="194"/>
                    </a:lnTo>
                    <a:lnTo>
                      <a:pt x="820" y="189"/>
                    </a:lnTo>
                    <a:lnTo>
                      <a:pt x="829" y="180"/>
                    </a:lnTo>
                    <a:lnTo>
                      <a:pt x="838" y="176"/>
                    </a:lnTo>
                    <a:lnTo>
                      <a:pt x="835" y="182"/>
                    </a:lnTo>
                    <a:lnTo>
                      <a:pt x="842" y="180"/>
                    </a:lnTo>
                    <a:lnTo>
                      <a:pt x="844" y="173"/>
                    </a:lnTo>
                    <a:lnTo>
                      <a:pt x="835" y="176"/>
                    </a:lnTo>
                    <a:lnTo>
                      <a:pt x="829" y="167"/>
                    </a:lnTo>
                    <a:lnTo>
                      <a:pt x="826" y="169"/>
                    </a:lnTo>
                    <a:lnTo>
                      <a:pt x="810" y="157"/>
                    </a:lnTo>
                    <a:lnTo>
                      <a:pt x="813" y="148"/>
                    </a:lnTo>
                    <a:lnTo>
                      <a:pt x="826" y="137"/>
                    </a:lnTo>
                    <a:lnTo>
                      <a:pt x="831" y="139"/>
                    </a:lnTo>
                    <a:lnTo>
                      <a:pt x="829" y="126"/>
                    </a:lnTo>
                    <a:lnTo>
                      <a:pt x="835" y="118"/>
                    </a:lnTo>
                    <a:lnTo>
                      <a:pt x="847" y="112"/>
                    </a:lnTo>
                    <a:lnTo>
                      <a:pt x="851" y="118"/>
                    </a:lnTo>
                    <a:lnTo>
                      <a:pt x="856" y="109"/>
                    </a:lnTo>
                    <a:lnTo>
                      <a:pt x="851" y="105"/>
                    </a:lnTo>
                    <a:lnTo>
                      <a:pt x="865" y="102"/>
                    </a:lnTo>
                    <a:lnTo>
                      <a:pt x="881" y="109"/>
                    </a:lnTo>
                    <a:lnTo>
                      <a:pt x="881" y="126"/>
                    </a:lnTo>
                    <a:lnTo>
                      <a:pt x="878" y="142"/>
                    </a:lnTo>
                    <a:lnTo>
                      <a:pt x="881" y="161"/>
                    </a:lnTo>
                    <a:lnTo>
                      <a:pt x="872" y="157"/>
                    </a:lnTo>
                    <a:lnTo>
                      <a:pt x="872" y="164"/>
                    </a:lnTo>
                    <a:lnTo>
                      <a:pt x="860" y="169"/>
                    </a:lnTo>
                    <a:lnTo>
                      <a:pt x="865" y="180"/>
                    </a:lnTo>
                    <a:lnTo>
                      <a:pt x="872" y="176"/>
                    </a:lnTo>
                    <a:lnTo>
                      <a:pt x="881" y="185"/>
                    </a:lnTo>
                    <a:lnTo>
                      <a:pt x="872" y="189"/>
                    </a:lnTo>
                    <a:lnTo>
                      <a:pt x="869" y="219"/>
                    </a:lnTo>
                    <a:lnTo>
                      <a:pt x="899" y="194"/>
                    </a:lnTo>
                    <a:lnTo>
                      <a:pt x="910" y="214"/>
                    </a:lnTo>
                    <a:lnTo>
                      <a:pt x="903" y="226"/>
                    </a:lnTo>
                    <a:lnTo>
                      <a:pt x="890" y="232"/>
                    </a:lnTo>
                    <a:lnTo>
                      <a:pt x="890" y="260"/>
                    </a:lnTo>
                    <a:lnTo>
                      <a:pt x="924" y="237"/>
                    </a:lnTo>
                    <a:lnTo>
                      <a:pt x="940" y="216"/>
                    </a:lnTo>
                    <a:lnTo>
                      <a:pt x="956" y="214"/>
                    </a:lnTo>
                    <a:lnTo>
                      <a:pt x="949" y="207"/>
                    </a:lnTo>
                    <a:lnTo>
                      <a:pt x="958" y="189"/>
                    </a:lnTo>
                    <a:lnTo>
                      <a:pt x="995" y="201"/>
                    </a:lnTo>
                    <a:lnTo>
                      <a:pt x="988" y="205"/>
                    </a:lnTo>
                    <a:lnTo>
                      <a:pt x="1004" y="219"/>
                    </a:lnTo>
                    <a:lnTo>
                      <a:pt x="992" y="222"/>
                    </a:lnTo>
                    <a:lnTo>
                      <a:pt x="1001" y="226"/>
                    </a:lnTo>
                    <a:lnTo>
                      <a:pt x="999" y="235"/>
                    </a:lnTo>
                    <a:lnTo>
                      <a:pt x="977" y="237"/>
                    </a:lnTo>
                    <a:lnTo>
                      <a:pt x="983" y="266"/>
                    </a:lnTo>
                    <a:lnTo>
                      <a:pt x="974" y="274"/>
                    </a:lnTo>
                    <a:lnTo>
                      <a:pt x="936" y="290"/>
                    </a:lnTo>
                    <a:lnTo>
                      <a:pt x="936" y="274"/>
                    </a:lnTo>
                    <a:lnTo>
                      <a:pt x="927" y="266"/>
                    </a:lnTo>
                    <a:lnTo>
                      <a:pt x="920" y="271"/>
                    </a:lnTo>
                    <a:lnTo>
                      <a:pt x="927" y="294"/>
                    </a:lnTo>
                    <a:lnTo>
                      <a:pt x="890" y="278"/>
                    </a:lnTo>
                    <a:lnTo>
                      <a:pt x="897" y="290"/>
                    </a:lnTo>
                    <a:lnTo>
                      <a:pt x="869" y="312"/>
                    </a:lnTo>
                    <a:lnTo>
                      <a:pt x="860" y="309"/>
                    </a:lnTo>
                    <a:lnTo>
                      <a:pt x="842" y="287"/>
                    </a:lnTo>
                    <a:lnTo>
                      <a:pt x="835" y="287"/>
                    </a:lnTo>
                    <a:lnTo>
                      <a:pt x="844" y="309"/>
                    </a:lnTo>
                    <a:lnTo>
                      <a:pt x="872" y="317"/>
                    </a:lnTo>
                    <a:lnTo>
                      <a:pt x="847" y="346"/>
                    </a:lnTo>
                    <a:lnTo>
                      <a:pt x="831" y="353"/>
                    </a:lnTo>
                    <a:lnTo>
                      <a:pt x="820" y="353"/>
                    </a:lnTo>
                    <a:lnTo>
                      <a:pt x="816" y="342"/>
                    </a:lnTo>
                    <a:lnTo>
                      <a:pt x="804" y="364"/>
                    </a:lnTo>
                    <a:lnTo>
                      <a:pt x="792" y="362"/>
                    </a:lnTo>
                    <a:lnTo>
                      <a:pt x="758" y="339"/>
                    </a:lnTo>
                    <a:lnTo>
                      <a:pt x="758" y="346"/>
                    </a:lnTo>
                    <a:lnTo>
                      <a:pt x="776" y="353"/>
                    </a:lnTo>
                    <a:lnTo>
                      <a:pt x="795" y="374"/>
                    </a:lnTo>
                    <a:lnTo>
                      <a:pt x="788" y="380"/>
                    </a:lnTo>
                    <a:lnTo>
                      <a:pt x="763" y="383"/>
                    </a:lnTo>
                    <a:lnTo>
                      <a:pt x="767" y="389"/>
                    </a:lnTo>
                    <a:lnTo>
                      <a:pt x="720" y="419"/>
                    </a:lnTo>
                    <a:lnTo>
                      <a:pt x="699" y="444"/>
                    </a:lnTo>
                    <a:lnTo>
                      <a:pt x="681" y="490"/>
                    </a:lnTo>
                    <a:lnTo>
                      <a:pt x="687" y="501"/>
                    </a:lnTo>
                    <a:lnTo>
                      <a:pt x="706" y="503"/>
                    </a:lnTo>
                    <a:lnTo>
                      <a:pt x="703" y="544"/>
                    </a:lnTo>
                    <a:lnTo>
                      <a:pt x="697" y="556"/>
                    </a:lnTo>
                    <a:lnTo>
                      <a:pt x="727" y="553"/>
                    </a:lnTo>
                    <a:lnTo>
                      <a:pt x="755" y="567"/>
                    </a:lnTo>
                    <a:lnTo>
                      <a:pt x="763" y="583"/>
                    </a:lnTo>
                    <a:lnTo>
                      <a:pt x="762" y="592"/>
                    </a:lnTo>
                    <a:lnTo>
                      <a:pt x="783" y="601"/>
                    </a:lnTo>
                    <a:lnTo>
                      <a:pt x="799" y="617"/>
                    </a:lnTo>
                    <a:lnTo>
                      <a:pt x="842" y="626"/>
                    </a:lnTo>
                    <a:lnTo>
                      <a:pt x="822" y="681"/>
                    </a:lnTo>
                    <a:lnTo>
                      <a:pt x="829" y="697"/>
                    </a:lnTo>
                    <a:lnTo>
                      <a:pt x="822" y="703"/>
                    </a:lnTo>
                    <a:lnTo>
                      <a:pt x="842" y="713"/>
                    </a:lnTo>
                    <a:lnTo>
                      <a:pt x="842" y="724"/>
                    </a:lnTo>
                    <a:lnTo>
                      <a:pt x="851" y="731"/>
                    </a:lnTo>
                    <a:lnTo>
                      <a:pt x="860" y="722"/>
                    </a:lnTo>
                    <a:lnTo>
                      <a:pt x="863" y="728"/>
                    </a:lnTo>
                    <a:lnTo>
                      <a:pt x="878" y="701"/>
                    </a:lnTo>
                    <a:lnTo>
                      <a:pt x="875" y="642"/>
                    </a:lnTo>
                    <a:lnTo>
                      <a:pt x="931" y="610"/>
                    </a:lnTo>
                    <a:lnTo>
                      <a:pt x="940" y="587"/>
                    </a:lnTo>
                    <a:lnTo>
                      <a:pt x="940" y="558"/>
                    </a:lnTo>
                    <a:lnTo>
                      <a:pt x="924" y="533"/>
                    </a:lnTo>
                    <a:lnTo>
                      <a:pt x="956" y="501"/>
                    </a:lnTo>
                    <a:lnTo>
                      <a:pt x="953" y="472"/>
                    </a:lnTo>
                    <a:lnTo>
                      <a:pt x="967" y="451"/>
                    </a:lnTo>
                    <a:lnTo>
                      <a:pt x="964" y="429"/>
                    </a:lnTo>
                    <a:lnTo>
                      <a:pt x="979" y="419"/>
                    </a:lnTo>
                    <a:lnTo>
                      <a:pt x="1017" y="438"/>
                    </a:lnTo>
                    <a:lnTo>
                      <a:pt x="1036" y="432"/>
                    </a:lnTo>
                    <a:lnTo>
                      <a:pt x="1058" y="464"/>
                    </a:lnTo>
                    <a:lnTo>
                      <a:pt x="1054" y="472"/>
                    </a:lnTo>
                    <a:lnTo>
                      <a:pt x="1085" y="481"/>
                    </a:lnTo>
                    <a:lnTo>
                      <a:pt x="1070" y="528"/>
                    </a:lnTo>
                    <a:lnTo>
                      <a:pt x="1059" y="533"/>
                    </a:lnTo>
                    <a:lnTo>
                      <a:pt x="1072" y="533"/>
                    </a:lnTo>
                    <a:lnTo>
                      <a:pt x="1072" y="540"/>
                    </a:lnTo>
                    <a:lnTo>
                      <a:pt x="1054" y="544"/>
                    </a:lnTo>
                    <a:lnTo>
                      <a:pt x="1059" y="549"/>
                    </a:lnTo>
                    <a:lnTo>
                      <a:pt x="1081" y="544"/>
                    </a:lnTo>
                    <a:lnTo>
                      <a:pt x="1088" y="567"/>
                    </a:lnTo>
                    <a:lnTo>
                      <a:pt x="1115" y="549"/>
                    </a:lnTo>
                    <a:lnTo>
                      <a:pt x="1149" y="506"/>
                    </a:lnTo>
                    <a:lnTo>
                      <a:pt x="1153" y="510"/>
                    </a:lnTo>
                    <a:lnTo>
                      <a:pt x="1177" y="605"/>
                    </a:lnTo>
                    <a:lnTo>
                      <a:pt x="1164" y="620"/>
                    </a:lnTo>
                    <a:lnTo>
                      <a:pt x="1183" y="642"/>
                    </a:lnTo>
                    <a:lnTo>
                      <a:pt x="1179" y="658"/>
                    </a:lnTo>
                    <a:lnTo>
                      <a:pt x="1202" y="658"/>
                    </a:lnTo>
                    <a:lnTo>
                      <a:pt x="1227" y="676"/>
                    </a:lnTo>
                    <a:lnTo>
                      <a:pt x="1186" y="688"/>
                    </a:lnTo>
                    <a:lnTo>
                      <a:pt x="1174" y="697"/>
                    </a:lnTo>
                    <a:lnTo>
                      <a:pt x="1170" y="706"/>
                    </a:lnTo>
                    <a:lnTo>
                      <a:pt x="1214" y="685"/>
                    </a:lnTo>
                    <a:lnTo>
                      <a:pt x="1227" y="694"/>
                    </a:lnTo>
                    <a:lnTo>
                      <a:pt x="1220" y="703"/>
                    </a:lnTo>
                    <a:lnTo>
                      <a:pt x="1236" y="697"/>
                    </a:lnTo>
                    <a:lnTo>
                      <a:pt x="1242" y="709"/>
                    </a:lnTo>
                    <a:lnTo>
                      <a:pt x="1242" y="728"/>
                    </a:lnTo>
                    <a:lnTo>
                      <a:pt x="1233" y="740"/>
                    </a:lnTo>
                    <a:lnTo>
                      <a:pt x="1195" y="756"/>
                    </a:lnTo>
                    <a:lnTo>
                      <a:pt x="1161" y="777"/>
                    </a:lnTo>
                    <a:lnTo>
                      <a:pt x="1079" y="774"/>
                    </a:lnTo>
                    <a:lnTo>
                      <a:pt x="1058" y="777"/>
                    </a:lnTo>
                    <a:lnTo>
                      <a:pt x="999" y="813"/>
                    </a:lnTo>
                    <a:lnTo>
                      <a:pt x="970" y="845"/>
                    </a:lnTo>
                    <a:lnTo>
                      <a:pt x="1011" y="813"/>
                    </a:lnTo>
                    <a:lnTo>
                      <a:pt x="1054" y="796"/>
                    </a:lnTo>
                    <a:lnTo>
                      <a:pt x="1072" y="796"/>
                    </a:lnTo>
                    <a:lnTo>
                      <a:pt x="1088" y="808"/>
                    </a:lnTo>
                    <a:lnTo>
                      <a:pt x="1081" y="817"/>
                    </a:lnTo>
                    <a:lnTo>
                      <a:pt x="1066" y="827"/>
                    </a:lnTo>
                    <a:lnTo>
                      <a:pt x="1047" y="823"/>
                    </a:lnTo>
                    <a:lnTo>
                      <a:pt x="1059" y="833"/>
                    </a:lnTo>
                    <a:lnTo>
                      <a:pt x="1072" y="833"/>
                    </a:lnTo>
                    <a:lnTo>
                      <a:pt x="1063" y="849"/>
                    </a:lnTo>
                    <a:lnTo>
                      <a:pt x="1079" y="866"/>
                    </a:lnTo>
                    <a:lnTo>
                      <a:pt x="1125" y="892"/>
                    </a:lnTo>
                    <a:lnTo>
                      <a:pt x="1066" y="906"/>
                    </a:lnTo>
                    <a:lnTo>
                      <a:pt x="1066" y="913"/>
                    </a:lnTo>
                    <a:lnTo>
                      <a:pt x="1042" y="929"/>
                    </a:lnTo>
                    <a:lnTo>
                      <a:pt x="1036" y="922"/>
                    </a:lnTo>
                    <a:lnTo>
                      <a:pt x="1038" y="909"/>
                    </a:lnTo>
                    <a:lnTo>
                      <a:pt x="1051" y="895"/>
                    </a:lnTo>
                    <a:lnTo>
                      <a:pt x="1081" y="888"/>
                    </a:lnTo>
                    <a:lnTo>
                      <a:pt x="1066" y="885"/>
                    </a:lnTo>
                    <a:lnTo>
                      <a:pt x="1070" y="876"/>
                    </a:lnTo>
                    <a:lnTo>
                      <a:pt x="1022" y="888"/>
                    </a:lnTo>
                    <a:lnTo>
                      <a:pt x="1013" y="872"/>
                    </a:lnTo>
                    <a:lnTo>
                      <a:pt x="1022" y="845"/>
                    </a:lnTo>
                    <a:lnTo>
                      <a:pt x="1013" y="836"/>
                    </a:lnTo>
                    <a:lnTo>
                      <a:pt x="1004" y="838"/>
                    </a:lnTo>
                    <a:lnTo>
                      <a:pt x="999" y="833"/>
                    </a:lnTo>
                    <a:lnTo>
                      <a:pt x="961" y="882"/>
                    </a:lnTo>
                    <a:lnTo>
                      <a:pt x="949" y="885"/>
                    </a:lnTo>
                    <a:lnTo>
                      <a:pt x="897" y="885"/>
                    </a:lnTo>
                    <a:lnTo>
                      <a:pt x="872" y="901"/>
                    </a:lnTo>
                    <a:lnTo>
                      <a:pt x="851" y="901"/>
                    </a:lnTo>
                    <a:lnTo>
                      <a:pt x="856" y="909"/>
                    </a:lnTo>
                    <a:lnTo>
                      <a:pt x="844" y="904"/>
                    </a:lnTo>
                    <a:lnTo>
                      <a:pt x="820" y="906"/>
                    </a:lnTo>
                    <a:lnTo>
                      <a:pt x="810" y="916"/>
                    </a:lnTo>
                    <a:lnTo>
                      <a:pt x="820" y="922"/>
                    </a:lnTo>
                    <a:lnTo>
                      <a:pt x="820" y="929"/>
                    </a:lnTo>
                    <a:lnTo>
                      <a:pt x="795" y="935"/>
                    </a:lnTo>
                    <a:lnTo>
                      <a:pt x="779" y="938"/>
                    </a:lnTo>
                    <a:lnTo>
                      <a:pt x="749" y="944"/>
                    </a:lnTo>
                    <a:lnTo>
                      <a:pt x="753" y="935"/>
                    </a:lnTo>
                    <a:lnTo>
                      <a:pt x="762" y="922"/>
                    </a:lnTo>
                    <a:lnTo>
                      <a:pt x="779" y="913"/>
                    </a:lnTo>
                    <a:lnTo>
                      <a:pt x="792" y="885"/>
                    </a:lnTo>
                    <a:lnTo>
                      <a:pt x="786" y="872"/>
                    </a:lnTo>
                    <a:lnTo>
                      <a:pt x="792" y="872"/>
                    </a:lnTo>
                    <a:lnTo>
                      <a:pt x="795" y="888"/>
                    </a:lnTo>
                    <a:lnTo>
                      <a:pt x="810" y="888"/>
                    </a:lnTo>
                    <a:lnTo>
                      <a:pt x="816" y="879"/>
                    </a:lnTo>
                    <a:lnTo>
                      <a:pt x="808" y="857"/>
                    </a:lnTo>
                    <a:lnTo>
                      <a:pt x="786" y="851"/>
                    </a:lnTo>
                    <a:lnTo>
                      <a:pt x="755" y="842"/>
                    </a:lnTo>
                    <a:lnTo>
                      <a:pt x="749" y="829"/>
                    </a:lnTo>
                    <a:lnTo>
                      <a:pt x="749" y="803"/>
                    </a:lnTo>
                    <a:lnTo>
                      <a:pt x="740" y="803"/>
                    </a:lnTo>
                    <a:lnTo>
                      <a:pt x="727" y="781"/>
                    </a:lnTo>
                    <a:lnTo>
                      <a:pt x="703" y="774"/>
                    </a:lnTo>
                    <a:lnTo>
                      <a:pt x="681" y="792"/>
                    </a:lnTo>
                    <a:lnTo>
                      <a:pt x="662" y="790"/>
                    </a:lnTo>
                    <a:lnTo>
                      <a:pt x="640" y="787"/>
                    </a:lnTo>
                    <a:lnTo>
                      <a:pt x="631" y="781"/>
                    </a:lnTo>
                    <a:lnTo>
                      <a:pt x="619" y="765"/>
                    </a:lnTo>
                    <a:lnTo>
                      <a:pt x="619" y="777"/>
                    </a:lnTo>
                    <a:lnTo>
                      <a:pt x="597" y="765"/>
                    </a:lnTo>
                    <a:lnTo>
                      <a:pt x="610" y="765"/>
                    </a:lnTo>
                    <a:lnTo>
                      <a:pt x="610" y="749"/>
                    </a:lnTo>
                    <a:lnTo>
                      <a:pt x="601" y="744"/>
                    </a:lnTo>
                    <a:lnTo>
                      <a:pt x="588" y="758"/>
                    </a:lnTo>
                    <a:lnTo>
                      <a:pt x="142" y="713"/>
                    </a:lnTo>
                    <a:lnTo>
                      <a:pt x="127" y="697"/>
                    </a:lnTo>
                    <a:lnTo>
                      <a:pt x="121" y="672"/>
                    </a:lnTo>
                    <a:lnTo>
                      <a:pt x="89" y="648"/>
                    </a:lnTo>
                    <a:lnTo>
                      <a:pt x="87" y="638"/>
                    </a:lnTo>
                    <a:lnTo>
                      <a:pt x="92" y="574"/>
                    </a:lnTo>
                    <a:lnTo>
                      <a:pt x="102" y="561"/>
                    </a:lnTo>
                    <a:lnTo>
                      <a:pt x="83" y="574"/>
                    </a:lnTo>
                    <a:lnTo>
                      <a:pt x="77" y="544"/>
                    </a:lnTo>
                    <a:lnTo>
                      <a:pt x="92" y="521"/>
                    </a:lnTo>
                    <a:lnTo>
                      <a:pt x="102" y="497"/>
                    </a:lnTo>
                    <a:lnTo>
                      <a:pt x="92" y="478"/>
                    </a:lnTo>
                    <a:lnTo>
                      <a:pt x="80" y="460"/>
                    </a:lnTo>
                    <a:lnTo>
                      <a:pt x="77" y="385"/>
                    </a:lnTo>
                    <a:lnTo>
                      <a:pt x="77" y="362"/>
                    </a:lnTo>
                    <a:lnTo>
                      <a:pt x="71" y="355"/>
                    </a:lnTo>
                    <a:lnTo>
                      <a:pt x="55" y="362"/>
                    </a:lnTo>
                    <a:lnTo>
                      <a:pt x="33" y="376"/>
                    </a:lnTo>
                    <a:lnTo>
                      <a:pt x="22" y="330"/>
                    </a:lnTo>
                    <a:lnTo>
                      <a:pt x="28" y="324"/>
                    </a:lnTo>
                    <a:lnTo>
                      <a:pt x="0" y="321"/>
                    </a:lnTo>
                    <a:lnTo>
                      <a:pt x="55" y="210"/>
                    </a:lnTo>
                    <a:lnTo>
                      <a:pt x="20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639"/>
              <p:cNvSpPr>
                <a:spLocks/>
              </p:cNvSpPr>
              <p:nvPr/>
            </p:nvSpPr>
            <p:spPr bwMode="auto">
              <a:xfrm>
                <a:off x="3744913" y="1606550"/>
                <a:ext cx="523875" cy="631825"/>
              </a:xfrm>
              <a:custGeom>
                <a:avLst/>
                <a:gdLst>
                  <a:gd name="T0" fmla="*/ 191 w 330"/>
                  <a:gd name="T1" fmla="*/ 387 h 398"/>
                  <a:gd name="T2" fmla="*/ 142 w 330"/>
                  <a:gd name="T3" fmla="*/ 342 h 398"/>
                  <a:gd name="T4" fmla="*/ 139 w 330"/>
                  <a:gd name="T5" fmla="*/ 323 h 398"/>
                  <a:gd name="T6" fmla="*/ 118 w 330"/>
                  <a:gd name="T7" fmla="*/ 304 h 398"/>
                  <a:gd name="T8" fmla="*/ 87 w 330"/>
                  <a:gd name="T9" fmla="*/ 308 h 398"/>
                  <a:gd name="T10" fmla="*/ 87 w 330"/>
                  <a:gd name="T11" fmla="*/ 267 h 398"/>
                  <a:gd name="T12" fmla="*/ 134 w 330"/>
                  <a:gd name="T13" fmla="*/ 271 h 398"/>
                  <a:gd name="T14" fmla="*/ 135 w 330"/>
                  <a:gd name="T15" fmla="*/ 251 h 398"/>
                  <a:gd name="T16" fmla="*/ 180 w 330"/>
                  <a:gd name="T17" fmla="*/ 224 h 398"/>
                  <a:gd name="T18" fmla="*/ 166 w 330"/>
                  <a:gd name="T19" fmla="*/ 182 h 398"/>
                  <a:gd name="T20" fmla="*/ 142 w 330"/>
                  <a:gd name="T21" fmla="*/ 166 h 398"/>
                  <a:gd name="T22" fmla="*/ 146 w 330"/>
                  <a:gd name="T23" fmla="*/ 132 h 398"/>
                  <a:gd name="T24" fmla="*/ 127 w 330"/>
                  <a:gd name="T25" fmla="*/ 123 h 398"/>
                  <a:gd name="T26" fmla="*/ 93 w 330"/>
                  <a:gd name="T27" fmla="*/ 126 h 398"/>
                  <a:gd name="T28" fmla="*/ 64 w 330"/>
                  <a:gd name="T29" fmla="*/ 123 h 398"/>
                  <a:gd name="T30" fmla="*/ 9 w 330"/>
                  <a:gd name="T31" fmla="*/ 101 h 398"/>
                  <a:gd name="T32" fmla="*/ 25 w 330"/>
                  <a:gd name="T33" fmla="*/ 73 h 398"/>
                  <a:gd name="T34" fmla="*/ 23 w 330"/>
                  <a:gd name="T35" fmla="*/ 39 h 398"/>
                  <a:gd name="T36" fmla="*/ 53 w 330"/>
                  <a:gd name="T37" fmla="*/ 8 h 398"/>
                  <a:gd name="T38" fmla="*/ 102 w 330"/>
                  <a:gd name="T39" fmla="*/ 8 h 398"/>
                  <a:gd name="T40" fmla="*/ 68 w 330"/>
                  <a:gd name="T41" fmla="*/ 43 h 398"/>
                  <a:gd name="T42" fmla="*/ 37 w 330"/>
                  <a:gd name="T43" fmla="*/ 86 h 398"/>
                  <a:gd name="T44" fmla="*/ 68 w 330"/>
                  <a:gd name="T45" fmla="*/ 67 h 398"/>
                  <a:gd name="T46" fmla="*/ 87 w 330"/>
                  <a:gd name="T47" fmla="*/ 36 h 398"/>
                  <a:gd name="T48" fmla="*/ 157 w 330"/>
                  <a:gd name="T49" fmla="*/ 14 h 398"/>
                  <a:gd name="T50" fmla="*/ 151 w 330"/>
                  <a:gd name="T51" fmla="*/ 48 h 398"/>
                  <a:gd name="T52" fmla="*/ 157 w 330"/>
                  <a:gd name="T53" fmla="*/ 64 h 398"/>
                  <a:gd name="T54" fmla="*/ 182 w 330"/>
                  <a:gd name="T55" fmla="*/ 55 h 398"/>
                  <a:gd name="T56" fmla="*/ 219 w 330"/>
                  <a:gd name="T57" fmla="*/ 76 h 398"/>
                  <a:gd name="T58" fmla="*/ 203 w 330"/>
                  <a:gd name="T59" fmla="*/ 91 h 398"/>
                  <a:gd name="T60" fmla="*/ 237 w 330"/>
                  <a:gd name="T61" fmla="*/ 98 h 398"/>
                  <a:gd name="T62" fmla="*/ 253 w 330"/>
                  <a:gd name="T63" fmla="*/ 126 h 398"/>
                  <a:gd name="T64" fmla="*/ 266 w 330"/>
                  <a:gd name="T65" fmla="*/ 153 h 398"/>
                  <a:gd name="T66" fmla="*/ 262 w 330"/>
                  <a:gd name="T67" fmla="*/ 171 h 398"/>
                  <a:gd name="T68" fmla="*/ 259 w 330"/>
                  <a:gd name="T69" fmla="*/ 191 h 398"/>
                  <a:gd name="T70" fmla="*/ 296 w 330"/>
                  <a:gd name="T71" fmla="*/ 224 h 398"/>
                  <a:gd name="T72" fmla="*/ 330 w 330"/>
                  <a:gd name="T73" fmla="*/ 258 h 398"/>
                  <a:gd name="T74" fmla="*/ 290 w 330"/>
                  <a:gd name="T75" fmla="*/ 289 h 398"/>
                  <a:gd name="T76" fmla="*/ 259 w 330"/>
                  <a:gd name="T77" fmla="*/ 273 h 398"/>
                  <a:gd name="T78" fmla="*/ 240 w 330"/>
                  <a:gd name="T79" fmla="*/ 267 h 398"/>
                  <a:gd name="T80" fmla="*/ 240 w 330"/>
                  <a:gd name="T81" fmla="*/ 310 h 398"/>
                  <a:gd name="T82" fmla="*/ 246 w 330"/>
                  <a:gd name="T83" fmla="*/ 369 h 398"/>
                  <a:gd name="T84" fmla="*/ 212 w 330"/>
                  <a:gd name="T85" fmla="*/ 356 h 398"/>
                  <a:gd name="T86" fmla="*/ 219 w 330"/>
                  <a:gd name="T87" fmla="*/ 38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0" h="398">
                    <a:moveTo>
                      <a:pt x="219" y="398"/>
                    </a:moveTo>
                    <a:lnTo>
                      <a:pt x="207" y="398"/>
                    </a:lnTo>
                    <a:lnTo>
                      <a:pt x="191" y="387"/>
                    </a:lnTo>
                    <a:lnTo>
                      <a:pt x="170" y="366"/>
                    </a:lnTo>
                    <a:lnTo>
                      <a:pt x="155" y="356"/>
                    </a:lnTo>
                    <a:lnTo>
                      <a:pt x="142" y="342"/>
                    </a:lnTo>
                    <a:lnTo>
                      <a:pt x="148" y="339"/>
                    </a:lnTo>
                    <a:lnTo>
                      <a:pt x="148" y="332"/>
                    </a:lnTo>
                    <a:lnTo>
                      <a:pt x="139" y="323"/>
                    </a:lnTo>
                    <a:lnTo>
                      <a:pt x="127" y="308"/>
                    </a:lnTo>
                    <a:lnTo>
                      <a:pt x="121" y="298"/>
                    </a:lnTo>
                    <a:lnTo>
                      <a:pt x="118" y="304"/>
                    </a:lnTo>
                    <a:lnTo>
                      <a:pt x="105" y="301"/>
                    </a:lnTo>
                    <a:lnTo>
                      <a:pt x="98" y="304"/>
                    </a:lnTo>
                    <a:lnTo>
                      <a:pt x="87" y="308"/>
                    </a:lnTo>
                    <a:lnTo>
                      <a:pt x="68" y="296"/>
                    </a:lnTo>
                    <a:lnTo>
                      <a:pt x="71" y="280"/>
                    </a:lnTo>
                    <a:lnTo>
                      <a:pt x="87" y="267"/>
                    </a:lnTo>
                    <a:lnTo>
                      <a:pt x="93" y="267"/>
                    </a:lnTo>
                    <a:lnTo>
                      <a:pt x="114" y="276"/>
                    </a:lnTo>
                    <a:lnTo>
                      <a:pt x="134" y="271"/>
                    </a:lnTo>
                    <a:lnTo>
                      <a:pt x="142" y="273"/>
                    </a:lnTo>
                    <a:lnTo>
                      <a:pt x="146" y="264"/>
                    </a:lnTo>
                    <a:lnTo>
                      <a:pt x="135" y="251"/>
                    </a:lnTo>
                    <a:lnTo>
                      <a:pt x="148" y="246"/>
                    </a:lnTo>
                    <a:lnTo>
                      <a:pt x="164" y="237"/>
                    </a:lnTo>
                    <a:lnTo>
                      <a:pt x="180" y="224"/>
                    </a:lnTo>
                    <a:lnTo>
                      <a:pt x="180" y="212"/>
                    </a:lnTo>
                    <a:lnTo>
                      <a:pt x="180" y="198"/>
                    </a:lnTo>
                    <a:lnTo>
                      <a:pt x="166" y="182"/>
                    </a:lnTo>
                    <a:lnTo>
                      <a:pt x="164" y="171"/>
                    </a:lnTo>
                    <a:lnTo>
                      <a:pt x="142" y="175"/>
                    </a:lnTo>
                    <a:lnTo>
                      <a:pt x="142" y="166"/>
                    </a:lnTo>
                    <a:lnTo>
                      <a:pt x="157" y="166"/>
                    </a:lnTo>
                    <a:lnTo>
                      <a:pt x="146" y="150"/>
                    </a:lnTo>
                    <a:lnTo>
                      <a:pt x="146" y="132"/>
                    </a:lnTo>
                    <a:lnTo>
                      <a:pt x="135" y="116"/>
                    </a:lnTo>
                    <a:lnTo>
                      <a:pt x="123" y="116"/>
                    </a:lnTo>
                    <a:lnTo>
                      <a:pt x="127" y="123"/>
                    </a:lnTo>
                    <a:lnTo>
                      <a:pt x="127" y="139"/>
                    </a:lnTo>
                    <a:lnTo>
                      <a:pt x="114" y="139"/>
                    </a:lnTo>
                    <a:lnTo>
                      <a:pt x="93" y="126"/>
                    </a:lnTo>
                    <a:lnTo>
                      <a:pt x="96" y="135"/>
                    </a:lnTo>
                    <a:lnTo>
                      <a:pt x="84" y="132"/>
                    </a:lnTo>
                    <a:lnTo>
                      <a:pt x="64" y="123"/>
                    </a:lnTo>
                    <a:lnTo>
                      <a:pt x="43" y="116"/>
                    </a:lnTo>
                    <a:lnTo>
                      <a:pt x="25" y="103"/>
                    </a:lnTo>
                    <a:lnTo>
                      <a:pt x="9" y="101"/>
                    </a:lnTo>
                    <a:lnTo>
                      <a:pt x="0" y="76"/>
                    </a:lnTo>
                    <a:lnTo>
                      <a:pt x="25" y="82"/>
                    </a:lnTo>
                    <a:lnTo>
                      <a:pt x="25" y="73"/>
                    </a:lnTo>
                    <a:lnTo>
                      <a:pt x="0" y="64"/>
                    </a:lnTo>
                    <a:lnTo>
                      <a:pt x="9" y="43"/>
                    </a:lnTo>
                    <a:lnTo>
                      <a:pt x="23" y="39"/>
                    </a:lnTo>
                    <a:lnTo>
                      <a:pt x="19" y="36"/>
                    </a:lnTo>
                    <a:lnTo>
                      <a:pt x="37" y="17"/>
                    </a:lnTo>
                    <a:lnTo>
                      <a:pt x="53" y="8"/>
                    </a:lnTo>
                    <a:lnTo>
                      <a:pt x="77" y="0"/>
                    </a:lnTo>
                    <a:lnTo>
                      <a:pt x="114" y="0"/>
                    </a:lnTo>
                    <a:lnTo>
                      <a:pt x="102" y="8"/>
                    </a:lnTo>
                    <a:lnTo>
                      <a:pt x="87" y="14"/>
                    </a:lnTo>
                    <a:lnTo>
                      <a:pt x="68" y="30"/>
                    </a:lnTo>
                    <a:lnTo>
                      <a:pt x="68" y="43"/>
                    </a:lnTo>
                    <a:lnTo>
                      <a:pt x="59" y="57"/>
                    </a:lnTo>
                    <a:lnTo>
                      <a:pt x="62" y="76"/>
                    </a:lnTo>
                    <a:lnTo>
                      <a:pt x="37" y="86"/>
                    </a:lnTo>
                    <a:lnTo>
                      <a:pt x="59" y="91"/>
                    </a:lnTo>
                    <a:lnTo>
                      <a:pt x="75" y="73"/>
                    </a:lnTo>
                    <a:lnTo>
                      <a:pt x="68" y="67"/>
                    </a:lnTo>
                    <a:lnTo>
                      <a:pt x="75" y="55"/>
                    </a:lnTo>
                    <a:lnTo>
                      <a:pt x="84" y="48"/>
                    </a:lnTo>
                    <a:lnTo>
                      <a:pt x="87" y="36"/>
                    </a:lnTo>
                    <a:lnTo>
                      <a:pt x="102" y="27"/>
                    </a:lnTo>
                    <a:lnTo>
                      <a:pt x="121" y="14"/>
                    </a:lnTo>
                    <a:lnTo>
                      <a:pt x="157" y="14"/>
                    </a:lnTo>
                    <a:lnTo>
                      <a:pt x="155" y="27"/>
                    </a:lnTo>
                    <a:lnTo>
                      <a:pt x="157" y="33"/>
                    </a:lnTo>
                    <a:lnTo>
                      <a:pt x="151" y="48"/>
                    </a:lnTo>
                    <a:lnTo>
                      <a:pt x="134" y="71"/>
                    </a:lnTo>
                    <a:lnTo>
                      <a:pt x="151" y="60"/>
                    </a:lnTo>
                    <a:lnTo>
                      <a:pt x="157" y="64"/>
                    </a:lnTo>
                    <a:lnTo>
                      <a:pt x="177" y="73"/>
                    </a:lnTo>
                    <a:lnTo>
                      <a:pt x="170" y="60"/>
                    </a:lnTo>
                    <a:lnTo>
                      <a:pt x="182" y="55"/>
                    </a:lnTo>
                    <a:lnTo>
                      <a:pt x="198" y="60"/>
                    </a:lnTo>
                    <a:lnTo>
                      <a:pt x="216" y="64"/>
                    </a:lnTo>
                    <a:lnTo>
                      <a:pt x="219" y="76"/>
                    </a:lnTo>
                    <a:lnTo>
                      <a:pt x="201" y="80"/>
                    </a:lnTo>
                    <a:lnTo>
                      <a:pt x="216" y="86"/>
                    </a:lnTo>
                    <a:lnTo>
                      <a:pt x="203" y="91"/>
                    </a:lnTo>
                    <a:lnTo>
                      <a:pt x="223" y="95"/>
                    </a:lnTo>
                    <a:lnTo>
                      <a:pt x="225" y="110"/>
                    </a:lnTo>
                    <a:lnTo>
                      <a:pt x="237" y="98"/>
                    </a:lnTo>
                    <a:lnTo>
                      <a:pt x="250" y="107"/>
                    </a:lnTo>
                    <a:lnTo>
                      <a:pt x="250" y="116"/>
                    </a:lnTo>
                    <a:lnTo>
                      <a:pt x="253" y="126"/>
                    </a:lnTo>
                    <a:lnTo>
                      <a:pt x="262" y="135"/>
                    </a:lnTo>
                    <a:lnTo>
                      <a:pt x="275" y="144"/>
                    </a:lnTo>
                    <a:lnTo>
                      <a:pt x="266" y="153"/>
                    </a:lnTo>
                    <a:lnTo>
                      <a:pt x="278" y="153"/>
                    </a:lnTo>
                    <a:lnTo>
                      <a:pt x="283" y="166"/>
                    </a:lnTo>
                    <a:lnTo>
                      <a:pt x="262" y="171"/>
                    </a:lnTo>
                    <a:lnTo>
                      <a:pt x="287" y="182"/>
                    </a:lnTo>
                    <a:lnTo>
                      <a:pt x="275" y="184"/>
                    </a:lnTo>
                    <a:lnTo>
                      <a:pt x="259" y="191"/>
                    </a:lnTo>
                    <a:lnTo>
                      <a:pt x="266" y="203"/>
                    </a:lnTo>
                    <a:lnTo>
                      <a:pt x="278" y="218"/>
                    </a:lnTo>
                    <a:lnTo>
                      <a:pt x="296" y="224"/>
                    </a:lnTo>
                    <a:lnTo>
                      <a:pt x="305" y="249"/>
                    </a:lnTo>
                    <a:lnTo>
                      <a:pt x="318" y="251"/>
                    </a:lnTo>
                    <a:lnTo>
                      <a:pt x="330" y="258"/>
                    </a:lnTo>
                    <a:lnTo>
                      <a:pt x="327" y="267"/>
                    </a:lnTo>
                    <a:lnTo>
                      <a:pt x="309" y="283"/>
                    </a:lnTo>
                    <a:lnTo>
                      <a:pt x="290" y="289"/>
                    </a:lnTo>
                    <a:lnTo>
                      <a:pt x="280" y="310"/>
                    </a:lnTo>
                    <a:lnTo>
                      <a:pt x="269" y="296"/>
                    </a:lnTo>
                    <a:lnTo>
                      <a:pt x="259" y="273"/>
                    </a:lnTo>
                    <a:lnTo>
                      <a:pt x="253" y="258"/>
                    </a:lnTo>
                    <a:lnTo>
                      <a:pt x="237" y="255"/>
                    </a:lnTo>
                    <a:lnTo>
                      <a:pt x="240" y="267"/>
                    </a:lnTo>
                    <a:lnTo>
                      <a:pt x="225" y="273"/>
                    </a:lnTo>
                    <a:lnTo>
                      <a:pt x="235" y="296"/>
                    </a:lnTo>
                    <a:lnTo>
                      <a:pt x="240" y="310"/>
                    </a:lnTo>
                    <a:lnTo>
                      <a:pt x="253" y="326"/>
                    </a:lnTo>
                    <a:lnTo>
                      <a:pt x="255" y="353"/>
                    </a:lnTo>
                    <a:lnTo>
                      <a:pt x="246" y="369"/>
                    </a:lnTo>
                    <a:lnTo>
                      <a:pt x="240" y="378"/>
                    </a:lnTo>
                    <a:lnTo>
                      <a:pt x="231" y="372"/>
                    </a:lnTo>
                    <a:lnTo>
                      <a:pt x="212" y="356"/>
                    </a:lnTo>
                    <a:lnTo>
                      <a:pt x="191" y="335"/>
                    </a:lnTo>
                    <a:lnTo>
                      <a:pt x="207" y="363"/>
                    </a:lnTo>
                    <a:lnTo>
                      <a:pt x="219" y="385"/>
                    </a:lnTo>
                    <a:lnTo>
                      <a:pt x="219" y="39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40"/>
              <p:cNvSpPr>
                <a:spLocks/>
              </p:cNvSpPr>
              <p:nvPr/>
            </p:nvSpPr>
            <p:spPr bwMode="auto">
              <a:xfrm>
                <a:off x="3744913" y="1606550"/>
                <a:ext cx="523875" cy="631825"/>
              </a:xfrm>
              <a:custGeom>
                <a:avLst/>
                <a:gdLst>
                  <a:gd name="T0" fmla="*/ 191 w 330"/>
                  <a:gd name="T1" fmla="*/ 387 h 398"/>
                  <a:gd name="T2" fmla="*/ 142 w 330"/>
                  <a:gd name="T3" fmla="*/ 342 h 398"/>
                  <a:gd name="T4" fmla="*/ 139 w 330"/>
                  <a:gd name="T5" fmla="*/ 323 h 398"/>
                  <a:gd name="T6" fmla="*/ 118 w 330"/>
                  <a:gd name="T7" fmla="*/ 304 h 398"/>
                  <a:gd name="T8" fmla="*/ 87 w 330"/>
                  <a:gd name="T9" fmla="*/ 308 h 398"/>
                  <a:gd name="T10" fmla="*/ 87 w 330"/>
                  <a:gd name="T11" fmla="*/ 267 h 398"/>
                  <a:gd name="T12" fmla="*/ 134 w 330"/>
                  <a:gd name="T13" fmla="*/ 271 h 398"/>
                  <a:gd name="T14" fmla="*/ 135 w 330"/>
                  <a:gd name="T15" fmla="*/ 251 h 398"/>
                  <a:gd name="T16" fmla="*/ 180 w 330"/>
                  <a:gd name="T17" fmla="*/ 224 h 398"/>
                  <a:gd name="T18" fmla="*/ 166 w 330"/>
                  <a:gd name="T19" fmla="*/ 182 h 398"/>
                  <a:gd name="T20" fmla="*/ 142 w 330"/>
                  <a:gd name="T21" fmla="*/ 166 h 398"/>
                  <a:gd name="T22" fmla="*/ 146 w 330"/>
                  <a:gd name="T23" fmla="*/ 132 h 398"/>
                  <a:gd name="T24" fmla="*/ 127 w 330"/>
                  <a:gd name="T25" fmla="*/ 123 h 398"/>
                  <a:gd name="T26" fmla="*/ 93 w 330"/>
                  <a:gd name="T27" fmla="*/ 126 h 398"/>
                  <a:gd name="T28" fmla="*/ 64 w 330"/>
                  <a:gd name="T29" fmla="*/ 123 h 398"/>
                  <a:gd name="T30" fmla="*/ 9 w 330"/>
                  <a:gd name="T31" fmla="*/ 101 h 398"/>
                  <a:gd name="T32" fmla="*/ 25 w 330"/>
                  <a:gd name="T33" fmla="*/ 73 h 398"/>
                  <a:gd name="T34" fmla="*/ 23 w 330"/>
                  <a:gd name="T35" fmla="*/ 39 h 398"/>
                  <a:gd name="T36" fmla="*/ 53 w 330"/>
                  <a:gd name="T37" fmla="*/ 8 h 398"/>
                  <a:gd name="T38" fmla="*/ 102 w 330"/>
                  <a:gd name="T39" fmla="*/ 8 h 398"/>
                  <a:gd name="T40" fmla="*/ 68 w 330"/>
                  <a:gd name="T41" fmla="*/ 43 h 398"/>
                  <a:gd name="T42" fmla="*/ 37 w 330"/>
                  <a:gd name="T43" fmla="*/ 86 h 398"/>
                  <a:gd name="T44" fmla="*/ 68 w 330"/>
                  <a:gd name="T45" fmla="*/ 67 h 398"/>
                  <a:gd name="T46" fmla="*/ 87 w 330"/>
                  <a:gd name="T47" fmla="*/ 36 h 398"/>
                  <a:gd name="T48" fmla="*/ 157 w 330"/>
                  <a:gd name="T49" fmla="*/ 14 h 398"/>
                  <a:gd name="T50" fmla="*/ 151 w 330"/>
                  <a:gd name="T51" fmla="*/ 48 h 398"/>
                  <a:gd name="T52" fmla="*/ 157 w 330"/>
                  <a:gd name="T53" fmla="*/ 64 h 398"/>
                  <a:gd name="T54" fmla="*/ 182 w 330"/>
                  <a:gd name="T55" fmla="*/ 55 h 398"/>
                  <a:gd name="T56" fmla="*/ 219 w 330"/>
                  <a:gd name="T57" fmla="*/ 76 h 398"/>
                  <a:gd name="T58" fmla="*/ 203 w 330"/>
                  <a:gd name="T59" fmla="*/ 91 h 398"/>
                  <a:gd name="T60" fmla="*/ 237 w 330"/>
                  <a:gd name="T61" fmla="*/ 98 h 398"/>
                  <a:gd name="T62" fmla="*/ 253 w 330"/>
                  <a:gd name="T63" fmla="*/ 126 h 398"/>
                  <a:gd name="T64" fmla="*/ 266 w 330"/>
                  <a:gd name="T65" fmla="*/ 153 h 398"/>
                  <a:gd name="T66" fmla="*/ 262 w 330"/>
                  <a:gd name="T67" fmla="*/ 171 h 398"/>
                  <a:gd name="T68" fmla="*/ 259 w 330"/>
                  <a:gd name="T69" fmla="*/ 191 h 398"/>
                  <a:gd name="T70" fmla="*/ 296 w 330"/>
                  <a:gd name="T71" fmla="*/ 224 h 398"/>
                  <a:gd name="T72" fmla="*/ 330 w 330"/>
                  <a:gd name="T73" fmla="*/ 258 h 398"/>
                  <a:gd name="T74" fmla="*/ 290 w 330"/>
                  <a:gd name="T75" fmla="*/ 289 h 398"/>
                  <a:gd name="T76" fmla="*/ 259 w 330"/>
                  <a:gd name="T77" fmla="*/ 273 h 398"/>
                  <a:gd name="T78" fmla="*/ 240 w 330"/>
                  <a:gd name="T79" fmla="*/ 267 h 398"/>
                  <a:gd name="T80" fmla="*/ 240 w 330"/>
                  <a:gd name="T81" fmla="*/ 310 h 398"/>
                  <a:gd name="T82" fmla="*/ 246 w 330"/>
                  <a:gd name="T83" fmla="*/ 369 h 398"/>
                  <a:gd name="T84" fmla="*/ 212 w 330"/>
                  <a:gd name="T85" fmla="*/ 356 h 398"/>
                  <a:gd name="T86" fmla="*/ 219 w 330"/>
                  <a:gd name="T87" fmla="*/ 38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0" h="398">
                    <a:moveTo>
                      <a:pt x="219" y="398"/>
                    </a:moveTo>
                    <a:lnTo>
                      <a:pt x="207" y="398"/>
                    </a:lnTo>
                    <a:lnTo>
                      <a:pt x="191" y="387"/>
                    </a:lnTo>
                    <a:lnTo>
                      <a:pt x="170" y="366"/>
                    </a:lnTo>
                    <a:lnTo>
                      <a:pt x="155" y="356"/>
                    </a:lnTo>
                    <a:lnTo>
                      <a:pt x="142" y="342"/>
                    </a:lnTo>
                    <a:lnTo>
                      <a:pt x="148" y="339"/>
                    </a:lnTo>
                    <a:lnTo>
                      <a:pt x="148" y="332"/>
                    </a:lnTo>
                    <a:lnTo>
                      <a:pt x="139" y="323"/>
                    </a:lnTo>
                    <a:lnTo>
                      <a:pt x="127" y="308"/>
                    </a:lnTo>
                    <a:lnTo>
                      <a:pt x="121" y="298"/>
                    </a:lnTo>
                    <a:lnTo>
                      <a:pt x="118" y="304"/>
                    </a:lnTo>
                    <a:lnTo>
                      <a:pt x="105" y="301"/>
                    </a:lnTo>
                    <a:lnTo>
                      <a:pt x="98" y="304"/>
                    </a:lnTo>
                    <a:lnTo>
                      <a:pt x="87" y="308"/>
                    </a:lnTo>
                    <a:lnTo>
                      <a:pt x="68" y="296"/>
                    </a:lnTo>
                    <a:lnTo>
                      <a:pt x="71" y="280"/>
                    </a:lnTo>
                    <a:lnTo>
                      <a:pt x="87" y="267"/>
                    </a:lnTo>
                    <a:lnTo>
                      <a:pt x="93" y="267"/>
                    </a:lnTo>
                    <a:lnTo>
                      <a:pt x="114" y="276"/>
                    </a:lnTo>
                    <a:lnTo>
                      <a:pt x="134" y="271"/>
                    </a:lnTo>
                    <a:lnTo>
                      <a:pt x="142" y="273"/>
                    </a:lnTo>
                    <a:lnTo>
                      <a:pt x="146" y="264"/>
                    </a:lnTo>
                    <a:lnTo>
                      <a:pt x="135" y="251"/>
                    </a:lnTo>
                    <a:lnTo>
                      <a:pt x="148" y="246"/>
                    </a:lnTo>
                    <a:lnTo>
                      <a:pt x="164" y="237"/>
                    </a:lnTo>
                    <a:lnTo>
                      <a:pt x="180" y="224"/>
                    </a:lnTo>
                    <a:lnTo>
                      <a:pt x="180" y="212"/>
                    </a:lnTo>
                    <a:lnTo>
                      <a:pt x="180" y="198"/>
                    </a:lnTo>
                    <a:lnTo>
                      <a:pt x="166" y="182"/>
                    </a:lnTo>
                    <a:lnTo>
                      <a:pt x="164" y="171"/>
                    </a:lnTo>
                    <a:lnTo>
                      <a:pt x="142" y="175"/>
                    </a:lnTo>
                    <a:lnTo>
                      <a:pt x="142" y="166"/>
                    </a:lnTo>
                    <a:lnTo>
                      <a:pt x="157" y="166"/>
                    </a:lnTo>
                    <a:lnTo>
                      <a:pt x="146" y="150"/>
                    </a:lnTo>
                    <a:lnTo>
                      <a:pt x="146" y="132"/>
                    </a:lnTo>
                    <a:lnTo>
                      <a:pt x="135" y="116"/>
                    </a:lnTo>
                    <a:lnTo>
                      <a:pt x="123" y="116"/>
                    </a:lnTo>
                    <a:lnTo>
                      <a:pt x="127" y="123"/>
                    </a:lnTo>
                    <a:lnTo>
                      <a:pt x="127" y="139"/>
                    </a:lnTo>
                    <a:lnTo>
                      <a:pt x="114" y="139"/>
                    </a:lnTo>
                    <a:lnTo>
                      <a:pt x="93" y="126"/>
                    </a:lnTo>
                    <a:lnTo>
                      <a:pt x="96" y="135"/>
                    </a:lnTo>
                    <a:lnTo>
                      <a:pt x="84" y="132"/>
                    </a:lnTo>
                    <a:lnTo>
                      <a:pt x="64" y="123"/>
                    </a:lnTo>
                    <a:lnTo>
                      <a:pt x="43" y="116"/>
                    </a:lnTo>
                    <a:lnTo>
                      <a:pt x="25" y="103"/>
                    </a:lnTo>
                    <a:lnTo>
                      <a:pt x="9" y="101"/>
                    </a:lnTo>
                    <a:lnTo>
                      <a:pt x="0" y="76"/>
                    </a:lnTo>
                    <a:lnTo>
                      <a:pt x="25" y="82"/>
                    </a:lnTo>
                    <a:lnTo>
                      <a:pt x="25" y="73"/>
                    </a:lnTo>
                    <a:lnTo>
                      <a:pt x="0" y="64"/>
                    </a:lnTo>
                    <a:lnTo>
                      <a:pt x="9" y="43"/>
                    </a:lnTo>
                    <a:lnTo>
                      <a:pt x="23" y="39"/>
                    </a:lnTo>
                    <a:lnTo>
                      <a:pt x="19" y="36"/>
                    </a:lnTo>
                    <a:lnTo>
                      <a:pt x="37" y="17"/>
                    </a:lnTo>
                    <a:lnTo>
                      <a:pt x="53" y="8"/>
                    </a:lnTo>
                    <a:lnTo>
                      <a:pt x="77" y="0"/>
                    </a:lnTo>
                    <a:lnTo>
                      <a:pt x="114" y="0"/>
                    </a:lnTo>
                    <a:lnTo>
                      <a:pt x="102" y="8"/>
                    </a:lnTo>
                    <a:lnTo>
                      <a:pt x="87" y="14"/>
                    </a:lnTo>
                    <a:lnTo>
                      <a:pt x="68" y="30"/>
                    </a:lnTo>
                    <a:lnTo>
                      <a:pt x="68" y="43"/>
                    </a:lnTo>
                    <a:lnTo>
                      <a:pt x="59" y="57"/>
                    </a:lnTo>
                    <a:lnTo>
                      <a:pt x="62" y="76"/>
                    </a:lnTo>
                    <a:lnTo>
                      <a:pt x="37" y="86"/>
                    </a:lnTo>
                    <a:lnTo>
                      <a:pt x="59" y="91"/>
                    </a:lnTo>
                    <a:lnTo>
                      <a:pt x="75" y="73"/>
                    </a:lnTo>
                    <a:lnTo>
                      <a:pt x="68" y="67"/>
                    </a:lnTo>
                    <a:lnTo>
                      <a:pt x="75" y="55"/>
                    </a:lnTo>
                    <a:lnTo>
                      <a:pt x="84" y="48"/>
                    </a:lnTo>
                    <a:lnTo>
                      <a:pt x="87" y="36"/>
                    </a:lnTo>
                    <a:lnTo>
                      <a:pt x="102" y="27"/>
                    </a:lnTo>
                    <a:lnTo>
                      <a:pt x="121" y="14"/>
                    </a:lnTo>
                    <a:lnTo>
                      <a:pt x="157" y="14"/>
                    </a:lnTo>
                    <a:lnTo>
                      <a:pt x="155" y="27"/>
                    </a:lnTo>
                    <a:lnTo>
                      <a:pt x="157" y="33"/>
                    </a:lnTo>
                    <a:lnTo>
                      <a:pt x="151" y="48"/>
                    </a:lnTo>
                    <a:lnTo>
                      <a:pt x="134" y="71"/>
                    </a:lnTo>
                    <a:lnTo>
                      <a:pt x="151" y="60"/>
                    </a:lnTo>
                    <a:lnTo>
                      <a:pt x="157" y="64"/>
                    </a:lnTo>
                    <a:lnTo>
                      <a:pt x="177" y="73"/>
                    </a:lnTo>
                    <a:lnTo>
                      <a:pt x="170" y="60"/>
                    </a:lnTo>
                    <a:lnTo>
                      <a:pt x="182" y="55"/>
                    </a:lnTo>
                    <a:lnTo>
                      <a:pt x="198" y="60"/>
                    </a:lnTo>
                    <a:lnTo>
                      <a:pt x="216" y="64"/>
                    </a:lnTo>
                    <a:lnTo>
                      <a:pt x="219" y="76"/>
                    </a:lnTo>
                    <a:lnTo>
                      <a:pt x="201" y="80"/>
                    </a:lnTo>
                    <a:lnTo>
                      <a:pt x="216" y="86"/>
                    </a:lnTo>
                    <a:lnTo>
                      <a:pt x="203" y="91"/>
                    </a:lnTo>
                    <a:lnTo>
                      <a:pt x="223" y="95"/>
                    </a:lnTo>
                    <a:lnTo>
                      <a:pt x="225" y="110"/>
                    </a:lnTo>
                    <a:lnTo>
                      <a:pt x="237" y="98"/>
                    </a:lnTo>
                    <a:lnTo>
                      <a:pt x="250" y="107"/>
                    </a:lnTo>
                    <a:lnTo>
                      <a:pt x="250" y="116"/>
                    </a:lnTo>
                    <a:lnTo>
                      <a:pt x="253" y="126"/>
                    </a:lnTo>
                    <a:lnTo>
                      <a:pt x="262" y="135"/>
                    </a:lnTo>
                    <a:lnTo>
                      <a:pt x="275" y="144"/>
                    </a:lnTo>
                    <a:lnTo>
                      <a:pt x="266" y="153"/>
                    </a:lnTo>
                    <a:lnTo>
                      <a:pt x="278" y="153"/>
                    </a:lnTo>
                    <a:lnTo>
                      <a:pt x="283" y="166"/>
                    </a:lnTo>
                    <a:lnTo>
                      <a:pt x="262" y="171"/>
                    </a:lnTo>
                    <a:lnTo>
                      <a:pt x="287" y="182"/>
                    </a:lnTo>
                    <a:lnTo>
                      <a:pt x="275" y="184"/>
                    </a:lnTo>
                    <a:lnTo>
                      <a:pt x="259" y="191"/>
                    </a:lnTo>
                    <a:lnTo>
                      <a:pt x="266" y="203"/>
                    </a:lnTo>
                    <a:lnTo>
                      <a:pt x="278" y="218"/>
                    </a:lnTo>
                    <a:lnTo>
                      <a:pt x="296" y="224"/>
                    </a:lnTo>
                    <a:lnTo>
                      <a:pt x="305" y="249"/>
                    </a:lnTo>
                    <a:lnTo>
                      <a:pt x="318" y="251"/>
                    </a:lnTo>
                    <a:lnTo>
                      <a:pt x="330" y="258"/>
                    </a:lnTo>
                    <a:lnTo>
                      <a:pt x="327" y="267"/>
                    </a:lnTo>
                    <a:lnTo>
                      <a:pt x="309" y="283"/>
                    </a:lnTo>
                    <a:lnTo>
                      <a:pt x="290" y="289"/>
                    </a:lnTo>
                    <a:lnTo>
                      <a:pt x="280" y="310"/>
                    </a:lnTo>
                    <a:lnTo>
                      <a:pt x="269" y="296"/>
                    </a:lnTo>
                    <a:lnTo>
                      <a:pt x="259" y="273"/>
                    </a:lnTo>
                    <a:lnTo>
                      <a:pt x="253" y="258"/>
                    </a:lnTo>
                    <a:lnTo>
                      <a:pt x="237" y="255"/>
                    </a:lnTo>
                    <a:lnTo>
                      <a:pt x="240" y="267"/>
                    </a:lnTo>
                    <a:lnTo>
                      <a:pt x="225" y="273"/>
                    </a:lnTo>
                    <a:lnTo>
                      <a:pt x="235" y="296"/>
                    </a:lnTo>
                    <a:lnTo>
                      <a:pt x="240" y="310"/>
                    </a:lnTo>
                    <a:lnTo>
                      <a:pt x="253" y="326"/>
                    </a:lnTo>
                    <a:lnTo>
                      <a:pt x="255" y="353"/>
                    </a:lnTo>
                    <a:lnTo>
                      <a:pt x="246" y="369"/>
                    </a:lnTo>
                    <a:lnTo>
                      <a:pt x="240" y="378"/>
                    </a:lnTo>
                    <a:lnTo>
                      <a:pt x="231" y="372"/>
                    </a:lnTo>
                    <a:lnTo>
                      <a:pt x="212" y="356"/>
                    </a:lnTo>
                    <a:lnTo>
                      <a:pt x="191" y="335"/>
                    </a:lnTo>
                    <a:lnTo>
                      <a:pt x="207" y="363"/>
                    </a:lnTo>
                    <a:lnTo>
                      <a:pt x="219" y="385"/>
                    </a:lnTo>
                    <a:lnTo>
                      <a:pt x="219" y="39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8" name="Freeform 641"/>
              <p:cNvSpPr>
                <a:spLocks/>
              </p:cNvSpPr>
              <p:nvPr/>
            </p:nvSpPr>
            <p:spPr bwMode="auto">
              <a:xfrm>
                <a:off x="3937000" y="1063625"/>
                <a:ext cx="742950" cy="438150"/>
              </a:xfrm>
              <a:custGeom>
                <a:avLst/>
                <a:gdLst>
                  <a:gd name="T0" fmla="*/ 95 w 468"/>
                  <a:gd name="T1" fmla="*/ 274 h 276"/>
                  <a:gd name="T2" fmla="*/ 98 w 468"/>
                  <a:gd name="T3" fmla="*/ 261 h 276"/>
                  <a:gd name="T4" fmla="*/ 80 w 468"/>
                  <a:gd name="T5" fmla="*/ 265 h 276"/>
                  <a:gd name="T6" fmla="*/ 14 w 468"/>
                  <a:gd name="T7" fmla="*/ 249 h 276"/>
                  <a:gd name="T8" fmla="*/ 0 w 468"/>
                  <a:gd name="T9" fmla="*/ 237 h 276"/>
                  <a:gd name="T10" fmla="*/ 21 w 468"/>
                  <a:gd name="T11" fmla="*/ 217 h 276"/>
                  <a:gd name="T12" fmla="*/ 45 w 468"/>
                  <a:gd name="T13" fmla="*/ 208 h 276"/>
                  <a:gd name="T14" fmla="*/ 64 w 468"/>
                  <a:gd name="T15" fmla="*/ 196 h 276"/>
                  <a:gd name="T16" fmla="*/ 70 w 468"/>
                  <a:gd name="T17" fmla="*/ 227 h 276"/>
                  <a:gd name="T18" fmla="*/ 114 w 468"/>
                  <a:gd name="T19" fmla="*/ 208 h 276"/>
                  <a:gd name="T20" fmla="*/ 89 w 468"/>
                  <a:gd name="T21" fmla="*/ 211 h 276"/>
                  <a:gd name="T22" fmla="*/ 123 w 468"/>
                  <a:gd name="T23" fmla="*/ 169 h 276"/>
                  <a:gd name="T24" fmla="*/ 145 w 468"/>
                  <a:gd name="T25" fmla="*/ 174 h 276"/>
                  <a:gd name="T26" fmla="*/ 141 w 468"/>
                  <a:gd name="T27" fmla="*/ 159 h 276"/>
                  <a:gd name="T28" fmla="*/ 132 w 468"/>
                  <a:gd name="T29" fmla="*/ 126 h 276"/>
                  <a:gd name="T30" fmla="*/ 154 w 468"/>
                  <a:gd name="T31" fmla="*/ 101 h 276"/>
                  <a:gd name="T32" fmla="*/ 172 w 468"/>
                  <a:gd name="T33" fmla="*/ 132 h 276"/>
                  <a:gd name="T34" fmla="*/ 197 w 468"/>
                  <a:gd name="T35" fmla="*/ 141 h 276"/>
                  <a:gd name="T36" fmla="*/ 178 w 468"/>
                  <a:gd name="T37" fmla="*/ 113 h 276"/>
                  <a:gd name="T38" fmla="*/ 231 w 468"/>
                  <a:gd name="T39" fmla="*/ 107 h 276"/>
                  <a:gd name="T40" fmla="*/ 246 w 468"/>
                  <a:gd name="T41" fmla="*/ 94 h 276"/>
                  <a:gd name="T42" fmla="*/ 246 w 468"/>
                  <a:gd name="T43" fmla="*/ 89 h 276"/>
                  <a:gd name="T44" fmla="*/ 175 w 468"/>
                  <a:gd name="T45" fmla="*/ 98 h 276"/>
                  <a:gd name="T46" fmla="*/ 175 w 468"/>
                  <a:gd name="T47" fmla="*/ 76 h 276"/>
                  <a:gd name="T48" fmla="*/ 182 w 468"/>
                  <a:gd name="T49" fmla="*/ 67 h 276"/>
                  <a:gd name="T50" fmla="*/ 132 w 468"/>
                  <a:gd name="T51" fmla="*/ 67 h 276"/>
                  <a:gd name="T52" fmla="*/ 123 w 468"/>
                  <a:gd name="T53" fmla="*/ 58 h 276"/>
                  <a:gd name="T54" fmla="*/ 134 w 468"/>
                  <a:gd name="T55" fmla="*/ 37 h 276"/>
                  <a:gd name="T56" fmla="*/ 169 w 468"/>
                  <a:gd name="T57" fmla="*/ 24 h 276"/>
                  <a:gd name="T58" fmla="*/ 197 w 468"/>
                  <a:gd name="T59" fmla="*/ 24 h 276"/>
                  <a:gd name="T60" fmla="*/ 212 w 468"/>
                  <a:gd name="T61" fmla="*/ 14 h 276"/>
                  <a:gd name="T62" fmla="*/ 246 w 468"/>
                  <a:gd name="T63" fmla="*/ 14 h 276"/>
                  <a:gd name="T64" fmla="*/ 264 w 468"/>
                  <a:gd name="T65" fmla="*/ 39 h 276"/>
                  <a:gd name="T66" fmla="*/ 286 w 468"/>
                  <a:gd name="T67" fmla="*/ 5 h 276"/>
                  <a:gd name="T68" fmla="*/ 326 w 468"/>
                  <a:gd name="T69" fmla="*/ 30 h 276"/>
                  <a:gd name="T70" fmla="*/ 357 w 468"/>
                  <a:gd name="T71" fmla="*/ 8 h 276"/>
                  <a:gd name="T72" fmla="*/ 369 w 468"/>
                  <a:gd name="T73" fmla="*/ 11 h 276"/>
                  <a:gd name="T74" fmla="*/ 384 w 468"/>
                  <a:gd name="T75" fmla="*/ 21 h 276"/>
                  <a:gd name="T76" fmla="*/ 404 w 468"/>
                  <a:gd name="T77" fmla="*/ 11 h 276"/>
                  <a:gd name="T78" fmla="*/ 432 w 468"/>
                  <a:gd name="T79" fmla="*/ 33 h 276"/>
                  <a:gd name="T80" fmla="*/ 434 w 468"/>
                  <a:gd name="T81" fmla="*/ 39 h 276"/>
                  <a:gd name="T82" fmla="*/ 468 w 468"/>
                  <a:gd name="T83" fmla="*/ 67 h 276"/>
                  <a:gd name="T84" fmla="*/ 432 w 468"/>
                  <a:gd name="T85" fmla="*/ 92 h 276"/>
                  <a:gd name="T86" fmla="*/ 369 w 468"/>
                  <a:gd name="T87" fmla="*/ 92 h 276"/>
                  <a:gd name="T88" fmla="*/ 412 w 468"/>
                  <a:gd name="T89" fmla="*/ 98 h 276"/>
                  <a:gd name="T90" fmla="*/ 360 w 468"/>
                  <a:gd name="T91" fmla="*/ 122 h 276"/>
                  <a:gd name="T92" fmla="*/ 323 w 468"/>
                  <a:gd name="T93" fmla="*/ 141 h 276"/>
                  <a:gd name="T94" fmla="*/ 280 w 468"/>
                  <a:gd name="T95" fmla="*/ 165 h 276"/>
                  <a:gd name="T96" fmla="*/ 231 w 468"/>
                  <a:gd name="T97" fmla="*/ 165 h 276"/>
                  <a:gd name="T98" fmla="*/ 191 w 468"/>
                  <a:gd name="T99" fmla="*/ 181 h 276"/>
                  <a:gd name="T100" fmla="*/ 225 w 468"/>
                  <a:gd name="T101" fmla="*/ 194 h 276"/>
                  <a:gd name="T102" fmla="*/ 197 w 468"/>
                  <a:gd name="T103" fmla="*/ 217 h 276"/>
                  <a:gd name="T104" fmla="*/ 162 w 468"/>
                  <a:gd name="T105" fmla="*/ 227 h 276"/>
                  <a:gd name="T106" fmla="*/ 129 w 468"/>
                  <a:gd name="T107" fmla="*/ 233 h 276"/>
                  <a:gd name="T108" fmla="*/ 108 w 468"/>
                  <a:gd name="T109" fmla="*/ 237 h 276"/>
                  <a:gd name="T110" fmla="*/ 148 w 468"/>
                  <a:gd name="T111" fmla="*/ 251 h 276"/>
                  <a:gd name="T112" fmla="*/ 116 w 468"/>
                  <a:gd name="T113"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276">
                    <a:moveTo>
                      <a:pt x="116" y="276"/>
                    </a:moveTo>
                    <a:lnTo>
                      <a:pt x="95" y="274"/>
                    </a:lnTo>
                    <a:lnTo>
                      <a:pt x="102" y="267"/>
                    </a:lnTo>
                    <a:lnTo>
                      <a:pt x="98" y="261"/>
                    </a:lnTo>
                    <a:lnTo>
                      <a:pt x="89" y="251"/>
                    </a:lnTo>
                    <a:lnTo>
                      <a:pt x="80" y="265"/>
                    </a:lnTo>
                    <a:lnTo>
                      <a:pt x="43" y="261"/>
                    </a:lnTo>
                    <a:lnTo>
                      <a:pt x="14" y="249"/>
                    </a:lnTo>
                    <a:lnTo>
                      <a:pt x="0" y="242"/>
                    </a:lnTo>
                    <a:lnTo>
                      <a:pt x="0" y="237"/>
                    </a:lnTo>
                    <a:lnTo>
                      <a:pt x="13" y="224"/>
                    </a:lnTo>
                    <a:lnTo>
                      <a:pt x="21" y="217"/>
                    </a:lnTo>
                    <a:lnTo>
                      <a:pt x="45" y="224"/>
                    </a:lnTo>
                    <a:lnTo>
                      <a:pt x="45" y="208"/>
                    </a:lnTo>
                    <a:lnTo>
                      <a:pt x="49" y="196"/>
                    </a:lnTo>
                    <a:lnTo>
                      <a:pt x="64" y="196"/>
                    </a:lnTo>
                    <a:lnTo>
                      <a:pt x="66" y="215"/>
                    </a:lnTo>
                    <a:lnTo>
                      <a:pt x="70" y="227"/>
                    </a:lnTo>
                    <a:lnTo>
                      <a:pt x="89" y="224"/>
                    </a:lnTo>
                    <a:lnTo>
                      <a:pt x="114" y="208"/>
                    </a:lnTo>
                    <a:lnTo>
                      <a:pt x="104" y="211"/>
                    </a:lnTo>
                    <a:lnTo>
                      <a:pt x="89" y="211"/>
                    </a:lnTo>
                    <a:lnTo>
                      <a:pt x="114" y="162"/>
                    </a:lnTo>
                    <a:lnTo>
                      <a:pt x="123" y="169"/>
                    </a:lnTo>
                    <a:lnTo>
                      <a:pt x="134" y="185"/>
                    </a:lnTo>
                    <a:lnTo>
                      <a:pt x="145" y="174"/>
                    </a:lnTo>
                    <a:lnTo>
                      <a:pt x="157" y="165"/>
                    </a:lnTo>
                    <a:lnTo>
                      <a:pt x="141" y="159"/>
                    </a:lnTo>
                    <a:lnTo>
                      <a:pt x="134" y="148"/>
                    </a:lnTo>
                    <a:lnTo>
                      <a:pt x="132" y="126"/>
                    </a:lnTo>
                    <a:lnTo>
                      <a:pt x="134" y="104"/>
                    </a:lnTo>
                    <a:lnTo>
                      <a:pt x="154" y="101"/>
                    </a:lnTo>
                    <a:lnTo>
                      <a:pt x="166" y="110"/>
                    </a:lnTo>
                    <a:lnTo>
                      <a:pt x="172" y="132"/>
                    </a:lnTo>
                    <a:lnTo>
                      <a:pt x="178" y="151"/>
                    </a:lnTo>
                    <a:lnTo>
                      <a:pt x="197" y="141"/>
                    </a:lnTo>
                    <a:lnTo>
                      <a:pt x="182" y="128"/>
                    </a:lnTo>
                    <a:lnTo>
                      <a:pt x="178" y="113"/>
                    </a:lnTo>
                    <a:lnTo>
                      <a:pt x="197" y="113"/>
                    </a:lnTo>
                    <a:lnTo>
                      <a:pt x="231" y="107"/>
                    </a:lnTo>
                    <a:lnTo>
                      <a:pt x="264" y="101"/>
                    </a:lnTo>
                    <a:lnTo>
                      <a:pt x="246" y="94"/>
                    </a:lnTo>
                    <a:lnTo>
                      <a:pt x="280" y="73"/>
                    </a:lnTo>
                    <a:lnTo>
                      <a:pt x="246" y="89"/>
                    </a:lnTo>
                    <a:lnTo>
                      <a:pt x="212" y="101"/>
                    </a:lnTo>
                    <a:lnTo>
                      <a:pt x="175" y="98"/>
                    </a:lnTo>
                    <a:lnTo>
                      <a:pt x="157" y="89"/>
                    </a:lnTo>
                    <a:lnTo>
                      <a:pt x="175" y="76"/>
                    </a:lnTo>
                    <a:lnTo>
                      <a:pt x="221" y="69"/>
                    </a:lnTo>
                    <a:lnTo>
                      <a:pt x="182" y="67"/>
                    </a:lnTo>
                    <a:lnTo>
                      <a:pt x="150" y="83"/>
                    </a:lnTo>
                    <a:lnTo>
                      <a:pt x="132" y="67"/>
                    </a:lnTo>
                    <a:lnTo>
                      <a:pt x="200" y="60"/>
                    </a:lnTo>
                    <a:lnTo>
                      <a:pt x="123" y="58"/>
                    </a:lnTo>
                    <a:lnTo>
                      <a:pt x="172" y="42"/>
                    </a:lnTo>
                    <a:lnTo>
                      <a:pt x="134" y="37"/>
                    </a:lnTo>
                    <a:lnTo>
                      <a:pt x="132" y="26"/>
                    </a:lnTo>
                    <a:lnTo>
                      <a:pt x="169" y="24"/>
                    </a:lnTo>
                    <a:lnTo>
                      <a:pt x="193" y="14"/>
                    </a:lnTo>
                    <a:lnTo>
                      <a:pt x="197" y="24"/>
                    </a:lnTo>
                    <a:lnTo>
                      <a:pt x="225" y="33"/>
                    </a:lnTo>
                    <a:lnTo>
                      <a:pt x="212" y="14"/>
                    </a:lnTo>
                    <a:lnTo>
                      <a:pt x="234" y="3"/>
                    </a:lnTo>
                    <a:lnTo>
                      <a:pt x="246" y="14"/>
                    </a:lnTo>
                    <a:lnTo>
                      <a:pt x="243" y="30"/>
                    </a:lnTo>
                    <a:lnTo>
                      <a:pt x="264" y="39"/>
                    </a:lnTo>
                    <a:lnTo>
                      <a:pt x="261" y="14"/>
                    </a:lnTo>
                    <a:lnTo>
                      <a:pt x="286" y="5"/>
                    </a:lnTo>
                    <a:lnTo>
                      <a:pt x="314" y="3"/>
                    </a:lnTo>
                    <a:lnTo>
                      <a:pt x="326" y="30"/>
                    </a:lnTo>
                    <a:lnTo>
                      <a:pt x="330" y="0"/>
                    </a:lnTo>
                    <a:lnTo>
                      <a:pt x="357" y="8"/>
                    </a:lnTo>
                    <a:lnTo>
                      <a:pt x="364" y="33"/>
                    </a:lnTo>
                    <a:lnTo>
                      <a:pt x="369" y="11"/>
                    </a:lnTo>
                    <a:lnTo>
                      <a:pt x="379" y="8"/>
                    </a:lnTo>
                    <a:lnTo>
                      <a:pt x="384" y="21"/>
                    </a:lnTo>
                    <a:lnTo>
                      <a:pt x="391" y="11"/>
                    </a:lnTo>
                    <a:lnTo>
                      <a:pt x="404" y="11"/>
                    </a:lnTo>
                    <a:lnTo>
                      <a:pt x="405" y="24"/>
                    </a:lnTo>
                    <a:lnTo>
                      <a:pt x="432" y="33"/>
                    </a:lnTo>
                    <a:lnTo>
                      <a:pt x="400" y="42"/>
                    </a:lnTo>
                    <a:lnTo>
                      <a:pt x="434" y="39"/>
                    </a:lnTo>
                    <a:lnTo>
                      <a:pt x="455" y="39"/>
                    </a:lnTo>
                    <a:lnTo>
                      <a:pt x="468" y="67"/>
                    </a:lnTo>
                    <a:lnTo>
                      <a:pt x="455" y="79"/>
                    </a:lnTo>
                    <a:lnTo>
                      <a:pt x="432" y="92"/>
                    </a:lnTo>
                    <a:lnTo>
                      <a:pt x="405" y="92"/>
                    </a:lnTo>
                    <a:lnTo>
                      <a:pt x="369" y="92"/>
                    </a:lnTo>
                    <a:lnTo>
                      <a:pt x="382" y="101"/>
                    </a:lnTo>
                    <a:lnTo>
                      <a:pt x="412" y="98"/>
                    </a:lnTo>
                    <a:lnTo>
                      <a:pt x="379" y="113"/>
                    </a:lnTo>
                    <a:lnTo>
                      <a:pt x="360" y="122"/>
                    </a:lnTo>
                    <a:lnTo>
                      <a:pt x="341" y="132"/>
                    </a:lnTo>
                    <a:lnTo>
                      <a:pt x="323" y="141"/>
                    </a:lnTo>
                    <a:lnTo>
                      <a:pt x="302" y="156"/>
                    </a:lnTo>
                    <a:lnTo>
                      <a:pt x="280" y="165"/>
                    </a:lnTo>
                    <a:lnTo>
                      <a:pt x="256" y="169"/>
                    </a:lnTo>
                    <a:lnTo>
                      <a:pt x="231" y="165"/>
                    </a:lnTo>
                    <a:lnTo>
                      <a:pt x="212" y="162"/>
                    </a:lnTo>
                    <a:lnTo>
                      <a:pt x="191" y="181"/>
                    </a:lnTo>
                    <a:lnTo>
                      <a:pt x="212" y="181"/>
                    </a:lnTo>
                    <a:lnTo>
                      <a:pt x="225" y="194"/>
                    </a:lnTo>
                    <a:lnTo>
                      <a:pt x="209" y="208"/>
                    </a:lnTo>
                    <a:lnTo>
                      <a:pt x="197" y="217"/>
                    </a:lnTo>
                    <a:lnTo>
                      <a:pt x="169" y="217"/>
                    </a:lnTo>
                    <a:lnTo>
                      <a:pt x="162" y="227"/>
                    </a:lnTo>
                    <a:lnTo>
                      <a:pt x="150" y="237"/>
                    </a:lnTo>
                    <a:lnTo>
                      <a:pt x="129" y="233"/>
                    </a:lnTo>
                    <a:lnTo>
                      <a:pt x="119" y="217"/>
                    </a:lnTo>
                    <a:lnTo>
                      <a:pt x="108" y="237"/>
                    </a:lnTo>
                    <a:lnTo>
                      <a:pt x="129" y="251"/>
                    </a:lnTo>
                    <a:lnTo>
                      <a:pt x="148" y="251"/>
                    </a:lnTo>
                    <a:lnTo>
                      <a:pt x="132" y="270"/>
                    </a:lnTo>
                    <a:lnTo>
                      <a:pt x="116" y="276"/>
                    </a:lnTo>
                    <a:lnTo>
                      <a:pt x="116" y="27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642"/>
              <p:cNvSpPr>
                <a:spLocks/>
              </p:cNvSpPr>
              <p:nvPr/>
            </p:nvSpPr>
            <p:spPr bwMode="auto">
              <a:xfrm>
                <a:off x="3109913" y="1484313"/>
                <a:ext cx="366713" cy="277813"/>
              </a:xfrm>
              <a:custGeom>
                <a:avLst/>
                <a:gdLst>
                  <a:gd name="T0" fmla="*/ 173 w 231"/>
                  <a:gd name="T1" fmla="*/ 175 h 175"/>
                  <a:gd name="T2" fmla="*/ 142 w 231"/>
                  <a:gd name="T3" fmla="*/ 159 h 175"/>
                  <a:gd name="T4" fmla="*/ 127 w 231"/>
                  <a:gd name="T5" fmla="*/ 153 h 175"/>
                  <a:gd name="T6" fmla="*/ 80 w 231"/>
                  <a:gd name="T7" fmla="*/ 163 h 175"/>
                  <a:gd name="T8" fmla="*/ 27 w 231"/>
                  <a:gd name="T9" fmla="*/ 153 h 175"/>
                  <a:gd name="T10" fmla="*/ 34 w 231"/>
                  <a:gd name="T11" fmla="*/ 132 h 175"/>
                  <a:gd name="T12" fmla="*/ 2 w 231"/>
                  <a:gd name="T13" fmla="*/ 116 h 175"/>
                  <a:gd name="T14" fmla="*/ 6 w 231"/>
                  <a:gd name="T15" fmla="*/ 94 h 175"/>
                  <a:gd name="T16" fmla="*/ 52 w 231"/>
                  <a:gd name="T17" fmla="*/ 98 h 175"/>
                  <a:gd name="T18" fmla="*/ 93 w 231"/>
                  <a:gd name="T19" fmla="*/ 107 h 175"/>
                  <a:gd name="T20" fmla="*/ 64 w 231"/>
                  <a:gd name="T21" fmla="*/ 85 h 175"/>
                  <a:gd name="T22" fmla="*/ 15 w 231"/>
                  <a:gd name="T23" fmla="*/ 77 h 175"/>
                  <a:gd name="T24" fmla="*/ 18 w 231"/>
                  <a:gd name="T25" fmla="*/ 58 h 175"/>
                  <a:gd name="T26" fmla="*/ 70 w 231"/>
                  <a:gd name="T27" fmla="*/ 58 h 175"/>
                  <a:gd name="T28" fmla="*/ 34 w 231"/>
                  <a:gd name="T29" fmla="*/ 43 h 175"/>
                  <a:gd name="T30" fmla="*/ 27 w 231"/>
                  <a:gd name="T31" fmla="*/ 31 h 175"/>
                  <a:gd name="T32" fmla="*/ 48 w 231"/>
                  <a:gd name="T33" fmla="*/ 21 h 175"/>
                  <a:gd name="T34" fmla="*/ 52 w 231"/>
                  <a:gd name="T35" fmla="*/ 11 h 175"/>
                  <a:gd name="T36" fmla="*/ 83 w 231"/>
                  <a:gd name="T37" fmla="*/ 5 h 175"/>
                  <a:gd name="T38" fmla="*/ 127 w 231"/>
                  <a:gd name="T39" fmla="*/ 0 h 175"/>
                  <a:gd name="T40" fmla="*/ 104 w 231"/>
                  <a:gd name="T41" fmla="*/ 27 h 175"/>
                  <a:gd name="T42" fmla="*/ 132 w 231"/>
                  <a:gd name="T43" fmla="*/ 21 h 175"/>
                  <a:gd name="T44" fmla="*/ 145 w 231"/>
                  <a:gd name="T45" fmla="*/ 39 h 175"/>
                  <a:gd name="T46" fmla="*/ 148 w 231"/>
                  <a:gd name="T47" fmla="*/ 45 h 175"/>
                  <a:gd name="T48" fmla="*/ 166 w 231"/>
                  <a:gd name="T49" fmla="*/ 36 h 175"/>
                  <a:gd name="T50" fmla="*/ 173 w 231"/>
                  <a:gd name="T51" fmla="*/ 27 h 175"/>
                  <a:gd name="T52" fmla="*/ 173 w 231"/>
                  <a:gd name="T53" fmla="*/ 58 h 175"/>
                  <a:gd name="T54" fmla="*/ 173 w 231"/>
                  <a:gd name="T55" fmla="*/ 77 h 175"/>
                  <a:gd name="T56" fmla="*/ 188 w 231"/>
                  <a:gd name="T57" fmla="*/ 55 h 175"/>
                  <a:gd name="T58" fmla="*/ 207 w 231"/>
                  <a:gd name="T59" fmla="*/ 24 h 175"/>
                  <a:gd name="T60" fmla="*/ 225 w 231"/>
                  <a:gd name="T61" fmla="*/ 39 h 175"/>
                  <a:gd name="T62" fmla="*/ 222 w 231"/>
                  <a:gd name="T63" fmla="*/ 64 h 175"/>
                  <a:gd name="T64" fmla="*/ 209 w 231"/>
                  <a:gd name="T65" fmla="*/ 94 h 175"/>
                  <a:gd name="T66" fmla="*/ 207 w 231"/>
                  <a:gd name="T67" fmla="*/ 113 h 175"/>
                  <a:gd name="T68" fmla="*/ 216 w 231"/>
                  <a:gd name="T69" fmla="*/ 125 h 175"/>
                  <a:gd name="T70" fmla="*/ 231 w 231"/>
                  <a:gd name="T71" fmla="*/ 148 h 175"/>
                  <a:gd name="T72" fmla="*/ 212 w 231"/>
                  <a:gd name="T73" fmla="*/ 153 h 175"/>
                  <a:gd name="T74" fmla="*/ 188 w 231"/>
                  <a:gd name="T75" fmla="*/ 150 h 175"/>
                  <a:gd name="T76" fmla="*/ 200 w 231"/>
                  <a:gd name="T77" fmla="*/ 163 h 175"/>
                  <a:gd name="T78" fmla="*/ 188 w 231"/>
                  <a:gd name="T7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 h="175">
                    <a:moveTo>
                      <a:pt x="188" y="175"/>
                    </a:moveTo>
                    <a:lnTo>
                      <a:pt x="173" y="175"/>
                    </a:lnTo>
                    <a:lnTo>
                      <a:pt x="150" y="168"/>
                    </a:lnTo>
                    <a:lnTo>
                      <a:pt x="142" y="159"/>
                    </a:lnTo>
                    <a:lnTo>
                      <a:pt x="142" y="144"/>
                    </a:lnTo>
                    <a:lnTo>
                      <a:pt x="127" y="153"/>
                    </a:lnTo>
                    <a:lnTo>
                      <a:pt x="104" y="159"/>
                    </a:lnTo>
                    <a:lnTo>
                      <a:pt x="80" y="163"/>
                    </a:lnTo>
                    <a:lnTo>
                      <a:pt x="52" y="157"/>
                    </a:lnTo>
                    <a:lnTo>
                      <a:pt x="27" y="153"/>
                    </a:lnTo>
                    <a:lnTo>
                      <a:pt x="27" y="141"/>
                    </a:lnTo>
                    <a:lnTo>
                      <a:pt x="34" y="132"/>
                    </a:lnTo>
                    <a:lnTo>
                      <a:pt x="18" y="125"/>
                    </a:lnTo>
                    <a:lnTo>
                      <a:pt x="2" y="116"/>
                    </a:lnTo>
                    <a:lnTo>
                      <a:pt x="0" y="104"/>
                    </a:lnTo>
                    <a:lnTo>
                      <a:pt x="6" y="94"/>
                    </a:lnTo>
                    <a:lnTo>
                      <a:pt x="27" y="94"/>
                    </a:lnTo>
                    <a:lnTo>
                      <a:pt x="52" y="98"/>
                    </a:lnTo>
                    <a:lnTo>
                      <a:pt x="70" y="104"/>
                    </a:lnTo>
                    <a:lnTo>
                      <a:pt x="93" y="107"/>
                    </a:lnTo>
                    <a:lnTo>
                      <a:pt x="83" y="98"/>
                    </a:lnTo>
                    <a:lnTo>
                      <a:pt x="64" y="85"/>
                    </a:lnTo>
                    <a:lnTo>
                      <a:pt x="40" y="85"/>
                    </a:lnTo>
                    <a:lnTo>
                      <a:pt x="15" y="77"/>
                    </a:lnTo>
                    <a:lnTo>
                      <a:pt x="9" y="64"/>
                    </a:lnTo>
                    <a:lnTo>
                      <a:pt x="18" y="58"/>
                    </a:lnTo>
                    <a:lnTo>
                      <a:pt x="38" y="58"/>
                    </a:lnTo>
                    <a:lnTo>
                      <a:pt x="70" y="58"/>
                    </a:lnTo>
                    <a:lnTo>
                      <a:pt x="27" y="48"/>
                    </a:lnTo>
                    <a:lnTo>
                      <a:pt x="34" y="43"/>
                    </a:lnTo>
                    <a:lnTo>
                      <a:pt x="18" y="39"/>
                    </a:lnTo>
                    <a:lnTo>
                      <a:pt x="27" y="31"/>
                    </a:lnTo>
                    <a:lnTo>
                      <a:pt x="40" y="24"/>
                    </a:lnTo>
                    <a:lnTo>
                      <a:pt x="48" y="21"/>
                    </a:lnTo>
                    <a:lnTo>
                      <a:pt x="46" y="15"/>
                    </a:lnTo>
                    <a:lnTo>
                      <a:pt x="52" y="11"/>
                    </a:lnTo>
                    <a:lnTo>
                      <a:pt x="64" y="11"/>
                    </a:lnTo>
                    <a:lnTo>
                      <a:pt x="83" y="5"/>
                    </a:lnTo>
                    <a:lnTo>
                      <a:pt x="102" y="2"/>
                    </a:lnTo>
                    <a:lnTo>
                      <a:pt x="127" y="0"/>
                    </a:lnTo>
                    <a:lnTo>
                      <a:pt x="120" y="18"/>
                    </a:lnTo>
                    <a:lnTo>
                      <a:pt x="104" y="27"/>
                    </a:lnTo>
                    <a:lnTo>
                      <a:pt x="123" y="27"/>
                    </a:lnTo>
                    <a:lnTo>
                      <a:pt x="132" y="21"/>
                    </a:lnTo>
                    <a:lnTo>
                      <a:pt x="148" y="34"/>
                    </a:lnTo>
                    <a:lnTo>
                      <a:pt x="145" y="39"/>
                    </a:lnTo>
                    <a:lnTo>
                      <a:pt x="129" y="45"/>
                    </a:lnTo>
                    <a:lnTo>
                      <a:pt x="148" y="45"/>
                    </a:lnTo>
                    <a:lnTo>
                      <a:pt x="159" y="48"/>
                    </a:lnTo>
                    <a:lnTo>
                      <a:pt x="166" y="36"/>
                    </a:lnTo>
                    <a:lnTo>
                      <a:pt x="166" y="24"/>
                    </a:lnTo>
                    <a:lnTo>
                      <a:pt x="173" y="27"/>
                    </a:lnTo>
                    <a:lnTo>
                      <a:pt x="179" y="43"/>
                    </a:lnTo>
                    <a:lnTo>
                      <a:pt x="173" y="58"/>
                    </a:lnTo>
                    <a:lnTo>
                      <a:pt x="166" y="77"/>
                    </a:lnTo>
                    <a:lnTo>
                      <a:pt x="173" y="77"/>
                    </a:lnTo>
                    <a:lnTo>
                      <a:pt x="182" y="70"/>
                    </a:lnTo>
                    <a:lnTo>
                      <a:pt x="188" y="55"/>
                    </a:lnTo>
                    <a:lnTo>
                      <a:pt x="193" y="39"/>
                    </a:lnTo>
                    <a:lnTo>
                      <a:pt x="207" y="24"/>
                    </a:lnTo>
                    <a:lnTo>
                      <a:pt x="218" y="31"/>
                    </a:lnTo>
                    <a:lnTo>
                      <a:pt x="225" y="39"/>
                    </a:lnTo>
                    <a:lnTo>
                      <a:pt x="229" y="52"/>
                    </a:lnTo>
                    <a:lnTo>
                      <a:pt x="222" y="64"/>
                    </a:lnTo>
                    <a:lnTo>
                      <a:pt x="216" y="79"/>
                    </a:lnTo>
                    <a:lnTo>
                      <a:pt x="209" y="94"/>
                    </a:lnTo>
                    <a:lnTo>
                      <a:pt x="203" y="104"/>
                    </a:lnTo>
                    <a:lnTo>
                      <a:pt x="207" y="113"/>
                    </a:lnTo>
                    <a:lnTo>
                      <a:pt x="212" y="125"/>
                    </a:lnTo>
                    <a:lnTo>
                      <a:pt x="216" y="125"/>
                    </a:lnTo>
                    <a:lnTo>
                      <a:pt x="222" y="134"/>
                    </a:lnTo>
                    <a:lnTo>
                      <a:pt x="231" y="148"/>
                    </a:lnTo>
                    <a:lnTo>
                      <a:pt x="222" y="159"/>
                    </a:lnTo>
                    <a:lnTo>
                      <a:pt x="212" y="153"/>
                    </a:lnTo>
                    <a:lnTo>
                      <a:pt x="200" y="153"/>
                    </a:lnTo>
                    <a:lnTo>
                      <a:pt x="188" y="150"/>
                    </a:lnTo>
                    <a:lnTo>
                      <a:pt x="182" y="166"/>
                    </a:lnTo>
                    <a:lnTo>
                      <a:pt x="200" y="163"/>
                    </a:lnTo>
                    <a:lnTo>
                      <a:pt x="196" y="172"/>
                    </a:lnTo>
                    <a:lnTo>
                      <a:pt x="188" y="17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643"/>
              <p:cNvSpPr>
                <a:spLocks/>
              </p:cNvSpPr>
              <p:nvPr/>
            </p:nvSpPr>
            <p:spPr bwMode="auto">
              <a:xfrm>
                <a:off x="3109913" y="1484313"/>
                <a:ext cx="366713" cy="277813"/>
              </a:xfrm>
              <a:custGeom>
                <a:avLst/>
                <a:gdLst>
                  <a:gd name="T0" fmla="*/ 173 w 231"/>
                  <a:gd name="T1" fmla="*/ 175 h 175"/>
                  <a:gd name="T2" fmla="*/ 142 w 231"/>
                  <a:gd name="T3" fmla="*/ 159 h 175"/>
                  <a:gd name="T4" fmla="*/ 127 w 231"/>
                  <a:gd name="T5" fmla="*/ 153 h 175"/>
                  <a:gd name="T6" fmla="*/ 80 w 231"/>
                  <a:gd name="T7" fmla="*/ 163 h 175"/>
                  <a:gd name="T8" fmla="*/ 27 w 231"/>
                  <a:gd name="T9" fmla="*/ 153 h 175"/>
                  <a:gd name="T10" fmla="*/ 34 w 231"/>
                  <a:gd name="T11" fmla="*/ 132 h 175"/>
                  <a:gd name="T12" fmla="*/ 2 w 231"/>
                  <a:gd name="T13" fmla="*/ 116 h 175"/>
                  <a:gd name="T14" fmla="*/ 6 w 231"/>
                  <a:gd name="T15" fmla="*/ 94 h 175"/>
                  <a:gd name="T16" fmla="*/ 52 w 231"/>
                  <a:gd name="T17" fmla="*/ 98 h 175"/>
                  <a:gd name="T18" fmla="*/ 93 w 231"/>
                  <a:gd name="T19" fmla="*/ 107 h 175"/>
                  <a:gd name="T20" fmla="*/ 64 w 231"/>
                  <a:gd name="T21" fmla="*/ 85 h 175"/>
                  <a:gd name="T22" fmla="*/ 15 w 231"/>
                  <a:gd name="T23" fmla="*/ 77 h 175"/>
                  <a:gd name="T24" fmla="*/ 18 w 231"/>
                  <a:gd name="T25" fmla="*/ 58 h 175"/>
                  <a:gd name="T26" fmla="*/ 70 w 231"/>
                  <a:gd name="T27" fmla="*/ 58 h 175"/>
                  <a:gd name="T28" fmla="*/ 34 w 231"/>
                  <a:gd name="T29" fmla="*/ 43 h 175"/>
                  <a:gd name="T30" fmla="*/ 27 w 231"/>
                  <a:gd name="T31" fmla="*/ 31 h 175"/>
                  <a:gd name="T32" fmla="*/ 48 w 231"/>
                  <a:gd name="T33" fmla="*/ 21 h 175"/>
                  <a:gd name="T34" fmla="*/ 52 w 231"/>
                  <a:gd name="T35" fmla="*/ 11 h 175"/>
                  <a:gd name="T36" fmla="*/ 83 w 231"/>
                  <a:gd name="T37" fmla="*/ 5 h 175"/>
                  <a:gd name="T38" fmla="*/ 127 w 231"/>
                  <a:gd name="T39" fmla="*/ 0 h 175"/>
                  <a:gd name="T40" fmla="*/ 104 w 231"/>
                  <a:gd name="T41" fmla="*/ 27 h 175"/>
                  <a:gd name="T42" fmla="*/ 132 w 231"/>
                  <a:gd name="T43" fmla="*/ 21 h 175"/>
                  <a:gd name="T44" fmla="*/ 145 w 231"/>
                  <a:gd name="T45" fmla="*/ 39 h 175"/>
                  <a:gd name="T46" fmla="*/ 148 w 231"/>
                  <a:gd name="T47" fmla="*/ 45 h 175"/>
                  <a:gd name="T48" fmla="*/ 166 w 231"/>
                  <a:gd name="T49" fmla="*/ 36 h 175"/>
                  <a:gd name="T50" fmla="*/ 173 w 231"/>
                  <a:gd name="T51" fmla="*/ 27 h 175"/>
                  <a:gd name="T52" fmla="*/ 173 w 231"/>
                  <a:gd name="T53" fmla="*/ 58 h 175"/>
                  <a:gd name="T54" fmla="*/ 173 w 231"/>
                  <a:gd name="T55" fmla="*/ 77 h 175"/>
                  <a:gd name="T56" fmla="*/ 188 w 231"/>
                  <a:gd name="T57" fmla="*/ 55 h 175"/>
                  <a:gd name="T58" fmla="*/ 207 w 231"/>
                  <a:gd name="T59" fmla="*/ 24 h 175"/>
                  <a:gd name="T60" fmla="*/ 225 w 231"/>
                  <a:gd name="T61" fmla="*/ 39 h 175"/>
                  <a:gd name="T62" fmla="*/ 222 w 231"/>
                  <a:gd name="T63" fmla="*/ 64 h 175"/>
                  <a:gd name="T64" fmla="*/ 209 w 231"/>
                  <a:gd name="T65" fmla="*/ 94 h 175"/>
                  <a:gd name="T66" fmla="*/ 207 w 231"/>
                  <a:gd name="T67" fmla="*/ 113 h 175"/>
                  <a:gd name="T68" fmla="*/ 216 w 231"/>
                  <a:gd name="T69" fmla="*/ 125 h 175"/>
                  <a:gd name="T70" fmla="*/ 231 w 231"/>
                  <a:gd name="T71" fmla="*/ 148 h 175"/>
                  <a:gd name="T72" fmla="*/ 212 w 231"/>
                  <a:gd name="T73" fmla="*/ 153 h 175"/>
                  <a:gd name="T74" fmla="*/ 188 w 231"/>
                  <a:gd name="T75" fmla="*/ 150 h 175"/>
                  <a:gd name="T76" fmla="*/ 200 w 231"/>
                  <a:gd name="T77" fmla="*/ 163 h 175"/>
                  <a:gd name="T78" fmla="*/ 188 w 231"/>
                  <a:gd name="T7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 h="175">
                    <a:moveTo>
                      <a:pt x="188" y="175"/>
                    </a:moveTo>
                    <a:lnTo>
                      <a:pt x="173" y="175"/>
                    </a:lnTo>
                    <a:lnTo>
                      <a:pt x="150" y="168"/>
                    </a:lnTo>
                    <a:lnTo>
                      <a:pt x="142" y="159"/>
                    </a:lnTo>
                    <a:lnTo>
                      <a:pt x="142" y="144"/>
                    </a:lnTo>
                    <a:lnTo>
                      <a:pt x="127" y="153"/>
                    </a:lnTo>
                    <a:lnTo>
                      <a:pt x="104" y="159"/>
                    </a:lnTo>
                    <a:lnTo>
                      <a:pt x="80" y="163"/>
                    </a:lnTo>
                    <a:lnTo>
                      <a:pt x="52" y="157"/>
                    </a:lnTo>
                    <a:lnTo>
                      <a:pt x="27" y="153"/>
                    </a:lnTo>
                    <a:lnTo>
                      <a:pt x="27" y="141"/>
                    </a:lnTo>
                    <a:lnTo>
                      <a:pt x="34" y="132"/>
                    </a:lnTo>
                    <a:lnTo>
                      <a:pt x="18" y="125"/>
                    </a:lnTo>
                    <a:lnTo>
                      <a:pt x="2" y="116"/>
                    </a:lnTo>
                    <a:lnTo>
                      <a:pt x="0" y="104"/>
                    </a:lnTo>
                    <a:lnTo>
                      <a:pt x="6" y="94"/>
                    </a:lnTo>
                    <a:lnTo>
                      <a:pt x="27" y="94"/>
                    </a:lnTo>
                    <a:lnTo>
                      <a:pt x="52" y="98"/>
                    </a:lnTo>
                    <a:lnTo>
                      <a:pt x="70" y="104"/>
                    </a:lnTo>
                    <a:lnTo>
                      <a:pt x="93" y="107"/>
                    </a:lnTo>
                    <a:lnTo>
                      <a:pt x="83" y="98"/>
                    </a:lnTo>
                    <a:lnTo>
                      <a:pt x="64" y="85"/>
                    </a:lnTo>
                    <a:lnTo>
                      <a:pt x="40" y="85"/>
                    </a:lnTo>
                    <a:lnTo>
                      <a:pt x="15" y="77"/>
                    </a:lnTo>
                    <a:lnTo>
                      <a:pt x="9" y="64"/>
                    </a:lnTo>
                    <a:lnTo>
                      <a:pt x="18" y="58"/>
                    </a:lnTo>
                    <a:lnTo>
                      <a:pt x="38" y="58"/>
                    </a:lnTo>
                    <a:lnTo>
                      <a:pt x="70" y="58"/>
                    </a:lnTo>
                    <a:lnTo>
                      <a:pt x="27" y="48"/>
                    </a:lnTo>
                    <a:lnTo>
                      <a:pt x="34" y="43"/>
                    </a:lnTo>
                    <a:lnTo>
                      <a:pt x="18" y="39"/>
                    </a:lnTo>
                    <a:lnTo>
                      <a:pt x="27" y="31"/>
                    </a:lnTo>
                    <a:lnTo>
                      <a:pt x="40" y="24"/>
                    </a:lnTo>
                    <a:lnTo>
                      <a:pt x="48" y="21"/>
                    </a:lnTo>
                    <a:lnTo>
                      <a:pt x="46" y="15"/>
                    </a:lnTo>
                    <a:lnTo>
                      <a:pt x="52" y="11"/>
                    </a:lnTo>
                    <a:lnTo>
                      <a:pt x="64" y="11"/>
                    </a:lnTo>
                    <a:lnTo>
                      <a:pt x="83" y="5"/>
                    </a:lnTo>
                    <a:lnTo>
                      <a:pt x="102" y="2"/>
                    </a:lnTo>
                    <a:lnTo>
                      <a:pt x="127" y="0"/>
                    </a:lnTo>
                    <a:lnTo>
                      <a:pt x="120" y="18"/>
                    </a:lnTo>
                    <a:lnTo>
                      <a:pt x="104" y="27"/>
                    </a:lnTo>
                    <a:lnTo>
                      <a:pt x="123" y="27"/>
                    </a:lnTo>
                    <a:lnTo>
                      <a:pt x="132" y="21"/>
                    </a:lnTo>
                    <a:lnTo>
                      <a:pt x="148" y="34"/>
                    </a:lnTo>
                    <a:lnTo>
                      <a:pt x="145" y="39"/>
                    </a:lnTo>
                    <a:lnTo>
                      <a:pt x="129" y="45"/>
                    </a:lnTo>
                    <a:lnTo>
                      <a:pt x="148" y="45"/>
                    </a:lnTo>
                    <a:lnTo>
                      <a:pt x="159" y="48"/>
                    </a:lnTo>
                    <a:lnTo>
                      <a:pt x="166" y="36"/>
                    </a:lnTo>
                    <a:lnTo>
                      <a:pt x="166" y="24"/>
                    </a:lnTo>
                    <a:lnTo>
                      <a:pt x="173" y="27"/>
                    </a:lnTo>
                    <a:lnTo>
                      <a:pt x="179" y="43"/>
                    </a:lnTo>
                    <a:lnTo>
                      <a:pt x="173" y="58"/>
                    </a:lnTo>
                    <a:lnTo>
                      <a:pt x="166" y="77"/>
                    </a:lnTo>
                    <a:lnTo>
                      <a:pt x="173" y="77"/>
                    </a:lnTo>
                    <a:lnTo>
                      <a:pt x="182" y="70"/>
                    </a:lnTo>
                    <a:lnTo>
                      <a:pt x="188" y="55"/>
                    </a:lnTo>
                    <a:lnTo>
                      <a:pt x="193" y="39"/>
                    </a:lnTo>
                    <a:lnTo>
                      <a:pt x="207" y="24"/>
                    </a:lnTo>
                    <a:lnTo>
                      <a:pt x="218" y="31"/>
                    </a:lnTo>
                    <a:lnTo>
                      <a:pt x="225" y="39"/>
                    </a:lnTo>
                    <a:lnTo>
                      <a:pt x="229" y="52"/>
                    </a:lnTo>
                    <a:lnTo>
                      <a:pt x="222" y="64"/>
                    </a:lnTo>
                    <a:lnTo>
                      <a:pt x="216" y="79"/>
                    </a:lnTo>
                    <a:lnTo>
                      <a:pt x="209" y="94"/>
                    </a:lnTo>
                    <a:lnTo>
                      <a:pt x="203" y="104"/>
                    </a:lnTo>
                    <a:lnTo>
                      <a:pt x="207" y="113"/>
                    </a:lnTo>
                    <a:lnTo>
                      <a:pt x="212" y="125"/>
                    </a:lnTo>
                    <a:lnTo>
                      <a:pt x="216" y="125"/>
                    </a:lnTo>
                    <a:lnTo>
                      <a:pt x="222" y="134"/>
                    </a:lnTo>
                    <a:lnTo>
                      <a:pt x="231" y="148"/>
                    </a:lnTo>
                    <a:lnTo>
                      <a:pt x="222" y="159"/>
                    </a:lnTo>
                    <a:lnTo>
                      <a:pt x="212" y="153"/>
                    </a:lnTo>
                    <a:lnTo>
                      <a:pt x="200" y="153"/>
                    </a:lnTo>
                    <a:lnTo>
                      <a:pt x="188" y="150"/>
                    </a:lnTo>
                    <a:lnTo>
                      <a:pt x="182" y="166"/>
                    </a:lnTo>
                    <a:lnTo>
                      <a:pt x="200" y="163"/>
                    </a:lnTo>
                    <a:lnTo>
                      <a:pt x="196" y="172"/>
                    </a:lnTo>
                    <a:lnTo>
                      <a:pt x="188" y="17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1" name="Freeform 644"/>
              <p:cNvSpPr>
                <a:spLocks/>
              </p:cNvSpPr>
              <p:nvPr/>
            </p:nvSpPr>
            <p:spPr bwMode="auto">
              <a:xfrm>
                <a:off x="3951288" y="1111250"/>
                <a:ext cx="184150" cy="239713"/>
              </a:xfrm>
              <a:custGeom>
                <a:avLst/>
                <a:gdLst>
                  <a:gd name="T0" fmla="*/ 40 w 116"/>
                  <a:gd name="T1" fmla="*/ 151 h 151"/>
                  <a:gd name="T2" fmla="*/ 25 w 116"/>
                  <a:gd name="T3" fmla="*/ 148 h 151"/>
                  <a:gd name="T4" fmla="*/ 16 w 116"/>
                  <a:gd name="T5" fmla="*/ 144 h 151"/>
                  <a:gd name="T6" fmla="*/ 0 w 116"/>
                  <a:gd name="T7" fmla="*/ 132 h 151"/>
                  <a:gd name="T8" fmla="*/ 0 w 116"/>
                  <a:gd name="T9" fmla="*/ 114 h 151"/>
                  <a:gd name="T10" fmla="*/ 16 w 116"/>
                  <a:gd name="T11" fmla="*/ 98 h 151"/>
                  <a:gd name="T12" fmla="*/ 50 w 116"/>
                  <a:gd name="T13" fmla="*/ 108 h 151"/>
                  <a:gd name="T14" fmla="*/ 47 w 116"/>
                  <a:gd name="T15" fmla="*/ 92 h 151"/>
                  <a:gd name="T16" fmla="*/ 18 w 116"/>
                  <a:gd name="T17" fmla="*/ 89 h 151"/>
                  <a:gd name="T18" fmla="*/ 0 w 116"/>
                  <a:gd name="T19" fmla="*/ 87 h 151"/>
                  <a:gd name="T20" fmla="*/ 25 w 116"/>
                  <a:gd name="T21" fmla="*/ 71 h 151"/>
                  <a:gd name="T22" fmla="*/ 4 w 116"/>
                  <a:gd name="T23" fmla="*/ 71 h 151"/>
                  <a:gd name="T24" fmla="*/ 16 w 116"/>
                  <a:gd name="T25" fmla="*/ 49 h 151"/>
                  <a:gd name="T26" fmla="*/ 31 w 116"/>
                  <a:gd name="T27" fmla="*/ 59 h 151"/>
                  <a:gd name="T28" fmla="*/ 47 w 116"/>
                  <a:gd name="T29" fmla="*/ 49 h 151"/>
                  <a:gd name="T30" fmla="*/ 31 w 116"/>
                  <a:gd name="T31" fmla="*/ 49 h 151"/>
                  <a:gd name="T32" fmla="*/ 25 w 116"/>
                  <a:gd name="T33" fmla="*/ 39 h 151"/>
                  <a:gd name="T34" fmla="*/ 36 w 116"/>
                  <a:gd name="T35" fmla="*/ 30 h 151"/>
                  <a:gd name="T36" fmla="*/ 57 w 116"/>
                  <a:gd name="T37" fmla="*/ 37 h 151"/>
                  <a:gd name="T38" fmla="*/ 64 w 116"/>
                  <a:gd name="T39" fmla="*/ 28 h 151"/>
                  <a:gd name="T40" fmla="*/ 55 w 116"/>
                  <a:gd name="T41" fmla="*/ 21 h 151"/>
                  <a:gd name="T42" fmla="*/ 71 w 116"/>
                  <a:gd name="T43" fmla="*/ 16 h 151"/>
                  <a:gd name="T44" fmla="*/ 93 w 116"/>
                  <a:gd name="T45" fmla="*/ 0 h 151"/>
                  <a:gd name="T46" fmla="*/ 105 w 116"/>
                  <a:gd name="T47" fmla="*/ 12 h 151"/>
                  <a:gd name="T48" fmla="*/ 99 w 116"/>
                  <a:gd name="T49" fmla="*/ 28 h 151"/>
                  <a:gd name="T50" fmla="*/ 99 w 116"/>
                  <a:gd name="T51" fmla="*/ 46 h 151"/>
                  <a:gd name="T52" fmla="*/ 105 w 116"/>
                  <a:gd name="T53" fmla="*/ 53 h 151"/>
                  <a:gd name="T54" fmla="*/ 101 w 116"/>
                  <a:gd name="T55" fmla="*/ 68 h 151"/>
                  <a:gd name="T56" fmla="*/ 110 w 116"/>
                  <a:gd name="T57" fmla="*/ 77 h 151"/>
                  <a:gd name="T58" fmla="*/ 101 w 116"/>
                  <a:gd name="T59" fmla="*/ 98 h 151"/>
                  <a:gd name="T60" fmla="*/ 114 w 116"/>
                  <a:gd name="T61" fmla="*/ 98 h 151"/>
                  <a:gd name="T62" fmla="*/ 116 w 116"/>
                  <a:gd name="T63" fmla="*/ 118 h 151"/>
                  <a:gd name="T64" fmla="*/ 107 w 116"/>
                  <a:gd name="T65" fmla="*/ 118 h 151"/>
                  <a:gd name="T66" fmla="*/ 93 w 116"/>
                  <a:gd name="T67" fmla="*/ 123 h 151"/>
                  <a:gd name="T68" fmla="*/ 71 w 116"/>
                  <a:gd name="T69" fmla="*/ 129 h 151"/>
                  <a:gd name="T70" fmla="*/ 80 w 116"/>
                  <a:gd name="T71" fmla="*/ 114 h 151"/>
                  <a:gd name="T72" fmla="*/ 64 w 116"/>
                  <a:gd name="T73" fmla="*/ 126 h 151"/>
                  <a:gd name="T74" fmla="*/ 61 w 116"/>
                  <a:gd name="T75" fmla="*/ 139 h 151"/>
                  <a:gd name="T76" fmla="*/ 52 w 116"/>
                  <a:gd name="T77" fmla="*/ 139 h 151"/>
                  <a:gd name="T78" fmla="*/ 40 w 116"/>
                  <a:gd name="T79" fmla="*/ 151 h 151"/>
                  <a:gd name="T80" fmla="*/ 40 w 116"/>
                  <a:gd name="T8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151">
                    <a:moveTo>
                      <a:pt x="40" y="151"/>
                    </a:moveTo>
                    <a:lnTo>
                      <a:pt x="25" y="148"/>
                    </a:lnTo>
                    <a:lnTo>
                      <a:pt x="16" y="144"/>
                    </a:lnTo>
                    <a:lnTo>
                      <a:pt x="0" y="132"/>
                    </a:lnTo>
                    <a:lnTo>
                      <a:pt x="0" y="114"/>
                    </a:lnTo>
                    <a:lnTo>
                      <a:pt x="16" y="98"/>
                    </a:lnTo>
                    <a:lnTo>
                      <a:pt x="50" y="108"/>
                    </a:lnTo>
                    <a:lnTo>
                      <a:pt x="47" y="92"/>
                    </a:lnTo>
                    <a:lnTo>
                      <a:pt x="18" y="89"/>
                    </a:lnTo>
                    <a:lnTo>
                      <a:pt x="0" y="87"/>
                    </a:lnTo>
                    <a:lnTo>
                      <a:pt x="25" y="71"/>
                    </a:lnTo>
                    <a:lnTo>
                      <a:pt x="4" y="71"/>
                    </a:lnTo>
                    <a:lnTo>
                      <a:pt x="16" y="49"/>
                    </a:lnTo>
                    <a:lnTo>
                      <a:pt x="31" y="59"/>
                    </a:lnTo>
                    <a:lnTo>
                      <a:pt x="47" y="49"/>
                    </a:lnTo>
                    <a:lnTo>
                      <a:pt x="31" y="49"/>
                    </a:lnTo>
                    <a:lnTo>
                      <a:pt x="25" y="39"/>
                    </a:lnTo>
                    <a:lnTo>
                      <a:pt x="36" y="30"/>
                    </a:lnTo>
                    <a:lnTo>
                      <a:pt x="57" y="37"/>
                    </a:lnTo>
                    <a:lnTo>
                      <a:pt x="64" y="28"/>
                    </a:lnTo>
                    <a:lnTo>
                      <a:pt x="55" y="21"/>
                    </a:lnTo>
                    <a:lnTo>
                      <a:pt x="71" y="16"/>
                    </a:lnTo>
                    <a:lnTo>
                      <a:pt x="93" y="0"/>
                    </a:lnTo>
                    <a:lnTo>
                      <a:pt x="105" y="12"/>
                    </a:lnTo>
                    <a:lnTo>
                      <a:pt x="99" y="28"/>
                    </a:lnTo>
                    <a:lnTo>
                      <a:pt x="99" y="46"/>
                    </a:lnTo>
                    <a:lnTo>
                      <a:pt x="105" y="53"/>
                    </a:lnTo>
                    <a:lnTo>
                      <a:pt x="101" y="68"/>
                    </a:lnTo>
                    <a:lnTo>
                      <a:pt x="110" y="77"/>
                    </a:lnTo>
                    <a:lnTo>
                      <a:pt x="101" y="98"/>
                    </a:lnTo>
                    <a:lnTo>
                      <a:pt x="114" y="98"/>
                    </a:lnTo>
                    <a:lnTo>
                      <a:pt x="116" y="118"/>
                    </a:lnTo>
                    <a:lnTo>
                      <a:pt x="107" y="118"/>
                    </a:lnTo>
                    <a:lnTo>
                      <a:pt x="93" y="123"/>
                    </a:lnTo>
                    <a:lnTo>
                      <a:pt x="71" y="129"/>
                    </a:lnTo>
                    <a:lnTo>
                      <a:pt x="80" y="114"/>
                    </a:lnTo>
                    <a:lnTo>
                      <a:pt x="64" y="126"/>
                    </a:lnTo>
                    <a:lnTo>
                      <a:pt x="61" y="139"/>
                    </a:lnTo>
                    <a:lnTo>
                      <a:pt x="52" y="139"/>
                    </a:lnTo>
                    <a:lnTo>
                      <a:pt x="40" y="151"/>
                    </a:lnTo>
                    <a:lnTo>
                      <a:pt x="40" y="15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45"/>
              <p:cNvSpPr>
                <a:spLocks/>
              </p:cNvSpPr>
              <p:nvPr/>
            </p:nvSpPr>
            <p:spPr bwMode="auto">
              <a:xfrm>
                <a:off x="3016250" y="1371600"/>
                <a:ext cx="284163" cy="180975"/>
              </a:xfrm>
              <a:custGeom>
                <a:avLst/>
                <a:gdLst>
                  <a:gd name="T0" fmla="*/ 25 w 179"/>
                  <a:gd name="T1" fmla="*/ 114 h 114"/>
                  <a:gd name="T2" fmla="*/ 13 w 179"/>
                  <a:gd name="T3" fmla="*/ 114 h 114"/>
                  <a:gd name="T4" fmla="*/ 16 w 179"/>
                  <a:gd name="T5" fmla="*/ 102 h 114"/>
                  <a:gd name="T6" fmla="*/ 16 w 179"/>
                  <a:gd name="T7" fmla="*/ 89 h 114"/>
                  <a:gd name="T8" fmla="*/ 9 w 179"/>
                  <a:gd name="T9" fmla="*/ 86 h 114"/>
                  <a:gd name="T10" fmla="*/ 0 w 179"/>
                  <a:gd name="T11" fmla="*/ 73 h 114"/>
                  <a:gd name="T12" fmla="*/ 22 w 179"/>
                  <a:gd name="T13" fmla="*/ 64 h 114"/>
                  <a:gd name="T14" fmla="*/ 31 w 179"/>
                  <a:gd name="T15" fmla="*/ 52 h 114"/>
                  <a:gd name="T16" fmla="*/ 43 w 179"/>
                  <a:gd name="T17" fmla="*/ 52 h 114"/>
                  <a:gd name="T18" fmla="*/ 47 w 179"/>
                  <a:gd name="T19" fmla="*/ 46 h 114"/>
                  <a:gd name="T20" fmla="*/ 43 w 179"/>
                  <a:gd name="T21" fmla="*/ 43 h 114"/>
                  <a:gd name="T22" fmla="*/ 47 w 179"/>
                  <a:gd name="T23" fmla="*/ 39 h 114"/>
                  <a:gd name="T24" fmla="*/ 53 w 179"/>
                  <a:gd name="T25" fmla="*/ 39 h 114"/>
                  <a:gd name="T26" fmla="*/ 74 w 179"/>
                  <a:gd name="T27" fmla="*/ 23 h 114"/>
                  <a:gd name="T28" fmla="*/ 71 w 179"/>
                  <a:gd name="T29" fmla="*/ 17 h 114"/>
                  <a:gd name="T30" fmla="*/ 84 w 179"/>
                  <a:gd name="T31" fmla="*/ 0 h 114"/>
                  <a:gd name="T32" fmla="*/ 107 w 179"/>
                  <a:gd name="T33" fmla="*/ 2 h 114"/>
                  <a:gd name="T34" fmla="*/ 107 w 179"/>
                  <a:gd name="T35" fmla="*/ 6 h 114"/>
                  <a:gd name="T36" fmla="*/ 132 w 179"/>
                  <a:gd name="T37" fmla="*/ 8 h 114"/>
                  <a:gd name="T38" fmla="*/ 136 w 179"/>
                  <a:gd name="T39" fmla="*/ 14 h 114"/>
                  <a:gd name="T40" fmla="*/ 142 w 179"/>
                  <a:gd name="T41" fmla="*/ 21 h 114"/>
                  <a:gd name="T42" fmla="*/ 132 w 179"/>
                  <a:gd name="T43" fmla="*/ 30 h 114"/>
                  <a:gd name="T44" fmla="*/ 145 w 179"/>
                  <a:gd name="T45" fmla="*/ 23 h 114"/>
                  <a:gd name="T46" fmla="*/ 148 w 179"/>
                  <a:gd name="T47" fmla="*/ 23 h 114"/>
                  <a:gd name="T48" fmla="*/ 142 w 179"/>
                  <a:gd name="T49" fmla="*/ 33 h 114"/>
                  <a:gd name="T50" fmla="*/ 154 w 179"/>
                  <a:gd name="T51" fmla="*/ 30 h 114"/>
                  <a:gd name="T52" fmla="*/ 154 w 179"/>
                  <a:gd name="T53" fmla="*/ 23 h 114"/>
                  <a:gd name="T54" fmla="*/ 166 w 179"/>
                  <a:gd name="T55" fmla="*/ 27 h 114"/>
                  <a:gd name="T56" fmla="*/ 173 w 179"/>
                  <a:gd name="T57" fmla="*/ 33 h 114"/>
                  <a:gd name="T58" fmla="*/ 173 w 179"/>
                  <a:gd name="T59" fmla="*/ 52 h 114"/>
                  <a:gd name="T60" fmla="*/ 179 w 179"/>
                  <a:gd name="T61" fmla="*/ 64 h 114"/>
                  <a:gd name="T62" fmla="*/ 163 w 179"/>
                  <a:gd name="T63" fmla="*/ 67 h 114"/>
                  <a:gd name="T64" fmla="*/ 142 w 179"/>
                  <a:gd name="T65" fmla="*/ 71 h 114"/>
                  <a:gd name="T66" fmla="*/ 120 w 179"/>
                  <a:gd name="T67" fmla="*/ 73 h 114"/>
                  <a:gd name="T68" fmla="*/ 107 w 179"/>
                  <a:gd name="T69" fmla="*/ 76 h 114"/>
                  <a:gd name="T70" fmla="*/ 97 w 179"/>
                  <a:gd name="T71" fmla="*/ 86 h 114"/>
                  <a:gd name="T72" fmla="*/ 84 w 179"/>
                  <a:gd name="T73" fmla="*/ 89 h 114"/>
                  <a:gd name="T74" fmla="*/ 81 w 179"/>
                  <a:gd name="T75" fmla="*/ 86 h 114"/>
                  <a:gd name="T76" fmla="*/ 65 w 179"/>
                  <a:gd name="T77" fmla="*/ 95 h 114"/>
                  <a:gd name="T78" fmla="*/ 55 w 179"/>
                  <a:gd name="T79" fmla="*/ 107 h 114"/>
                  <a:gd name="T80" fmla="*/ 43 w 179"/>
                  <a:gd name="T81" fmla="*/ 107 h 114"/>
                  <a:gd name="T82" fmla="*/ 25 w 179"/>
                  <a:gd name="T8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114">
                    <a:moveTo>
                      <a:pt x="25" y="114"/>
                    </a:moveTo>
                    <a:lnTo>
                      <a:pt x="13" y="114"/>
                    </a:lnTo>
                    <a:lnTo>
                      <a:pt x="16" y="102"/>
                    </a:lnTo>
                    <a:lnTo>
                      <a:pt x="16" y="89"/>
                    </a:lnTo>
                    <a:lnTo>
                      <a:pt x="9" y="86"/>
                    </a:lnTo>
                    <a:lnTo>
                      <a:pt x="0" y="73"/>
                    </a:lnTo>
                    <a:lnTo>
                      <a:pt x="22" y="64"/>
                    </a:lnTo>
                    <a:lnTo>
                      <a:pt x="31" y="52"/>
                    </a:lnTo>
                    <a:lnTo>
                      <a:pt x="43" y="52"/>
                    </a:lnTo>
                    <a:lnTo>
                      <a:pt x="47" y="46"/>
                    </a:lnTo>
                    <a:lnTo>
                      <a:pt x="43" y="43"/>
                    </a:lnTo>
                    <a:lnTo>
                      <a:pt x="47" y="39"/>
                    </a:lnTo>
                    <a:lnTo>
                      <a:pt x="53" y="39"/>
                    </a:lnTo>
                    <a:lnTo>
                      <a:pt x="74" y="23"/>
                    </a:lnTo>
                    <a:lnTo>
                      <a:pt x="71" y="17"/>
                    </a:lnTo>
                    <a:lnTo>
                      <a:pt x="84" y="0"/>
                    </a:lnTo>
                    <a:lnTo>
                      <a:pt x="107" y="2"/>
                    </a:lnTo>
                    <a:lnTo>
                      <a:pt x="107" y="6"/>
                    </a:lnTo>
                    <a:lnTo>
                      <a:pt x="132" y="8"/>
                    </a:lnTo>
                    <a:lnTo>
                      <a:pt x="136" y="14"/>
                    </a:lnTo>
                    <a:lnTo>
                      <a:pt x="142" y="21"/>
                    </a:lnTo>
                    <a:lnTo>
                      <a:pt x="132" y="30"/>
                    </a:lnTo>
                    <a:lnTo>
                      <a:pt x="145" y="23"/>
                    </a:lnTo>
                    <a:lnTo>
                      <a:pt x="148" y="23"/>
                    </a:lnTo>
                    <a:lnTo>
                      <a:pt x="142" y="33"/>
                    </a:lnTo>
                    <a:lnTo>
                      <a:pt x="154" y="30"/>
                    </a:lnTo>
                    <a:lnTo>
                      <a:pt x="154" y="23"/>
                    </a:lnTo>
                    <a:lnTo>
                      <a:pt x="166" y="27"/>
                    </a:lnTo>
                    <a:lnTo>
                      <a:pt x="173" y="33"/>
                    </a:lnTo>
                    <a:lnTo>
                      <a:pt x="173" y="52"/>
                    </a:lnTo>
                    <a:lnTo>
                      <a:pt x="179" y="64"/>
                    </a:lnTo>
                    <a:lnTo>
                      <a:pt x="163" y="67"/>
                    </a:lnTo>
                    <a:lnTo>
                      <a:pt x="142" y="71"/>
                    </a:lnTo>
                    <a:lnTo>
                      <a:pt x="120" y="73"/>
                    </a:lnTo>
                    <a:lnTo>
                      <a:pt x="107" y="76"/>
                    </a:lnTo>
                    <a:lnTo>
                      <a:pt x="97" y="86"/>
                    </a:lnTo>
                    <a:lnTo>
                      <a:pt x="84" y="89"/>
                    </a:lnTo>
                    <a:lnTo>
                      <a:pt x="81" y="86"/>
                    </a:lnTo>
                    <a:lnTo>
                      <a:pt x="65" y="95"/>
                    </a:lnTo>
                    <a:lnTo>
                      <a:pt x="55" y="107"/>
                    </a:lnTo>
                    <a:lnTo>
                      <a:pt x="43" y="107"/>
                    </a:lnTo>
                    <a:lnTo>
                      <a:pt x="25" y="11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646"/>
              <p:cNvSpPr>
                <a:spLocks/>
              </p:cNvSpPr>
              <p:nvPr/>
            </p:nvSpPr>
            <p:spPr bwMode="auto">
              <a:xfrm>
                <a:off x="3798888" y="1390650"/>
                <a:ext cx="288925" cy="190500"/>
              </a:xfrm>
              <a:custGeom>
                <a:avLst/>
                <a:gdLst>
                  <a:gd name="T0" fmla="*/ 151 w 182"/>
                  <a:gd name="T1" fmla="*/ 120 h 120"/>
                  <a:gd name="T2" fmla="*/ 130 w 182"/>
                  <a:gd name="T3" fmla="*/ 120 h 120"/>
                  <a:gd name="T4" fmla="*/ 108 w 182"/>
                  <a:gd name="T5" fmla="*/ 114 h 120"/>
                  <a:gd name="T6" fmla="*/ 84 w 182"/>
                  <a:gd name="T7" fmla="*/ 111 h 120"/>
                  <a:gd name="T8" fmla="*/ 53 w 182"/>
                  <a:gd name="T9" fmla="*/ 104 h 120"/>
                  <a:gd name="T10" fmla="*/ 28 w 182"/>
                  <a:gd name="T11" fmla="*/ 95 h 120"/>
                  <a:gd name="T12" fmla="*/ 12 w 182"/>
                  <a:gd name="T13" fmla="*/ 86 h 120"/>
                  <a:gd name="T14" fmla="*/ 19 w 182"/>
                  <a:gd name="T15" fmla="*/ 70 h 120"/>
                  <a:gd name="T16" fmla="*/ 25 w 182"/>
                  <a:gd name="T17" fmla="*/ 59 h 120"/>
                  <a:gd name="T18" fmla="*/ 30 w 182"/>
                  <a:gd name="T19" fmla="*/ 43 h 120"/>
                  <a:gd name="T20" fmla="*/ 25 w 182"/>
                  <a:gd name="T21" fmla="*/ 31 h 120"/>
                  <a:gd name="T22" fmla="*/ 9 w 182"/>
                  <a:gd name="T23" fmla="*/ 25 h 120"/>
                  <a:gd name="T24" fmla="*/ 0 w 182"/>
                  <a:gd name="T25" fmla="*/ 11 h 120"/>
                  <a:gd name="T26" fmla="*/ 6 w 182"/>
                  <a:gd name="T27" fmla="*/ 0 h 120"/>
                  <a:gd name="T28" fmla="*/ 25 w 182"/>
                  <a:gd name="T29" fmla="*/ 0 h 120"/>
                  <a:gd name="T30" fmla="*/ 41 w 182"/>
                  <a:gd name="T31" fmla="*/ 11 h 120"/>
                  <a:gd name="T32" fmla="*/ 53 w 182"/>
                  <a:gd name="T33" fmla="*/ 21 h 120"/>
                  <a:gd name="T34" fmla="*/ 68 w 182"/>
                  <a:gd name="T35" fmla="*/ 34 h 120"/>
                  <a:gd name="T36" fmla="*/ 74 w 182"/>
                  <a:gd name="T37" fmla="*/ 43 h 120"/>
                  <a:gd name="T38" fmla="*/ 64 w 182"/>
                  <a:gd name="T39" fmla="*/ 43 h 120"/>
                  <a:gd name="T40" fmla="*/ 59 w 182"/>
                  <a:gd name="T41" fmla="*/ 52 h 120"/>
                  <a:gd name="T42" fmla="*/ 62 w 182"/>
                  <a:gd name="T43" fmla="*/ 59 h 120"/>
                  <a:gd name="T44" fmla="*/ 68 w 182"/>
                  <a:gd name="T45" fmla="*/ 70 h 120"/>
                  <a:gd name="T46" fmla="*/ 84 w 182"/>
                  <a:gd name="T47" fmla="*/ 74 h 120"/>
                  <a:gd name="T48" fmla="*/ 101 w 182"/>
                  <a:gd name="T49" fmla="*/ 83 h 120"/>
                  <a:gd name="T50" fmla="*/ 127 w 182"/>
                  <a:gd name="T51" fmla="*/ 80 h 120"/>
                  <a:gd name="T52" fmla="*/ 146 w 182"/>
                  <a:gd name="T53" fmla="*/ 80 h 120"/>
                  <a:gd name="T54" fmla="*/ 169 w 182"/>
                  <a:gd name="T55" fmla="*/ 83 h 120"/>
                  <a:gd name="T56" fmla="*/ 182 w 182"/>
                  <a:gd name="T57" fmla="*/ 93 h 120"/>
                  <a:gd name="T58" fmla="*/ 182 w 182"/>
                  <a:gd name="T59" fmla="*/ 98 h 120"/>
                  <a:gd name="T60" fmla="*/ 169 w 182"/>
                  <a:gd name="T61" fmla="*/ 107 h 120"/>
                  <a:gd name="T62" fmla="*/ 164 w 182"/>
                  <a:gd name="T63" fmla="*/ 117 h 120"/>
                  <a:gd name="T64" fmla="*/ 151 w 182"/>
                  <a:gd name="T65" fmla="*/ 120 h 120"/>
                  <a:gd name="T66" fmla="*/ 151 w 182"/>
                  <a:gd name="T6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120">
                    <a:moveTo>
                      <a:pt x="151" y="120"/>
                    </a:moveTo>
                    <a:lnTo>
                      <a:pt x="130" y="120"/>
                    </a:lnTo>
                    <a:lnTo>
                      <a:pt x="108" y="114"/>
                    </a:lnTo>
                    <a:lnTo>
                      <a:pt x="84" y="111"/>
                    </a:lnTo>
                    <a:lnTo>
                      <a:pt x="53" y="104"/>
                    </a:lnTo>
                    <a:lnTo>
                      <a:pt x="28" y="95"/>
                    </a:lnTo>
                    <a:lnTo>
                      <a:pt x="12" y="86"/>
                    </a:lnTo>
                    <a:lnTo>
                      <a:pt x="19" y="70"/>
                    </a:lnTo>
                    <a:lnTo>
                      <a:pt x="25" y="59"/>
                    </a:lnTo>
                    <a:lnTo>
                      <a:pt x="30" y="43"/>
                    </a:lnTo>
                    <a:lnTo>
                      <a:pt x="25" y="31"/>
                    </a:lnTo>
                    <a:lnTo>
                      <a:pt x="9" y="25"/>
                    </a:lnTo>
                    <a:lnTo>
                      <a:pt x="0" y="11"/>
                    </a:lnTo>
                    <a:lnTo>
                      <a:pt x="6" y="0"/>
                    </a:lnTo>
                    <a:lnTo>
                      <a:pt x="25" y="0"/>
                    </a:lnTo>
                    <a:lnTo>
                      <a:pt x="41" y="11"/>
                    </a:lnTo>
                    <a:lnTo>
                      <a:pt x="53" y="21"/>
                    </a:lnTo>
                    <a:lnTo>
                      <a:pt x="68" y="34"/>
                    </a:lnTo>
                    <a:lnTo>
                      <a:pt x="74" y="43"/>
                    </a:lnTo>
                    <a:lnTo>
                      <a:pt x="64" y="43"/>
                    </a:lnTo>
                    <a:lnTo>
                      <a:pt x="59" y="52"/>
                    </a:lnTo>
                    <a:lnTo>
                      <a:pt x="62" y="59"/>
                    </a:lnTo>
                    <a:lnTo>
                      <a:pt x="68" y="70"/>
                    </a:lnTo>
                    <a:lnTo>
                      <a:pt x="84" y="74"/>
                    </a:lnTo>
                    <a:lnTo>
                      <a:pt x="101" y="83"/>
                    </a:lnTo>
                    <a:lnTo>
                      <a:pt x="127" y="80"/>
                    </a:lnTo>
                    <a:lnTo>
                      <a:pt x="146" y="80"/>
                    </a:lnTo>
                    <a:lnTo>
                      <a:pt x="169" y="83"/>
                    </a:lnTo>
                    <a:lnTo>
                      <a:pt x="182" y="93"/>
                    </a:lnTo>
                    <a:lnTo>
                      <a:pt x="182" y="98"/>
                    </a:lnTo>
                    <a:lnTo>
                      <a:pt x="169" y="107"/>
                    </a:lnTo>
                    <a:lnTo>
                      <a:pt x="164" y="117"/>
                    </a:lnTo>
                    <a:lnTo>
                      <a:pt x="151" y="120"/>
                    </a:lnTo>
                    <a:lnTo>
                      <a:pt x="151" y="12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647"/>
              <p:cNvSpPr>
                <a:spLocks/>
              </p:cNvSpPr>
              <p:nvPr/>
            </p:nvSpPr>
            <p:spPr bwMode="auto">
              <a:xfrm>
                <a:off x="3340100" y="1306513"/>
                <a:ext cx="254000" cy="141288"/>
              </a:xfrm>
              <a:custGeom>
                <a:avLst/>
                <a:gdLst>
                  <a:gd name="T0" fmla="*/ 130 w 160"/>
                  <a:gd name="T1" fmla="*/ 89 h 89"/>
                  <a:gd name="T2" fmla="*/ 94 w 160"/>
                  <a:gd name="T3" fmla="*/ 84 h 89"/>
                  <a:gd name="T4" fmla="*/ 101 w 160"/>
                  <a:gd name="T5" fmla="*/ 74 h 89"/>
                  <a:gd name="T6" fmla="*/ 28 w 160"/>
                  <a:gd name="T7" fmla="*/ 84 h 89"/>
                  <a:gd name="T8" fmla="*/ 18 w 160"/>
                  <a:gd name="T9" fmla="*/ 71 h 89"/>
                  <a:gd name="T10" fmla="*/ 41 w 160"/>
                  <a:gd name="T11" fmla="*/ 68 h 89"/>
                  <a:gd name="T12" fmla="*/ 62 w 160"/>
                  <a:gd name="T13" fmla="*/ 68 h 89"/>
                  <a:gd name="T14" fmla="*/ 80 w 160"/>
                  <a:gd name="T15" fmla="*/ 58 h 89"/>
                  <a:gd name="T16" fmla="*/ 41 w 160"/>
                  <a:gd name="T17" fmla="*/ 55 h 89"/>
                  <a:gd name="T18" fmla="*/ 55 w 160"/>
                  <a:gd name="T19" fmla="*/ 43 h 89"/>
                  <a:gd name="T20" fmla="*/ 48 w 160"/>
                  <a:gd name="T21" fmla="*/ 43 h 89"/>
                  <a:gd name="T22" fmla="*/ 25 w 160"/>
                  <a:gd name="T23" fmla="*/ 58 h 89"/>
                  <a:gd name="T24" fmla="*/ 9 w 160"/>
                  <a:gd name="T25" fmla="*/ 53 h 89"/>
                  <a:gd name="T26" fmla="*/ 0 w 160"/>
                  <a:gd name="T27" fmla="*/ 37 h 89"/>
                  <a:gd name="T28" fmla="*/ 25 w 160"/>
                  <a:gd name="T29" fmla="*/ 25 h 89"/>
                  <a:gd name="T30" fmla="*/ 37 w 160"/>
                  <a:gd name="T31" fmla="*/ 12 h 89"/>
                  <a:gd name="T32" fmla="*/ 55 w 160"/>
                  <a:gd name="T33" fmla="*/ 3 h 89"/>
                  <a:gd name="T34" fmla="*/ 73 w 160"/>
                  <a:gd name="T35" fmla="*/ 0 h 89"/>
                  <a:gd name="T36" fmla="*/ 73 w 160"/>
                  <a:gd name="T37" fmla="*/ 16 h 89"/>
                  <a:gd name="T38" fmla="*/ 84 w 160"/>
                  <a:gd name="T39" fmla="*/ 16 h 89"/>
                  <a:gd name="T40" fmla="*/ 89 w 160"/>
                  <a:gd name="T41" fmla="*/ 21 h 89"/>
                  <a:gd name="T42" fmla="*/ 89 w 160"/>
                  <a:gd name="T43" fmla="*/ 37 h 89"/>
                  <a:gd name="T44" fmla="*/ 84 w 160"/>
                  <a:gd name="T45" fmla="*/ 49 h 89"/>
                  <a:gd name="T46" fmla="*/ 94 w 160"/>
                  <a:gd name="T47" fmla="*/ 53 h 89"/>
                  <a:gd name="T48" fmla="*/ 107 w 160"/>
                  <a:gd name="T49" fmla="*/ 62 h 89"/>
                  <a:gd name="T50" fmla="*/ 114 w 160"/>
                  <a:gd name="T51" fmla="*/ 49 h 89"/>
                  <a:gd name="T52" fmla="*/ 123 w 160"/>
                  <a:gd name="T53" fmla="*/ 37 h 89"/>
                  <a:gd name="T54" fmla="*/ 132 w 160"/>
                  <a:gd name="T55" fmla="*/ 21 h 89"/>
                  <a:gd name="T56" fmla="*/ 151 w 160"/>
                  <a:gd name="T57" fmla="*/ 12 h 89"/>
                  <a:gd name="T58" fmla="*/ 144 w 160"/>
                  <a:gd name="T59" fmla="*/ 28 h 89"/>
                  <a:gd name="T60" fmla="*/ 139 w 160"/>
                  <a:gd name="T61" fmla="*/ 43 h 89"/>
                  <a:gd name="T62" fmla="*/ 141 w 160"/>
                  <a:gd name="T63" fmla="*/ 55 h 89"/>
                  <a:gd name="T64" fmla="*/ 157 w 160"/>
                  <a:gd name="T65" fmla="*/ 49 h 89"/>
                  <a:gd name="T66" fmla="*/ 160 w 160"/>
                  <a:gd name="T67" fmla="*/ 62 h 89"/>
                  <a:gd name="T68" fmla="*/ 144 w 160"/>
                  <a:gd name="T69" fmla="*/ 78 h 89"/>
                  <a:gd name="T70" fmla="*/ 130 w 160"/>
                  <a:gd name="T7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89">
                    <a:moveTo>
                      <a:pt x="130" y="89"/>
                    </a:moveTo>
                    <a:lnTo>
                      <a:pt x="94" y="84"/>
                    </a:lnTo>
                    <a:lnTo>
                      <a:pt x="101" y="74"/>
                    </a:lnTo>
                    <a:lnTo>
                      <a:pt x="28" y="84"/>
                    </a:lnTo>
                    <a:lnTo>
                      <a:pt x="18" y="71"/>
                    </a:lnTo>
                    <a:lnTo>
                      <a:pt x="41" y="68"/>
                    </a:lnTo>
                    <a:lnTo>
                      <a:pt x="62" y="68"/>
                    </a:lnTo>
                    <a:lnTo>
                      <a:pt x="80" y="58"/>
                    </a:lnTo>
                    <a:lnTo>
                      <a:pt x="41" y="55"/>
                    </a:lnTo>
                    <a:lnTo>
                      <a:pt x="55" y="43"/>
                    </a:lnTo>
                    <a:lnTo>
                      <a:pt x="48" y="43"/>
                    </a:lnTo>
                    <a:lnTo>
                      <a:pt x="25" y="58"/>
                    </a:lnTo>
                    <a:lnTo>
                      <a:pt x="9" y="53"/>
                    </a:lnTo>
                    <a:lnTo>
                      <a:pt x="0" y="37"/>
                    </a:lnTo>
                    <a:lnTo>
                      <a:pt x="25" y="25"/>
                    </a:lnTo>
                    <a:lnTo>
                      <a:pt x="37" y="12"/>
                    </a:lnTo>
                    <a:lnTo>
                      <a:pt x="55" y="3"/>
                    </a:lnTo>
                    <a:lnTo>
                      <a:pt x="73" y="0"/>
                    </a:lnTo>
                    <a:lnTo>
                      <a:pt x="73" y="16"/>
                    </a:lnTo>
                    <a:lnTo>
                      <a:pt x="84" y="16"/>
                    </a:lnTo>
                    <a:lnTo>
                      <a:pt x="89" y="21"/>
                    </a:lnTo>
                    <a:lnTo>
                      <a:pt x="89" y="37"/>
                    </a:lnTo>
                    <a:lnTo>
                      <a:pt x="84" y="49"/>
                    </a:lnTo>
                    <a:lnTo>
                      <a:pt x="94" y="53"/>
                    </a:lnTo>
                    <a:lnTo>
                      <a:pt x="107" y="62"/>
                    </a:lnTo>
                    <a:lnTo>
                      <a:pt x="114" y="49"/>
                    </a:lnTo>
                    <a:lnTo>
                      <a:pt x="123" y="37"/>
                    </a:lnTo>
                    <a:lnTo>
                      <a:pt x="132" y="21"/>
                    </a:lnTo>
                    <a:lnTo>
                      <a:pt x="151" y="12"/>
                    </a:lnTo>
                    <a:lnTo>
                      <a:pt x="144" y="28"/>
                    </a:lnTo>
                    <a:lnTo>
                      <a:pt x="139" y="43"/>
                    </a:lnTo>
                    <a:lnTo>
                      <a:pt x="141" y="55"/>
                    </a:lnTo>
                    <a:lnTo>
                      <a:pt x="157" y="49"/>
                    </a:lnTo>
                    <a:lnTo>
                      <a:pt x="160" y="62"/>
                    </a:lnTo>
                    <a:lnTo>
                      <a:pt x="144" y="78"/>
                    </a:lnTo>
                    <a:lnTo>
                      <a:pt x="130" y="8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648"/>
              <p:cNvSpPr>
                <a:spLocks/>
              </p:cNvSpPr>
              <p:nvPr/>
            </p:nvSpPr>
            <p:spPr bwMode="auto">
              <a:xfrm>
                <a:off x="3340100" y="1306513"/>
                <a:ext cx="254000" cy="141288"/>
              </a:xfrm>
              <a:custGeom>
                <a:avLst/>
                <a:gdLst>
                  <a:gd name="T0" fmla="*/ 130 w 160"/>
                  <a:gd name="T1" fmla="*/ 89 h 89"/>
                  <a:gd name="T2" fmla="*/ 94 w 160"/>
                  <a:gd name="T3" fmla="*/ 84 h 89"/>
                  <a:gd name="T4" fmla="*/ 101 w 160"/>
                  <a:gd name="T5" fmla="*/ 74 h 89"/>
                  <a:gd name="T6" fmla="*/ 28 w 160"/>
                  <a:gd name="T7" fmla="*/ 84 h 89"/>
                  <a:gd name="T8" fmla="*/ 18 w 160"/>
                  <a:gd name="T9" fmla="*/ 71 h 89"/>
                  <a:gd name="T10" fmla="*/ 41 w 160"/>
                  <a:gd name="T11" fmla="*/ 68 h 89"/>
                  <a:gd name="T12" fmla="*/ 62 w 160"/>
                  <a:gd name="T13" fmla="*/ 68 h 89"/>
                  <a:gd name="T14" fmla="*/ 80 w 160"/>
                  <a:gd name="T15" fmla="*/ 58 h 89"/>
                  <a:gd name="T16" fmla="*/ 41 w 160"/>
                  <a:gd name="T17" fmla="*/ 55 h 89"/>
                  <a:gd name="T18" fmla="*/ 55 w 160"/>
                  <a:gd name="T19" fmla="*/ 43 h 89"/>
                  <a:gd name="T20" fmla="*/ 48 w 160"/>
                  <a:gd name="T21" fmla="*/ 43 h 89"/>
                  <a:gd name="T22" fmla="*/ 25 w 160"/>
                  <a:gd name="T23" fmla="*/ 58 h 89"/>
                  <a:gd name="T24" fmla="*/ 9 w 160"/>
                  <a:gd name="T25" fmla="*/ 53 h 89"/>
                  <a:gd name="T26" fmla="*/ 0 w 160"/>
                  <a:gd name="T27" fmla="*/ 37 h 89"/>
                  <a:gd name="T28" fmla="*/ 25 w 160"/>
                  <a:gd name="T29" fmla="*/ 25 h 89"/>
                  <a:gd name="T30" fmla="*/ 37 w 160"/>
                  <a:gd name="T31" fmla="*/ 12 h 89"/>
                  <a:gd name="T32" fmla="*/ 55 w 160"/>
                  <a:gd name="T33" fmla="*/ 3 h 89"/>
                  <a:gd name="T34" fmla="*/ 73 w 160"/>
                  <a:gd name="T35" fmla="*/ 0 h 89"/>
                  <a:gd name="T36" fmla="*/ 73 w 160"/>
                  <a:gd name="T37" fmla="*/ 16 h 89"/>
                  <a:gd name="T38" fmla="*/ 84 w 160"/>
                  <a:gd name="T39" fmla="*/ 16 h 89"/>
                  <a:gd name="T40" fmla="*/ 89 w 160"/>
                  <a:gd name="T41" fmla="*/ 21 h 89"/>
                  <a:gd name="T42" fmla="*/ 89 w 160"/>
                  <a:gd name="T43" fmla="*/ 37 h 89"/>
                  <a:gd name="T44" fmla="*/ 84 w 160"/>
                  <a:gd name="T45" fmla="*/ 49 h 89"/>
                  <a:gd name="T46" fmla="*/ 94 w 160"/>
                  <a:gd name="T47" fmla="*/ 53 h 89"/>
                  <a:gd name="T48" fmla="*/ 107 w 160"/>
                  <a:gd name="T49" fmla="*/ 62 h 89"/>
                  <a:gd name="T50" fmla="*/ 114 w 160"/>
                  <a:gd name="T51" fmla="*/ 49 h 89"/>
                  <a:gd name="T52" fmla="*/ 123 w 160"/>
                  <a:gd name="T53" fmla="*/ 37 h 89"/>
                  <a:gd name="T54" fmla="*/ 132 w 160"/>
                  <a:gd name="T55" fmla="*/ 21 h 89"/>
                  <a:gd name="T56" fmla="*/ 151 w 160"/>
                  <a:gd name="T57" fmla="*/ 12 h 89"/>
                  <a:gd name="T58" fmla="*/ 144 w 160"/>
                  <a:gd name="T59" fmla="*/ 28 h 89"/>
                  <a:gd name="T60" fmla="*/ 139 w 160"/>
                  <a:gd name="T61" fmla="*/ 43 h 89"/>
                  <a:gd name="T62" fmla="*/ 141 w 160"/>
                  <a:gd name="T63" fmla="*/ 55 h 89"/>
                  <a:gd name="T64" fmla="*/ 157 w 160"/>
                  <a:gd name="T65" fmla="*/ 49 h 89"/>
                  <a:gd name="T66" fmla="*/ 160 w 160"/>
                  <a:gd name="T67" fmla="*/ 62 h 89"/>
                  <a:gd name="T68" fmla="*/ 144 w 160"/>
                  <a:gd name="T69" fmla="*/ 78 h 89"/>
                  <a:gd name="T70" fmla="*/ 130 w 160"/>
                  <a:gd name="T7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89">
                    <a:moveTo>
                      <a:pt x="130" y="89"/>
                    </a:moveTo>
                    <a:lnTo>
                      <a:pt x="94" y="84"/>
                    </a:lnTo>
                    <a:lnTo>
                      <a:pt x="101" y="74"/>
                    </a:lnTo>
                    <a:lnTo>
                      <a:pt x="28" y="84"/>
                    </a:lnTo>
                    <a:lnTo>
                      <a:pt x="18" y="71"/>
                    </a:lnTo>
                    <a:lnTo>
                      <a:pt x="41" y="68"/>
                    </a:lnTo>
                    <a:lnTo>
                      <a:pt x="62" y="68"/>
                    </a:lnTo>
                    <a:lnTo>
                      <a:pt x="80" y="58"/>
                    </a:lnTo>
                    <a:lnTo>
                      <a:pt x="41" y="55"/>
                    </a:lnTo>
                    <a:lnTo>
                      <a:pt x="55" y="43"/>
                    </a:lnTo>
                    <a:lnTo>
                      <a:pt x="48" y="43"/>
                    </a:lnTo>
                    <a:lnTo>
                      <a:pt x="25" y="58"/>
                    </a:lnTo>
                    <a:lnTo>
                      <a:pt x="9" y="53"/>
                    </a:lnTo>
                    <a:lnTo>
                      <a:pt x="0" y="37"/>
                    </a:lnTo>
                    <a:lnTo>
                      <a:pt x="25" y="25"/>
                    </a:lnTo>
                    <a:lnTo>
                      <a:pt x="37" y="12"/>
                    </a:lnTo>
                    <a:lnTo>
                      <a:pt x="55" y="3"/>
                    </a:lnTo>
                    <a:lnTo>
                      <a:pt x="73" y="0"/>
                    </a:lnTo>
                    <a:lnTo>
                      <a:pt x="73" y="16"/>
                    </a:lnTo>
                    <a:lnTo>
                      <a:pt x="84" y="16"/>
                    </a:lnTo>
                    <a:lnTo>
                      <a:pt x="89" y="21"/>
                    </a:lnTo>
                    <a:lnTo>
                      <a:pt x="89" y="37"/>
                    </a:lnTo>
                    <a:lnTo>
                      <a:pt x="84" y="49"/>
                    </a:lnTo>
                    <a:lnTo>
                      <a:pt x="94" y="53"/>
                    </a:lnTo>
                    <a:lnTo>
                      <a:pt x="107" y="62"/>
                    </a:lnTo>
                    <a:lnTo>
                      <a:pt x="114" y="49"/>
                    </a:lnTo>
                    <a:lnTo>
                      <a:pt x="123" y="37"/>
                    </a:lnTo>
                    <a:lnTo>
                      <a:pt x="132" y="21"/>
                    </a:lnTo>
                    <a:lnTo>
                      <a:pt x="151" y="12"/>
                    </a:lnTo>
                    <a:lnTo>
                      <a:pt x="144" y="28"/>
                    </a:lnTo>
                    <a:lnTo>
                      <a:pt x="139" y="43"/>
                    </a:lnTo>
                    <a:lnTo>
                      <a:pt x="141" y="55"/>
                    </a:lnTo>
                    <a:lnTo>
                      <a:pt x="157" y="49"/>
                    </a:lnTo>
                    <a:lnTo>
                      <a:pt x="160" y="62"/>
                    </a:lnTo>
                    <a:lnTo>
                      <a:pt x="144" y="78"/>
                    </a:lnTo>
                    <a:lnTo>
                      <a:pt x="130" y="8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 name="Freeform 649"/>
              <p:cNvSpPr>
                <a:spLocks/>
              </p:cNvSpPr>
              <p:nvPr/>
            </p:nvSpPr>
            <p:spPr bwMode="auto">
              <a:xfrm>
                <a:off x="4121150" y="2690813"/>
                <a:ext cx="166688" cy="192088"/>
              </a:xfrm>
              <a:custGeom>
                <a:avLst/>
                <a:gdLst>
                  <a:gd name="T0" fmla="*/ 93 w 105"/>
                  <a:gd name="T1" fmla="*/ 121 h 121"/>
                  <a:gd name="T2" fmla="*/ 81 w 105"/>
                  <a:gd name="T3" fmla="*/ 114 h 121"/>
                  <a:gd name="T4" fmla="*/ 88 w 105"/>
                  <a:gd name="T5" fmla="*/ 96 h 121"/>
                  <a:gd name="T6" fmla="*/ 84 w 105"/>
                  <a:gd name="T7" fmla="*/ 93 h 121"/>
                  <a:gd name="T8" fmla="*/ 75 w 105"/>
                  <a:gd name="T9" fmla="*/ 102 h 121"/>
                  <a:gd name="T10" fmla="*/ 50 w 105"/>
                  <a:gd name="T11" fmla="*/ 108 h 121"/>
                  <a:gd name="T12" fmla="*/ 68 w 105"/>
                  <a:gd name="T13" fmla="*/ 96 h 121"/>
                  <a:gd name="T14" fmla="*/ 50 w 105"/>
                  <a:gd name="T15" fmla="*/ 96 h 121"/>
                  <a:gd name="T16" fmla="*/ 0 w 105"/>
                  <a:gd name="T17" fmla="*/ 93 h 121"/>
                  <a:gd name="T18" fmla="*/ 0 w 105"/>
                  <a:gd name="T19" fmla="*/ 87 h 121"/>
                  <a:gd name="T20" fmla="*/ 16 w 105"/>
                  <a:gd name="T21" fmla="*/ 74 h 121"/>
                  <a:gd name="T22" fmla="*/ 3 w 105"/>
                  <a:gd name="T23" fmla="*/ 71 h 121"/>
                  <a:gd name="T24" fmla="*/ 25 w 105"/>
                  <a:gd name="T25" fmla="*/ 59 h 121"/>
                  <a:gd name="T26" fmla="*/ 25 w 105"/>
                  <a:gd name="T27" fmla="*/ 54 h 121"/>
                  <a:gd name="T28" fmla="*/ 41 w 105"/>
                  <a:gd name="T29" fmla="*/ 32 h 121"/>
                  <a:gd name="T30" fmla="*/ 53 w 105"/>
                  <a:gd name="T31" fmla="*/ 9 h 121"/>
                  <a:gd name="T32" fmla="*/ 75 w 105"/>
                  <a:gd name="T33" fmla="*/ 4 h 121"/>
                  <a:gd name="T34" fmla="*/ 81 w 105"/>
                  <a:gd name="T35" fmla="*/ 0 h 121"/>
                  <a:gd name="T36" fmla="*/ 72 w 105"/>
                  <a:gd name="T37" fmla="*/ 16 h 121"/>
                  <a:gd name="T38" fmla="*/ 50 w 105"/>
                  <a:gd name="T39" fmla="*/ 43 h 121"/>
                  <a:gd name="T40" fmla="*/ 62 w 105"/>
                  <a:gd name="T41" fmla="*/ 38 h 121"/>
                  <a:gd name="T42" fmla="*/ 66 w 105"/>
                  <a:gd name="T43" fmla="*/ 41 h 121"/>
                  <a:gd name="T44" fmla="*/ 62 w 105"/>
                  <a:gd name="T45" fmla="*/ 50 h 121"/>
                  <a:gd name="T46" fmla="*/ 81 w 105"/>
                  <a:gd name="T47" fmla="*/ 54 h 121"/>
                  <a:gd name="T48" fmla="*/ 98 w 105"/>
                  <a:gd name="T49" fmla="*/ 59 h 121"/>
                  <a:gd name="T50" fmla="*/ 93 w 105"/>
                  <a:gd name="T51" fmla="*/ 68 h 121"/>
                  <a:gd name="T52" fmla="*/ 93 w 105"/>
                  <a:gd name="T53" fmla="*/ 78 h 121"/>
                  <a:gd name="T54" fmla="*/ 102 w 105"/>
                  <a:gd name="T55" fmla="*/ 74 h 121"/>
                  <a:gd name="T56" fmla="*/ 105 w 105"/>
                  <a:gd name="T57" fmla="*/ 87 h 121"/>
                  <a:gd name="T58" fmla="*/ 105 w 105"/>
                  <a:gd name="T59" fmla="*/ 96 h 121"/>
                  <a:gd name="T60" fmla="*/ 102 w 105"/>
                  <a:gd name="T61" fmla="*/ 105 h 121"/>
                  <a:gd name="T62" fmla="*/ 93 w 105"/>
                  <a:gd name="T63" fmla="*/ 121 h 121"/>
                  <a:gd name="T64" fmla="*/ 93 w 105"/>
                  <a:gd name="T6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21">
                    <a:moveTo>
                      <a:pt x="93" y="121"/>
                    </a:moveTo>
                    <a:lnTo>
                      <a:pt x="81" y="114"/>
                    </a:lnTo>
                    <a:lnTo>
                      <a:pt x="88" y="96"/>
                    </a:lnTo>
                    <a:lnTo>
                      <a:pt x="84" y="93"/>
                    </a:lnTo>
                    <a:lnTo>
                      <a:pt x="75" y="102"/>
                    </a:lnTo>
                    <a:lnTo>
                      <a:pt x="50" y="108"/>
                    </a:lnTo>
                    <a:lnTo>
                      <a:pt x="68" y="96"/>
                    </a:lnTo>
                    <a:lnTo>
                      <a:pt x="50" y="96"/>
                    </a:lnTo>
                    <a:lnTo>
                      <a:pt x="0" y="93"/>
                    </a:lnTo>
                    <a:lnTo>
                      <a:pt x="0" y="87"/>
                    </a:lnTo>
                    <a:lnTo>
                      <a:pt x="16" y="74"/>
                    </a:lnTo>
                    <a:lnTo>
                      <a:pt x="3" y="71"/>
                    </a:lnTo>
                    <a:lnTo>
                      <a:pt x="25" y="59"/>
                    </a:lnTo>
                    <a:lnTo>
                      <a:pt x="25" y="54"/>
                    </a:lnTo>
                    <a:lnTo>
                      <a:pt x="41" y="32"/>
                    </a:lnTo>
                    <a:lnTo>
                      <a:pt x="53" y="9"/>
                    </a:lnTo>
                    <a:lnTo>
                      <a:pt x="75" y="4"/>
                    </a:lnTo>
                    <a:lnTo>
                      <a:pt x="81" y="0"/>
                    </a:lnTo>
                    <a:lnTo>
                      <a:pt x="72" y="16"/>
                    </a:lnTo>
                    <a:lnTo>
                      <a:pt x="50" y="43"/>
                    </a:lnTo>
                    <a:lnTo>
                      <a:pt x="62" y="38"/>
                    </a:lnTo>
                    <a:lnTo>
                      <a:pt x="66" y="41"/>
                    </a:lnTo>
                    <a:lnTo>
                      <a:pt x="62" y="50"/>
                    </a:lnTo>
                    <a:lnTo>
                      <a:pt x="81" y="54"/>
                    </a:lnTo>
                    <a:lnTo>
                      <a:pt x="98" y="59"/>
                    </a:lnTo>
                    <a:lnTo>
                      <a:pt x="93" y="68"/>
                    </a:lnTo>
                    <a:lnTo>
                      <a:pt x="93" y="78"/>
                    </a:lnTo>
                    <a:lnTo>
                      <a:pt x="102" y="74"/>
                    </a:lnTo>
                    <a:lnTo>
                      <a:pt x="105" y="87"/>
                    </a:lnTo>
                    <a:lnTo>
                      <a:pt x="105" y="96"/>
                    </a:lnTo>
                    <a:lnTo>
                      <a:pt x="102" y="105"/>
                    </a:lnTo>
                    <a:lnTo>
                      <a:pt x="93" y="121"/>
                    </a:lnTo>
                    <a:lnTo>
                      <a:pt x="93" y="12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650"/>
              <p:cNvSpPr>
                <a:spLocks/>
              </p:cNvSpPr>
              <p:nvPr/>
            </p:nvSpPr>
            <p:spPr bwMode="auto">
              <a:xfrm>
                <a:off x="3529013" y="1538288"/>
                <a:ext cx="147638" cy="141288"/>
              </a:xfrm>
              <a:custGeom>
                <a:avLst/>
                <a:gdLst>
                  <a:gd name="T0" fmla="*/ 20 w 93"/>
                  <a:gd name="T1" fmla="*/ 89 h 89"/>
                  <a:gd name="T2" fmla="*/ 13 w 93"/>
                  <a:gd name="T3" fmla="*/ 86 h 89"/>
                  <a:gd name="T4" fmla="*/ 16 w 93"/>
                  <a:gd name="T5" fmla="*/ 73 h 89"/>
                  <a:gd name="T6" fmla="*/ 16 w 93"/>
                  <a:gd name="T7" fmla="*/ 60 h 89"/>
                  <a:gd name="T8" fmla="*/ 11 w 93"/>
                  <a:gd name="T9" fmla="*/ 49 h 89"/>
                  <a:gd name="T10" fmla="*/ 0 w 93"/>
                  <a:gd name="T11" fmla="*/ 39 h 89"/>
                  <a:gd name="T12" fmla="*/ 0 w 93"/>
                  <a:gd name="T13" fmla="*/ 24 h 89"/>
                  <a:gd name="T14" fmla="*/ 16 w 93"/>
                  <a:gd name="T15" fmla="*/ 18 h 89"/>
                  <a:gd name="T16" fmla="*/ 16 w 93"/>
                  <a:gd name="T17" fmla="*/ 36 h 89"/>
                  <a:gd name="T18" fmla="*/ 20 w 93"/>
                  <a:gd name="T19" fmla="*/ 39 h 89"/>
                  <a:gd name="T20" fmla="*/ 28 w 93"/>
                  <a:gd name="T21" fmla="*/ 30 h 89"/>
                  <a:gd name="T22" fmla="*/ 38 w 93"/>
                  <a:gd name="T23" fmla="*/ 21 h 89"/>
                  <a:gd name="T24" fmla="*/ 47 w 93"/>
                  <a:gd name="T25" fmla="*/ 21 h 89"/>
                  <a:gd name="T26" fmla="*/ 47 w 93"/>
                  <a:gd name="T27" fmla="*/ 14 h 89"/>
                  <a:gd name="T28" fmla="*/ 34 w 93"/>
                  <a:gd name="T29" fmla="*/ 9 h 89"/>
                  <a:gd name="T30" fmla="*/ 47 w 93"/>
                  <a:gd name="T31" fmla="*/ 0 h 89"/>
                  <a:gd name="T32" fmla="*/ 56 w 93"/>
                  <a:gd name="T33" fmla="*/ 2 h 89"/>
                  <a:gd name="T34" fmla="*/ 66 w 93"/>
                  <a:gd name="T35" fmla="*/ 9 h 89"/>
                  <a:gd name="T36" fmla="*/ 87 w 93"/>
                  <a:gd name="T37" fmla="*/ 9 h 89"/>
                  <a:gd name="T38" fmla="*/ 93 w 93"/>
                  <a:gd name="T39" fmla="*/ 14 h 89"/>
                  <a:gd name="T40" fmla="*/ 90 w 93"/>
                  <a:gd name="T41" fmla="*/ 18 h 89"/>
                  <a:gd name="T42" fmla="*/ 81 w 93"/>
                  <a:gd name="T43" fmla="*/ 18 h 89"/>
                  <a:gd name="T44" fmla="*/ 84 w 93"/>
                  <a:gd name="T45" fmla="*/ 21 h 89"/>
                  <a:gd name="T46" fmla="*/ 75 w 93"/>
                  <a:gd name="T47" fmla="*/ 21 h 89"/>
                  <a:gd name="T48" fmla="*/ 59 w 93"/>
                  <a:gd name="T49" fmla="*/ 27 h 89"/>
                  <a:gd name="T50" fmla="*/ 59 w 93"/>
                  <a:gd name="T51" fmla="*/ 34 h 89"/>
                  <a:gd name="T52" fmla="*/ 66 w 93"/>
                  <a:gd name="T53" fmla="*/ 34 h 89"/>
                  <a:gd name="T54" fmla="*/ 72 w 93"/>
                  <a:gd name="T55" fmla="*/ 36 h 89"/>
                  <a:gd name="T56" fmla="*/ 75 w 93"/>
                  <a:gd name="T57" fmla="*/ 55 h 89"/>
                  <a:gd name="T58" fmla="*/ 63 w 93"/>
                  <a:gd name="T59" fmla="*/ 70 h 89"/>
                  <a:gd name="T60" fmla="*/ 50 w 93"/>
                  <a:gd name="T61" fmla="*/ 79 h 89"/>
                  <a:gd name="T62" fmla="*/ 38 w 93"/>
                  <a:gd name="T63" fmla="*/ 76 h 89"/>
                  <a:gd name="T64" fmla="*/ 41 w 93"/>
                  <a:gd name="T65" fmla="*/ 70 h 89"/>
                  <a:gd name="T66" fmla="*/ 32 w 93"/>
                  <a:gd name="T67" fmla="*/ 73 h 89"/>
                  <a:gd name="T68" fmla="*/ 32 w 93"/>
                  <a:gd name="T69" fmla="*/ 82 h 89"/>
                  <a:gd name="T70" fmla="*/ 20 w 93"/>
                  <a:gd name="T7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 h="89">
                    <a:moveTo>
                      <a:pt x="20" y="89"/>
                    </a:moveTo>
                    <a:lnTo>
                      <a:pt x="13" y="86"/>
                    </a:lnTo>
                    <a:lnTo>
                      <a:pt x="16" y="73"/>
                    </a:lnTo>
                    <a:lnTo>
                      <a:pt x="16" y="60"/>
                    </a:lnTo>
                    <a:lnTo>
                      <a:pt x="11" y="49"/>
                    </a:lnTo>
                    <a:lnTo>
                      <a:pt x="0" y="39"/>
                    </a:lnTo>
                    <a:lnTo>
                      <a:pt x="0" y="24"/>
                    </a:lnTo>
                    <a:lnTo>
                      <a:pt x="16" y="18"/>
                    </a:lnTo>
                    <a:lnTo>
                      <a:pt x="16" y="36"/>
                    </a:lnTo>
                    <a:lnTo>
                      <a:pt x="20" y="39"/>
                    </a:lnTo>
                    <a:lnTo>
                      <a:pt x="28" y="30"/>
                    </a:lnTo>
                    <a:lnTo>
                      <a:pt x="38" y="21"/>
                    </a:lnTo>
                    <a:lnTo>
                      <a:pt x="47" y="21"/>
                    </a:lnTo>
                    <a:lnTo>
                      <a:pt x="47" y="14"/>
                    </a:lnTo>
                    <a:lnTo>
                      <a:pt x="34" y="9"/>
                    </a:lnTo>
                    <a:lnTo>
                      <a:pt x="47" y="0"/>
                    </a:lnTo>
                    <a:lnTo>
                      <a:pt x="56" y="2"/>
                    </a:lnTo>
                    <a:lnTo>
                      <a:pt x="66" y="9"/>
                    </a:lnTo>
                    <a:lnTo>
                      <a:pt x="87" y="9"/>
                    </a:lnTo>
                    <a:lnTo>
                      <a:pt x="93" y="14"/>
                    </a:lnTo>
                    <a:lnTo>
                      <a:pt x="90" y="18"/>
                    </a:lnTo>
                    <a:lnTo>
                      <a:pt x="81" y="18"/>
                    </a:lnTo>
                    <a:lnTo>
                      <a:pt x="84" y="21"/>
                    </a:lnTo>
                    <a:lnTo>
                      <a:pt x="75" y="21"/>
                    </a:lnTo>
                    <a:lnTo>
                      <a:pt x="59" y="27"/>
                    </a:lnTo>
                    <a:lnTo>
                      <a:pt x="59" y="34"/>
                    </a:lnTo>
                    <a:lnTo>
                      <a:pt x="66" y="34"/>
                    </a:lnTo>
                    <a:lnTo>
                      <a:pt x="72" y="36"/>
                    </a:lnTo>
                    <a:lnTo>
                      <a:pt x="75" y="55"/>
                    </a:lnTo>
                    <a:lnTo>
                      <a:pt x="63" y="70"/>
                    </a:lnTo>
                    <a:lnTo>
                      <a:pt x="50" y="79"/>
                    </a:lnTo>
                    <a:lnTo>
                      <a:pt x="38" y="76"/>
                    </a:lnTo>
                    <a:lnTo>
                      <a:pt x="41" y="70"/>
                    </a:lnTo>
                    <a:lnTo>
                      <a:pt x="32" y="73"/>
                    </a:lnTo>
                    <a:lnTo>
                      <a:pt x="32" y="82"/>
                    </a:lnTo>
                    <a:lnTo>
                      <a:pt x="20" y="8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651"/>
              <p:cNvSpPr>
                <a:spLocks/>
              </p:cNvSpPr>
              <p:nvPr/>
            </p:nvSpPr>
            <p:spPr bwMode="auto">
              <a:xfrm>
                <a:off x="3529013" y="1538288"/>
                <a:ext cx="147638" cy="141288"/>
              </a:xfrm>
              <a:custGeom>
                <a:avLst/>
                <a:gdLst>
                  <a:gd name="T0" fmla="*/ 20 w 93"/>
                  <a:gd name="T1" fmla="*/ 89 h 89"/>
                  <a:gd name="T2" fmla="*/ 13 w 93"/>
                  <a:gd name="T3" fmla="*/ 86 h 89"/>
                  <a:gd name="T4" fmla="*/ 16 w 93"/>
                  <a:gd name="T5" fmla="*/ 73 h 89"/>
                  <a:gd name="T6" fmla="*/ 16 w 93"/>
                  <a:gd name="T7" fmla="*/ 60 h 89"/>
                  <a:gd name="T8" fmla="*/ 11 w 93"/>
                  <a:gd name="T9" fmla="*/ 49 h 89"/>
                  <a:gd name="T10" fmla="*/ 0 w 93"/>
                  <a:gd name="T11" fmla="*/ 39 h 89"/>
                  <a:gd name="T12" fmla="*/ 0 w 93"/>
                  <a:gd name="T13" fmla="*/ 24 h 89"/>
                  <a:gd name="T14" fmla="*/ 16 w 93"/>
                  <a:gd name="T15" fmla="*/ 18 h 89"/>
                  <a:gd name="T16" fmla="*/ 16 w 93"/>
                  <a:gd name="T17" fmla="*/ 36 h 89"/>
                  <a:gd name="T18" fmla="*/ 20 w 93"/>
                  <a:gd name="T19" fmla="*/ 39 h 89"/>
                  <a:gd name="T20" fmla="*/ 28 w 93"/>
                  <a:gd name="T21" fmla="*/ 30 h 89"/>
                  <a:gd name="T22" fmla="*/ 38 w 93"/>
                  <a:gd name="T23" fmla="*/ 21 h 89"/>
                  <a:gd name="T24" fmla="*/ 47 w 93"/>
                  <a:gd name="T25" fmla="*/ 21 h 89"/>
                  <a:gd name="T26" fmla="*/ 47 w 93"/>
                  <a:gd name="T27" fmla="*/ 14 h 89"/>
                  <a:gd name="T28" fmla="*/ 34 w 93"/>
                  <a:gd name="T29" fmla="*/ 9 h 89"/>
                  <a:gd name="T30" fmla="*/ 47 w 93"/>
                  <a:gd name="T31" fmla="*/ 0 h 89"/>
                  <a:gd name="T32" fmla="*/ 56 w 93"/>
                  <a:gd name="T33" fmla="*/ 2 h 89"/>
                  <a:gd name="T34" fmla="*/ 66 w 93"/>
                  <a:gd name="T35" fmla="*/ 9 h 89"/>
                  <a:gd name="T36" fmla="*/ 87 w 93"/>
                  <a:gd name="T37" fmla="*/ 9 h 89"/>
                  <a:gd name="T38" fmla="*/ 93 w 93"/>
                  <a:gd name="T39" fmla="*/ 14 h 89"/>
                  <a:gd name="T40" fmla="*/ 90 w 93"/>
                  <a:gd name="T41" fmla="*/ 18 h 89"/>
                  <a:gd name="T42" fmla="*/ 81 w 93"/>
                  <a:gd name="T43" fmla="*/ 18 h 89"/>
                  <a:gd name="T44" fmla="*/ 84 w 93"/>
                  <a:gd name="T45" fmla="*/ 21 h 89"/>
                  <a:gd name="T46" fmla="*/ 75 w 93"/>
                  <a:gd name="T47" fmla="*/ 21 h 89"/>
                  <a:gd name="T48" fmla="*/ 59 w 93"/>
                  <a:gd name="T49" fmla="*/ 27 h 89"/>
                  <a:gd name="T50" fmla="*/ 59 w 93"/>
                  <a:gd name="T51" fmla="*/ 34 h 89"/>
                  <a:gd name="T52" fmla="*/ 66 w 93"/>
                  <a:gd name="T53" fmla="*/ 34 h 89"/>
                  <a:gd name="T54" fmla="*/ 72 w 93"/>
                  <a:gd name="T55" fmla="*/ 36 h 89"/>
                  <a:gd name="T56" fmla="*/ 75 w 93"/>
                  <a:gd name="T57" fmla="*/ 55 h 89"/>
                  <a:gd name="T58" fmla="*/ 63 w 93"/>
                  <a:gd name="T59" fmla="*/ 70 h 89"/>
                  <a:gd name="T60" fmla="*/ 50 w 93"/>
                  <a:gd name="T61" fmla="*/ 79 h 89"/>
                  <a:gd name="T62" fmla="*/ 38 w 93"/>
                  <a:gd name="T63" fmla="*/ 76 h 89"/>
                  <a:gd name="T64" fmla="*/ 41 w 93"/>
                  <a:gd name="T65" fmla="*/ 70 h 89"/>
                  <a:gd name="T66" fmla="*/ 32 w 93"/>
                  <a:gd name="T67" fmla="*/ 73 h 89"/>
                  <a:gd name="T68" fmla="*/ 32 w 93"/>
                  <a:gd name="T69" fmla="*/ 82 h 89"/>
                  <a:gd name="T70" fmla="*/ 20 w 93"/>
                  <a:gd name="T7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 h="89">
                    <a:moveTo>
                      <a:pt x="20" y="89"/>
                    </a:moveTo>
                    <a:lnTo>
                      <a:pt x="13" y="86"/>
                    </a:lnTo>
                    <a:lnTo>
                      <a:pt x="16" y="73"/>
                    </a:lnTo>
                    <a:lnTo>
                      <a:pt x="16" y="60"/>
                    </a:lnTo>
                    <a:lnTo>
                      <a:pt x="11" y="49"/>
                    </a:lnTo>
                    <a:lnTo>
                      <a:pt x="0" y="39"/>
                    </a:lnTo>
                    <a:lnTo>
                      <a:pt x="0" y="24"/>
                    </a:lnTo>
                    <a:lnTo>
                      <a:pt x="16" y="18"/>
                    </a:lnTo>
                    <a:lnTo>
                      <a:pt x="16" y="36"/>
                    </a:lnTo>
                    <a:lnTo>
                      <a:pt x="20" y="39"/>
                    </a:lnTo>
                    <a:lnTo>
                      <a:pt x="28" y="30"/>
                    </a:lnTo>
                    <a:lnTo>
                      <a:pt x="38" y="21"/>
                    </a:lnTo>
                    <a:lnTo>
                      <a:pt x="47" y="21"/>
                    </a:lnTo>
                    <a:lnTo>
                      <a:pt x="47" y="14"/>
                    </a:lnTo>
                    <a:lnTo>
                      <a:pt x="34" y="9"/>
                    </a:lnTo>
                    <a:lnTo>
                      <a:pt x="47" y="0"/>
                    </a:lnTo>
                    <a:lnTo>
                      <a:pt x="56" y="2"/>
                    </a:lnTo>
                    <a:lnTo>
                      <a:pt x="66" y="9"/>
                    </a:lnTo>
                    <a:lnTo>
                      <a:pt x="87" y="9"/>
                    </a:lnTo>
                    <a:lnTo>
                      <a:pt x="93" y="14"/>
                    </a:lnTo>
                    <a:lnTo>
                      <a:pt x="90" y="18"/>
                    </a:lnTo>
                    <a:lnTo>
                      <a:pt x="81" y="18"/>
                    </a:lnTo>
                    <a:lnTo>
                      <a:pt x="84" y="21"/>
                    </a:lnTo>
                    <a:lnTo>
                      <a:pt x="75" y="21"/>
                    </a:lnTo>
                    <a:lnTo>
                      <a:pt x="59" y="27"/>
                    </a:lnTo>
                    <a:lnTo>
                      <a:pt x="59" y="34"/>
                    </a:lnTo>
                    <a:lnTo>
                      <a:pt x="66" y="34"/>
                    </a:lnTo>
                    <a:lnTo>
                      <a:pt x="72" y="36"/>
                    </a:lnTo>
                    <a:lnTo>
                      <a:pt x="75" y="55"/>
                    </a:lnTo>
                    <a:lnTo>
                      <a:pt x="63" y="70"/>
                    </a:lnTo>
                    <a:lnTo>
                      <a:pt x="50" y="79"/>
                    </a:lnTo>
                    <a:lnTo>
                      <a:pt x="38" y="76"/>
                    </a:lnTo>
                    <a:lnTo>
                      <a:pt x="41" y="70"/>
                    </a:lnTo>
                    <a:lnTo>
                      <a:pt x="32" y="73"/>
                    </a:lnTo>
                    <a:lnTo>
                      <a:pt x="32" y="82"/>
                    </a:lnTo>
                    <a:lnTo>
                      <a:pt x="20" y="8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 name="Freeform 652"/>
              <p:cNvSpPr>
                <a:spLocks/>
              </p:cNvSpPr>
              <p:nvPr/>
            </p:nvSpPr>
            <p:spPr bwMode="auto">
              <a:xfrm>
                <a:off x="3617913" y="1976438"/>
                <a:ext cx="173038" cy="136525"/>
              </a:xfrm>
              <a:custGeom>
                <a:avLst/>
                <a:gdLst>
                  <a:gd name="T0" fmla="*/ 92 w 109"/>
                  <a:gd name="T1" fmla="*/ 86 h 86"/>
                  <a:gd name="T2" fmla="*/ 71 w 109"/>
                  <a:gd name="T3" fmla="*/ 77 h 86"/>
                  <a:gd name="T4" fmla="*/ 71 w 109"/>
                  <a:gd name="T5" fmla="*/ 63 h 86"/>
                  <a:gd name="T6" fmla="*/ 62 w 109"/>
                  <a:gd name="T7" fmla="*/ 65 h 86"/>
                  <a:gd name="T8" fmla="*/ 46 w 109"/>
                  <a:gd name="T9" fmla="*/ 75 h 86"/>
                  <a:gd name="T10" fmla="*/ 34 w 109"/>
                  <a:gd name="T11" fmla="*/ 86 h 86"/>
                  <a:gd name="T12" fmla="*/ 19 w 109"/>
                  <a:gd name="T13" fmla="*/ 86 h 86"/>
                  <a:gd name="T14" fmla="*/ 16 w 109"/>
                  <a:gd name="T15" fmla="*/ 77 h 86"/>
                  <a:gd name="T16" fmla="*/ 0 w 109"/>
                  <a:gd name="T17" fmla="*/ 81 h 86"/>
                  <a:gd name="T18" fmla="*/ 3 w 109"/>
                  <a:gd name="T19" fmla="*/ 71 h 86"/>
                  <a:gd name="T20" fmla="*/ 19 w 109"/>
                  <a:gd name="T21" fmla="*/ 65 h 86"/>
                  <a:gd name="T22" fmla="*/ 34 w 109"/>
                  <a:gd name="T23" fmla="*/ 31 h 86"/>
                  <a:gd name="T24" fmla="*/ 44 w 109"/>
                  <a:gd name="T25" fmla="*/ 13 h 86"/>
                  <a:gd name="T26" fmla="*/ 59 w 109"/>
                  <a:gd name="T27" fmla="*/ 0 h 86"/>
                  <a:gd name="T28" fmla="*/ 59 w 109"/>
                  <a:gd name="T29" fmla="*/ 22 h 86"/>
                  <a:gd name="T30" fmla="*/ 67 w 109"/>
                  <a:gd name="T31" fmla="*/ 18 h 86"/>
                  <a:gd name="T32" fmla="*/ 89 w 109"/>
                  <a:gd name="T33" fmla="*/ 43 h 86"/>
                  <a:gd name="T34" fmla="*/ 89 w 109"/>
                  <a:gd name="T35" fmla="*/ 63 h 86"/>
                  <a:gd name="T36" fmla="*/ 103 w 109"/>
                  <a:gd name="T37" fmla="*/ 68 h 86"/>
                  <a:gd name="T38" fmla="*/ 109 w 109"/>
                  <a:gd name="T39" fmla="*/ 81 h 86"/>
                  <a:gd name="T40" fmla="*/ 92 w 109"/>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9" h="86">
                    <a:moveTo>
                      <a:pt x="92" y="86"/>
                    </a:moveTo>
                    <a:lnTo>
                      <a:pt x="71" y="77"/>
                    </a:lnTo>
                    <a:lnTo>
                      <a:pt x="71" y="63"/>
                    </a:lnTo>
                    <a:lnTo>
                      <a:pt x="62" y="65"/>
                    </a:lnTo>
                    <a:lnTo>
                      <a:pt x="46" y="75"/>
                    </a:lnTo>
                    <a:lnTo>
                      <a:pt x="34" y="86"/>
                    </a:lnTo>
                    <a:lnTo>
                      <a:pt x="19" y="86"/>
                    </a:lnTo>
                    <a:lnTo>
                      <a:pt x="16" y="77"/>
                    </a:lnTo>
                    <a:lnTo>
                      <a:pt x="0" y="81"/>
                    </a:lnTo>
                    <a:lnTo>
                      <a:pt x="3" y="71"/>
                    </a:lnTo>
                    <a:lnTo>
                      <a:pt x="19" y="65"/>
                    </a:lnTo>
                    <a:lnTo>
                      <a:pt x="34" y="31"/>
                    </a:lnTo>
                    <a:lnTo>
                      <a:pt x="44" y="13"/>
                    </a:lnTo>
                    <a:lnTo>
                      <a:pt x="59" y="0"/>
                    </a:lnTo>
                    <a:lnTo>
                      <a:pt x="59" y="22"/>
                    </a:lnTo>
                    <a:lnTo>
                      <a:pt x="67" y="18"/>
                    </a:lnTo>
                    <a:lnTo>
                      <a:pt x="89" y="43"/>
                    </a:lnTo>
                    <a:lnTo>
                      <a:pt x="89" y="63"/>
                    </a:lnTo>
                    <a:lnTo>
                      <a:pt x="103" y="68"/>
                    </a:lnTo>
                    <a:lnTo>
                      <a:pt x="109" y="81"/>
                    </a:lnTo>
                    <a:lnTo>
                      <a:pt x="92" y="8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53"/>
              <p:cNvSpPr>
                <a:spLocks/>
              </p:cNvSpPr>
              <p:nvPr/>
            </p:nvSpPr>
            <p:spPr bwMode="auto">
              <a:xfrm>
                <a:off x="3617913" y="1976438"/>
                <a:ext cx="173038" cy="136525"/>
              </a:xfrm>
              <a:custGeom>
                <a:avLst/>
                <a:gdLst>
                  <a:gd name="T0" fmla="*/ 92 w 109"/>
                  <a:gd name="T1" fmla="*/ 86 h 86"/>
                  <a:gd name="T2" fmla="*/ 71 w 109"/>
                  <a:gd name="T3" fmla="*/ 77 h 86"/>
                  <a:gd name="T4" fmla="*/ 71 w 109"/>
                  <a:gd name="T5" fmla="*/ 63 h 86"/>
                  <a:gd name="T6" fmla="*/ 62 w 109"/>
                  <a:gd name="T7" fmla="*/ 65 h 86"/>
                  <a:gd name="T8" fmla="*/ 46 w 109"/>
                  <a:gd name="T9" fmla="*/ 75 h 86"/>
                  <a:gd name="T10" fmla="*/ 34 w 109"/>
                  <a:gd name="T11" fmla="*/ 86 h 86"/>
                  <a:gd name="T12" fmla="*/ 19 w 109"/>
                  <a:gd name="T13" fmla="*/ 86 h 86"/>
                  <a:gd name="T14" fmla="*/ 16 w 109"/>
                  <a:gd name="T15" fmla="*/ 77 h 86"/>
                  <a:gd name="T16" fmla="*/ 0 w 109"/>
                  <a:gd name="T17" fmla="*/ 81 h 86"/>
                  <a:gd name="T18" fmla="*/ 3 w 109"/>
                  <a:gd name="T19" fmla="*/ 71 h 86"/>
                  <a:gd name="T20" fmla="*/ 19 w 109"/>
                  <a:gd name="T21" fmla="*/ 65 h 86"/>
                  <a:gd name="T22" fmla="*/ 34 w 109"/>
                  <a:gd name="T23" fmla="*/ 31 h 86"/>
                  <a:gd name="T24" fmla="*/ 44 w 109"/>
                  <a:gd name="T25" fmla="*/ 13 h 86"/>
                  <a:gd name="T26" fmla="*/ 59 w 109"/>
                  <a:gd name="T27" fmla="*/ 0 h 86"/>
                  <a:gd name="T28" fmla="*/ 59 w 109"/>
                  <a:gd name="T29" fmla="*/ 22 h 86"/>
                  <a:gd name="T30" fmla="*/ 67 w 109"/>
                  <a:gd name="T31" fmla="*/ 18 h 86"/>
                  <a:gd name="T32" fmla="*/ 89 w 109"/>
                  <a:gd name="T33" fmla="*/ 43 h 86"/>
                  <a:gd name="T34" fmla="*/ 89 w 109"/>
                  <a:gd name="T35" fmla="*/ 63 h 86"/>
                  <a:gd name="T36" fmla="*/ 103 w 109"/>
                  <a:gd name="T37" fmla="*/ 68 h 86"/>
                  <a:gd name="T38" fmla="*/ 109 w 109"/>
                  <a:gd name="T39" fmla="*/ 81 h 86"/>
                  <a:gd name="T40" fmla="*/ 92 w 109"/>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9" h="86">
                    <a:moveTo>
                      <a:pt x="92" y="86"/>
                    </a:moveTo>
                    <a:lnTo>
                      <a:pt x="71" y="77"/>
                    </a:lnTo>
                    <a:lnTo>
                      <a:pt x="71" y="63"/>
                    </a:lnTo>
                    <a:lnTo>
                      <a:pt x="62" y="65"/>
                    </a:lnTo>
                    <a:lnTo>
                      <a:pt x="46" y="75"/>
                    </a:lnTo>
                    <a:lnTo>
                      <a:pt x="34" y="86"/>
                    </a:lnTo>
                    <a:lnTo>
                      <a:pt x="19" y="86"/>
                    </a:lnTo>
                    <a:lnTo>
                      <a:pt x="16" y="77"/>
                    </a:lnTo>
                    <a:lnTo>
                      <a:pt x="0" y="81"/>
                    </a:lnTo>
                    <a:lnTo>
                      <a:pt x="3" y="71"/>
                    </a:lnTo>
                    <a:lnTo>
                      <a:pt x="19" y="65"/>
                    </a:lnTo>
                    <a:lnTo>
                      <a:pt x="34" y="31"/>
                    </a:lnTo>
                    <a:lnTo>
                      <a:pt x="44" y="13"/>
                    </a:lnTo>
                    <a:lnTo>
                      <a:pt x="59" y="0"/>
                    </a:lnTo>
                    <a:lnTo>
                      <a:pt x="59" y="22"/>
                    </a:lnTo>
                    <a:lnTo>
                      <a:pt x="67" y="18"/>
                    </a:lnTo>
                    <a:lnTo>
                      <a:pt x="89" y="43"/>
                    </a:lnTo>
                    <a:lnTo>
                      <a:pt x="89" y="63"/>
                    </a:lnTo>
                    <a:lnTo>
                      <a:pt x="103" y="68"/>
                    </a:lnTo>
                    <a:lnTo>
                      <a:pt x="109" y="81"/>
                    </a:lnTo>
                    <a:lnTo>
                      <a:pt x="92" y="8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1" name="Freeform 654"/>
              <p:cNvSpPr>
                <a:spLocks/>
              </p:cNvSpPr>
              <p:nvPr/>
            </p:nvSpPr>
            <p:spPr bwMode="auto">
              <a:xfrm>
                <a:off x="3636963" y="1360488"/>
                <a:ext cx="122238" cy="127000"/>
              </a:xfrm>
              <a:custGeom>
                <a:avLst/>
                <a:gdLst>
                  <a:gd name="T0" fmla="*/ 43 w 77"/>
                  <a:gd name="T1" fmla="*/ 80 h 80"/>
                  <a:gd name="T2" fmla="*/ 19 w 77"/>
                  <a:gd name="T3" fmla="*/ 74 h 80"/>
                  <a:gd name="T4" fmla="*/ 38 w 77"/>
                  <a:gd name="T5" fmla="*/ 53 h 80"/>
                  <a:gd name="T6" fmla="*/ 4 w 77"/>
                  <a:gd name="T7" fmla="*/ 50 h 80"/>
                  <a:gd name="T8" fmla="*/ 0 w 77"/>
                  <a:gd name="T9" fmla="*/ 40 h 80"/>
                  <a:gd name="T10" fmla="*/ 4 w 77"/>
                  <a:gd name="T11" fmla="*/ 19 h 80"/>
                  <a:gd name="T12" fmla="*/ 9 w 77"/>
                  <a:gd name="T13" fmla="*/ 0 h 80"/>
                  <a:gd name="T14" fmla="*/ 16 w 77"/>
                  <a:gd name="T15" fmla="*/ 7 h 80"/>
                  <a:gd name="T16" fmla="*/ 19 w 77"/>
                  <a:gd name="T17" fmla="*/ 19 h 80"/>
                  <a:gd name="T18" fmla="*/ 25 w 77"/>
                  <a:gd name="T19" fmla="*/ 40 h 80"/>
                  <a:gd name="T20" fmla="*/ 38 w 77"/>
                  <a:gd name="T21" fmla="*/ 19 h 80"/>
                  <a:gd name="T22" fmla="*/ 43 w 77"/>
                  <a:gd name="T23" fmla="*/ 40 h 80"/>
                  <a:gd name="T24" fmla="*/ 47 w 77"/>
                  <a:gd name="T25" fmla="*/ 19 h 80"/>
                  <a:gd name="T26" fmla="*/ 59 w 77"/>
                  <a:gd name="T27" fmla="*/ 19 h 80"/>
                  <a:gd name="T28" fmla="*/ 77 w 77"/>
                  <a:gd name="T29" fmla="*/ 24 h 80"/>
                  <a:gd name="T30" fmla="*/ 75 w 77"/>
                  <a:gd name="T31" fmla="*/ 46 h 80"/>
                  <a:gd name="T32" fmla="*/ 62 w 77"/>
                  <a:gd name="T33" fmla="*/ 62 h 80"/>
                  <a:gd name="T34" fmla="*/ 43 w 77"/>
                  <a:gd name="T3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80">
                    <a:moveTo>
                      <a:pt x="43" y="80"/>
                    </a:moveTo>
                    <a:lnTo>
                      <a:pt x="19" y="74"/>
                    </a:lnTo>
                    <a:lnTo>
                      <a:pt x="38" y="53"/>
                    </a:lnTo>
                    <a:lnTo>
                      <a:pt x="4" y="50"/>
                    </a:lnTo>
                    <a:lnTo>
                      <a:pt x="0" y="40"/>
                    </a:lnTo>
                    <a:lnTo>
                      <a:pt x="4" y="19"/>
                    </a:lnTo>
                    <a:lnTo>
                      <a:pt x="9" y="0"/>
                    </a:lnTo>
                    <a:lnTo>
                      <a:pt x="16" y="7"/>
                    </a:lnTo>
                    <a:lnTo>
                      <a:pt x="19" y="19"/>
                    </a:lnTo>
                    <a:lnTo>
                      <a:pt x="25" y="40"/>
                    </a:lnTo>
                    <a:lnTo>
                      <a:pt x="38" y="19"/>
                    </a:lnTo>
                    <a:lnTo>
                      <a:pt x="43" y="40"/>
                    </a:lnTo>
                    <a:lnTo>
                      <a:pt x="47" y="19"/>
                    </a:lnTo>
                    <a:lnTo>
                      <a:pt x="59" y="19"/>
                    </a:lnTo>
                    <a:lnTo>
                      <a:pt x="77" y="24"/>
                    </a:lnTo>
                    <a:lnTo>
                      <a:pt x="75" y="46"/>
                    </a:lnTo>
                    <a:lnTo>
                      <a:pt x="62" y="62"/>
                    </a:lnTo>
                    <a:lnTo>
                      <a:pt x="43" y="8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55"/>
              <p:cNvSpPr>
                <a:spLocks/>
              </p:cNvSpPr>
              <p:nvPr/>
            </p:nvSpPr>
            <p:spPr bwMode="auto">
              <a:xfrm>
                <a:off x="3636963" y="1360488"/>
                <a:ext cx="122238" cy="127000"/>
              </a:xfrm>
              <a:custGeom>
                <a:avLst/>
                <a:gdLst>
                  <a:gd name="T0" fmla="*/ 43 w 77"/>
                  <a:gd name="T1" fmla="*/ 80 h 80"/>
                  <a:gd name="T2" fmla="*/ 19 w 77"/>
                  <a:gd name="T3" fmla="*/ 74 h 80"/>
                  <a:gd name="T4" fmla="*/ 38 w 77"/>
                  <a:gd name="T5" fmla="*/ 53 h 80"/>
                  <a:gd name="T6" fmla="*/ 4 w 77"/>
                  <a:gd name="T7" fmla="*/ 50 h 80"/>
                  <a:gd name="T8" fmla="*/ 0 w 77"/>
                  <a:gd name="T9" fmla="*/ 40 h 80"/>
                  <a:gd name="T10" fmla="*/ 4 w 77"/>
                  <a:gd name="T11" fmla="*/ 19 h 80"/>
                  <a:gd name="T12" fmla="*/ 9 w 77"/>
                  <a:gd name="T13" fmla="*/ 0 h 80"/>
                  <a:gd name="T14" fmla="*/ 16 w 77"/>
                  <a:gd name="T15" fmla="*/ 7 h 80"/>
                  <a:gd name="T16" fmla="*/ 19 w 77"/>
                  <a:gd name="T17" fmla="*/ 19 h 80"/>
                  <a:gd name="T18" fmla="*/ 25 w 77"/>
                  <a:gd name="T19" fmla="*/ 40 h 80"/>
                  <a:gd name="T20" fmla="*/ 38 w 77"/>
                  <a:gd name="T21" fmla="*/ 19 h 80"/>
                  <a:gd name="T22" fmla="*/ 43 w 77"/>
                  <a:gd name="T23" fmla="*/ 40 h 80"/>
                  <a:gd name="T24" fmla="*/ 47 w 77"/>
                  <a:gd name="T25" fmla="*/ 19 h 80"/>
                  <a:gd name="T26" fmla="*/ 59 w 77"/>
                  <a:gd name="T27" fmla="*/ 19 h 80"/>
                  <a:gd name="T28" fmla="*/ 77 w 77"/>
                  <a:gd name="T29" fmla="*/ 24 h 80"/>
                  <a:gd name="T30" fmla="*/ 75 w 77"/>
                  <a:gd name="T31" fmla="*/ 46 h 80"/>
                  <a:gd name="T32" fmla="*/ 62 w 77"/>
                  <a:gd name="T33" fmla="*/ 62 h 80"/>
                  <a:gd name="T34" fmla="*/ 43 w 77"/>
                  <a:gd name="T3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80">
                    <a:moveTo>
                      <a:pt x="43" y="80"/>
                    </a:moveTo>
                    <a:lnTo>
                      <a:pt x="19" y="74"/>
                    </a:lnTo>
                    <a:lnTo>
                      <a:pt x="38" y="53"/>
                    </a:lnTo>
                    <a:lnTo>
                      <a:pt x="4" y="50"/>
                    </a:lnTo>
                    <a:lnTo>
                      <a:pt x="0" y="40"/>
                    </a:lnTo>
                    <a:lnTo>
                      <a:pt x="4" y="19"/>
                    </a:lnTo>
                    <a:lnTo>
                      <a:pt x="9" y="0"/>
                    </a:lnTo>
                    <a:lnTo>
                      <a:pt x="16" y="7"/>
                    </a:lnTo>
                    <a:lnTo>
                      <a:pt x="19" y="19"/>
                    </a:lnTo>
                    <a:lnTo>
                      <a:pt x="25" y="40"/>
                    </a:lnTo>
                    <a:lnTo>
                      <a:pt x="38" y="19"/>
                    </a:lnTo>
                    <a:lnTo>
                      <a:pt x="43" y="40"/>
                    </a:lnTo>
                    <a:lnTo>
                      <a:pt x="47" y="19"/>
                    </a:lnTo>
                    <a:lnTo>
                      <a:pt x="59" y="19"/>
                    </a:lnTo>
                    <a:lnTo>
                      <a:pt x="77" y="24"/>
                    </a:lnTo>
                    <a:lnTo>
                      <a:pt x="75" y="46"/>
                    </a:lnTo>
                    <a:lnTo>
                      <a:pt x="62" y="62"/>
                    </a:lnTo>
                    <a:lnTo>
                      <a:pt x="43" y="8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3" name="Freeform 656"/>
              <p:cNvSpPr>
                <a:spLocks/>
              </p:cNvSpPr>
              <p:nvPr/>
            </p:nvSpPr>
            <p:spPr bwMode="auto">
              <a:xfrm>
                <a:off x="3286125" y="1233488"/>
                <a:ext cx="201613" cy="82550"/>
              </a:xfrm>
              <a:custGeom>
                <a:avLst/>
                <a:gdLst>
                  <a:gd name="T0" fmla="*/ 18 w 127"/>
                  <a:gd name="T1" fmla="*/ 52 h 52"/>
                  <a:gd name="T2" fmla="*/ 31 w 127"/>
                  <a:gd name="T3" fmla="*/ 34 h 52"/>
                  <a:gd name="T4" fmla="*/ 16 w 127"/>
                  <a:gd name="T5" fmla="*/ 44 h 52"/>
                  <a:gd name="T6" fmla="*/ 0 w 127"/>
                  <a:gd name="T7" fmla="*/ 41 h 52"/>
                  <a:gd name="T8" fmla="*/ 3 w 127"/>
                  <a:gd name="T9" fmla="*/ 28 h 52"/>
                  <a:gd name="T10" fmla="*/ 27 w 127"/>
                  <a:gd name="T11" fmla="*/ 25 h 52"/>
                  <a:gd name="T12" fmla="*/ 43 w 127"/>
                  <a:gd name="T13" fmla="*/ 15 h 52"/>
                  <a:gd name="T14" fmla="*/ 68 w 127"/>
                  <a:gd name="T15" fmla="*/ 10 h 52"/>
                  <a:gd name="T16" fmla="*/ 92 w 127"/>
                  <a:gd name="T17" fmla="*/ 0 h 52"/>
                  <a:gd name="T18" fmla="*/ 111 w 127"/>
                  <a:gd name="T19" fmla="*/ 10 h 52"/>
                  <a:gd name="T20" fmla="*/ 114 w 127"/>
                  <a:gd name="T21" fmla="*/ 3 h 52"/>
                  <a:gd name="T22" fmla="*/ 123 w 127"/>
                  <a:gd name="T23" fmla="*/ 3 h 52"/>
                  <a:gd name="T24" fmla="*/ 127 w 127"/>
                  <a:gd name="T25" fmla="*/ 15 h 52"/>
                  <a:gd name="T26" fmla="*/ 111 w 127"/>
                  <a:gd name="T27" fmla="*/ 21 h 52"/>
                  <a:gd name="T28" fmla="*/ 107 w 127"/>
                  <a:gd name="T29" fmla="*/ 31 h 52"/>
                  <a:gd name="T30" fmla="*/ 101 w 127"/>
                  <a:gd name="T31" fmla="*/ 31 h 52"/>
                  <a:gd name="T32" fmla="*/ 101 w 127"/>
                  <a:gd name="T33" fmla="*/ 37 h 52"/>
                  <a:gd name="T34" fmla="*/ 80 w 127"/>
                  <a:gd name="T35" fmla="*/ 41 h 52"/>
                  <a:gd name="T36" fmla="*/ 75 w 127"/>
                  <a:gd name="T37" fmla="*/ 49 h 52"/>
                  <a:gd name="T38" fmla="*/ 68 w 127"/>
                  <a:gd name="T39" fmla="*/ 41 h 52"/>
                  <a:gd name="T40" fmla="*/ 82 w 127"/>
                  <a:gd name="T41" fmla="*/ 21 h 52"/>
                  <a:gd name="T42" fmla="*/ 59 w 127"/>
                  <a:gd name="T43" fmla="*/ 31 h 52"/>
                  <a:gd name="T44" fmla="*/ 59 w 127"/>
                  <a:gd name="T45" fmla="*/ 37 h 52"/>
                  <a:gd name="T46" fmla="*/ 46 w 127"/>
                  <a:gd name="T47" fmla="*/ 44 h 52"/>
                  <a:gd name="T48" fmla="*/ 48 w 127"/>
                  <a:gd name="T49" fmla="*/ 37 h 52"/>
                  <a:gd name="T50" fmla="*/ 34 w 127"/>
                  <a:gd name="T51" fmla="*/ 49 h 52"/>
                  <a:gd name="T52" fmla="*/ 18 w 127"/>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 h="52">
                    <a:moveTo>
                      <a:pt x="18" y="52"/>
                    </a:moveTo>
                    <a:lnTo>
                      <a:pt x="31" y="34"/>
                    </a:lnTo>
                    <a:lnTo>
                      <a:pt x="16" y="44"/>
                    </a:lnTo>
                    <a:lnTo>
                      <a:pt x="0" y="41"/>
                    </a:lnTo>
                    <a:lnTo>
                      <a:pt x="3" y="28"/>
                    </a:lnTo>
                    <a:lnTo>
                      <a:pt x="27" y="25"/>
                    </a:lnTo>
                    <a:lnTo>
                      <a:pt x="43" y="15"/>
                    </a:lnTo>
                    <a:lnTo>
                      <a:pt x="68" y="10"/>
                    </a:lnTo>
                    <a:lnTo>
                      <a:pt x="92" y="0"/>
                    </a:lnTo>
                    <a:lnTo>
                      <a:pt x="111" y="10"/>
                    </a:lnTo>
                    <a:lnTo>
                      <a:pt x="114" y="3"/>
                    </a:lnTo>
                    <a:lnTo>
                      <a:pt x="123" y="3"/>
                    </a:lnTo>
                    <a:lnTo>
                      <a:pt x="127" y="15"/>
                    </a:lnTo>
                    <a:lnTo>
                      <a:pt x="111" y="21"/>
                    </a:lnTo>
                    <a:lnTo>
                      <a:pt x="107" y="31"/>
                    </a:lnTo>
                    <a:lnTo>
                      <a:pt x="101" y="31"/>
                    </a:lnTo>
                    <a:lnTo>
                      <a:pt x="101" y="37"/>
                    </a:lnTo>
                    <a:lnTo>
                      <a:pt x="80" y="41"/>
                    </a:lnTo>
                    <a:lnTo>
                      <a:pt x="75" y="49"/>
                    </a:lnTo>
                    <a:lnTo>
                      <a:pt x="68" y="41"/>
                    </a:lnTo>
                    <a:lnTo>
                      <a:pt x="82" y="21"/>
                    </a:lnTo>
                    <a:lnTo>
                      <a:pt x="59" y="31"/>
                    </a:lnTo>
                    <a:lnTo>
                      <a:pt x="59" y="37"/>
                    </a:lnTo>
                    <a:lnTo>
                      <a:pt x="46" y="44"/>
                    </a:lnTo>
                    <a:lnTo>
                      <a:pt x="48" y="37"/>
                    </a:lnTo>
                    <a:lnTo>
                      <a:pt x="34" y="49"/>
                    </a:lnTo>
                    <a:lnTo>
                      <a:pt x="18" y="5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57"/>
              <p:cNvSpPr>
                <a:spLocks/>
              </p:cNvSpPr>
              <p:nvPr/>
            </p:nvSpPr>
            <p:spPr bwMode="auto">
              <a:xfrm>
                <a:off x="3286125" y="1233488"/>
                <a:ext cx="201613" cy="82550"/>
              </a:xfrm>
              <a:custGeom>
                <a:avLst/>
                <a:gdLst>
                  <a:gd name="T0" fmla="*/ 18 w 127"/>
                  <a:gd name="T1" fmla="*/ 52 h 52"/>
                  <a:gd name="T2" fmla="*/ 31 w 127"/>
                  <a:gd name="T3" fmla="*/ 34 h 52"/>
                  <a:gd name="T4" fmla="*/ 16 w 127"/>
                  <a:gd name="T5" fmla="*/ 44 h 52"/>
                  <a:gd name="T6" fmla="*/ 0 w 127"/>
                  <a:gd name="T7" fmla="*/ 41 h 52"/>
                  <a:gd name="T8" fmla="*/ 3 w 127"/>
                  <a:gd name="T9" fmla="*/ 28 h 52"/>
                  <a:gd name="T10" fmla="*/ 27 w 127"/>
                  <a:gd name="T11" fmla="*/ 25 h 52"/>
                  <a:gd name="T12" fmla="*/ 43 w 127"/>
                  <a:gd name="T13" fmla="*/ 15 h 52"/>
                  <a:gd name="T14" fmla="*/ 68 w 127"/>
                  <a:gd name="T15" fmla="*/ 10 h 52"/>
                  <a:gd name="T16" fmla="*/ 92 w 127"/>
                  <a:gd name="T17" fmla="*/ 0 h 52"/>
                  <a:gd name="T18" fmla="*/ 111 w 127"/>
                  <a:gd name="T19" fmla="*/ 10 h 52"/>
                  <a:gd name="T20" fmla="*/ 114 w 127"/>
                  <a:gd name="T21" fmla="*/ 3 h 52"/>
                  <a:gd name="T22" fmla="*/ 123 w 127"/>
                  <a:gd name="T23" fmla="*/ 3 h 52"/>
                  <a:gd name="T24" fmla="*/ 127 w 127"/>
                  <a:gd name="T25" fmla="*/ 15 h 52"/>
                  <a:gd name="T26" fmla="*/ 111 w 127"/>
                  <a:gd name="T27" fmla="*/ 21 h 52"/>
                  <a:gd name="T28" fmla="*/ 107 w 127"/>
                  <a:gd name="T29" fmla="*/ 31 h 52"/>
                  <a:gd name="T30" fmla="*/ 101 w 127"/>
                  <a:gd name="T31" fmla="*/ 31 h 52"/>
                  <a:gd name="T32" fmla="*/ 101 w 127"/>
                  <a:gd name="T33" fmla="*/ 37 h 52"/>
                  <a:gd name="T34" fmla="*/ 80 w 127"/>
                  <a:gd name="T35" fmla="*/ 41 h 52"/>
                  <a:gd name="T36" fmla="*/ 75 w 127"/>
                  <a:gd name="T37" fmla="*/ 49 h 52"/>
                  <a:gd name="T38" fmla="*/ 68 w 127"/>
                  <a:gd name="T39" fmla="*/ 41 h 52"/>
                  <a:gd name="T40" fmla="*/ 82 w 127"/>
                  <a:gd name="T41" fmla="*/ 21 h 52"/>
                  <a:gd name="T42" fmla="*/ 59 w 127"/>
                  <a:gd name="T43" fmla="*/ 31 h 52"/>
                  <a:gd name="T44" fmla="*/ 59 w 127"/>
                  <a:gd name="T45" fmla="*/ 37 h 52"/>
                  <a:gd name="T46" fmla="*/ 46 w 127"/>
                  <a:gd name="T47" fmla="*/ 44 h 52"/>
                  <a:gd name="T48" fmla="*/ 48 w 127"/>
                  <a:gd name="T49" fmla="*/ 37 h 52"/>
                  <a:gd name="T50" fmla="*/ 34 w 127"/>
                  <a:gd name="T51" fmla="*/ 49 h 52"/>
                  <a:gd name="T52" fmla="*/ 18 w 127"/>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 h="52">
                    <a:moveTo>
                      <a:pt x="18" y="52"/>
                    </a:moveTo>
                    <a:lnTo>
                      <a:pt x="31" y="34"/>
                    </a:lnTo>
                    <a:lnTo>
                      <a:pt x="16" y="44"/>
                    </a:lnTo>
                    <a:lnTo>
                      <a:pt x="0" y="41"/>
                    </a:lnTo>
                    <a:lnTo>
                      <a:pt x="3" y="28"/>
                    </a:lnTo>
                    <a:lnTo>
                      <a:pt x="27" y="25"/>
                    </a:lnTo>
                    <a:lnTo>
                      <a:pt x="43" y="15"/>
                    </a:lnTo>
                    <a:lnTo>
                      <a:pt x="68" y="10"/>
                    </a:lnTo>
                    <a:lnTo>
                      <a:pt x="92" y="0"/>
                    </a:lnTo>
                    <a:lnTo>
                      <a:pt x="111" y="10"/>
                    </a:lnTo>
                    <a:lnTo>
                      <a:pt x="114" y="3"/>
                    </a:lnTo>
                    <a:lnTo>
                      <a:pt x="123" y="3"/>
                    </a:lnTo>
                    <a:lnTo>
                      <a:pt x="127" y="15"/>
                    </a:lnTo>
                    <a:lnTo>
                      <a:pt x="111" y="21"/>
                    </a:lnTo>
                    <a:lnTo>
                      <a:pt x="107" y="31"/>
                    </a:lnTo>
                    <a:lnTo>
                      <a:pt x="101" y="31"/>
                    </a:lnTo>
                    <a:lnTo>
                      <a:pt x="101" y="37"/>
                    </a:lnTo>
                    <a:lnTo>
                      <a:pt x="80" y="41"/>
                    </a:lnTo>
                    <a:lnTo>
                      <a:pt x="75" y="49"/>
                    </a:lnTo>
                    <a:lnTo>
                      <a:pt x="68" y="41"/>
                    </a:lnTo>
                    <a:lnTo>
                      <a:pt x="82" y="21"/>
                    </a:lnTo>
                    <a:lnTo>
                      <a:pt x="59" y="31"/>
                    </a:lnTo>
                    <a:lnTo>
                      <a:pt x="59" y="37"/>
                    </a:lnTo>
                    <a:lnTo>
                      <a:pt x="46" y="44"/>
                    </a:lnTo>
                    <a:lnTo>
                      <a:pt x="48" y="37"/>
                    </a:lnTo>
                    <a:lnTo>
                      <a:pt x="34" y="49"/>
                    </a:lnTo>
                    <a:lnTo>
                      <a:pt x="18" y="5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5" name="Freeform 658"/>
              <p:cNvSpPr>
                <a:spLocks/>
              </p:cNvSpPr>
              <p:nvPr/>
            </p:nvSpPr>
            <p:spPr bwMode="auto">
              <a:xfrm>
                <a:off x="3657600" y="1560513"/>
                <a:ext cx="160338" cy="98425"/>
              </a:xfrm>
              <a:custGeom>
                <a:avLst/>
                <a:gdLst>
                  <a:gd name="T0" fmla="*/ 16 w 101"/>
                  <a:gd name="T1" fmla="*/ 62 h 62"/>
                  <a:gd name="T2" fmla="*/ 0 w 101"/>
                  <a:gd name="T3" fmla="*/ 56 h 62"/>
                  <a:gd name="T4" fmla="*/ 6 w 101"/>
                  <a:gd name="T5" fmla="*/ 41 h 62"/>
                  <a:gd name="T6" fmla="*/ 21 w 101"/>
                  <a:gd name="T7" fmla="*/ 16 h 62"/>
                  <a:gd name="T8" fmla="*/ 41 w 101"/>
                  <a:gd name="T9" fmla="*/ 0 h 62"/>
                  <a:gd name="T10" fmla="*/ 67 w 101"/>
                  <a:gd name="T11" fmla="*/ 0 h 62"/>
                  <a:gd name="T12" fmla="*/ 101 w 101"/>
                  <a:gd name="T13" fmla="*/ 16 h 62"/>
                  <a:gd name="T14" fmla="*/ 78 w 101"/>
                  <a:gd name="T15" fmla="*/ 31 h 62"/>
                  <a:gd name="T16" fmla="*/ 51 w 101"/>
                  <a:gd name="T17" fmla="*/ 46 h 62"/>
                  <a:gd name="T18" fmla="*/ 21 w 101"/>
                  <a:gd name="T19" fmla="*/ 31 h 62"/>
                  <a:gd name="T20" fmla="*/ 16 w 101"/>
                  <a:gd name="T21" fmla="*/ 41 h 62"/>
                  <a:gd name="T22" fmla="*/ 34 w 101"/>
                  <a:gd name="T23" fmla="*/ 43 h 62"/>
                  <a:gd name="T24" fmla="*/ 16 w 101"/>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62">
                    <a:moveTo>
                      <a:pt x="16" y="62"/>
                    </a:moveTo>
                    <a:lnTo>
                      <a:pt x="0" y="56"/>
                    </a:lnTo>
                    <a:lnTo>
                      <a:pt x="6" y="41"/>
                    </a:lnTo>
                    <a:lnTo>
                      <a:pt x="21" y="16"/>
                    </a:lnTo>
                    <a:lnTo>
                      <a:pt x="41" y="0"/>
                    </a:lnTo>
                    <a:lnTo>
                      <a:pt x="67" y="0"/>
                    </a:lnTo>
                    <a:lnTo>
                      <a:pt x="101" y="16"/>
                    </a:lnTo>
                    <a:lnTo>
                      <a:pt x="78" y="31"/>
                    </a:lnTo>
                    <a:lnTo>
                      <a:pt x="51" y="46"/>
                    </a:lnTo>
                    <a:lnTo>
                      <a:pt x="21" y="31"/>
                    </a:lnTo>
                    <a:lnTo>
                      <a:pt x="16" y="41"/>
                    </a:lnTo>
                    <a:lnTo>
                      <a:pt x="34" y="43"/>
                    </a:lnTo>
                    <a:lnTo>
                      <a:pt x="16" y="6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59"/>
              <p:cNvSpPr>
                <a:spLocks/>
              </p:cNvSpPr>
              <p:nvPr/>
            </p:nvSpPr>
            <p:spPr bwMode="auto">
              <a:xfrm>
                <a:off x="3657600" y="1560513"/>
                <a:ext cx="160338" cy="98425"/>
              </a:xfrm>
              <a:custGeom>
                <a:avLst/>
                <a:gdLst>
                  <a:gd name="T0" fmla="*/ 16 w 101"/>
                  <a:gd name="T1" fmla="*/ 62 h 62"/>
                  <a:gd name="T2" fmla="*/ 0 w 101"/>
                  <a:gd name="T3" fmla="*/ 56 h 62"/>
                  <a:gd name="T4" fmla="*/ 6 w 101"/>
                  <a:gd name="T5" fmla="*/ 41 h 62"/>
                  <a:gd name="T6" fmla="*/ 21 w 101"/>
                  <a:gd name="T7" fmla="*/ 16 h 62"/>
                  <a:gd name="T8" fmla="*/ 41 w 101"/>
                  <a:gd name="T9" fmla="*/ 0 h 62"/>
                  <a:gd name="T10" fmla="*/ 67 w 101"/>
                  <a:gd name="T11" fmla="*/ 0 h 62"/>
                  <a:gd name="T12" fmla="*/ 101 w 101"/>
                  <a:gd name="T13" fmla="*/ 16 h 62"/>
                  <a:gd name="T14" fmla="*/ 78 w 101"/>
                  <a:gd name="T15" fmla="*/ 31 h 62"/>
                  <a:gd name="T16" fmla="*/ 51 w 101"/>
                  <a:gd name="T17" fmla="*/ 46 h 62"/>
                  <a:gd name="T18" fmla="*/ 21 w 101"/>
                  <a:gd name="T19" fmla="*/ 31 h 62"/>
                  <a:gd name="T20" fmla="*/ 16 w 101"/>
                  <a:gd name="T21" fmla="*/ 41 h 62"/>
                  <a:gd name="T22" fmla="*/ 34 w 101"/>
                  <a:gd name="T23" fmla="*/ 43 h 62"/>
                  <a:gd name="T24" fmla="*/ 16 w 101"/>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62">
                    <a:moveTo>
                      <a:pt x="16" y="62"/>
                    </a:moveTo>
                    <a:lnTo>
                      <a:pt x="0" y="56"/>
                    </a:lnTo>
                    <a:lnTo>
                      <a:pt x="6" y="41"/>
                    </a:lnTo>
                    <a:lnTo>
                      <a:pt x="21" y="16"/>
                    </a:lnTo>
                    <a:lnTo>
                      <a:pt x="41" y="0"/>
                    </a:lnTo>
                    <a:lnTo>
                      <a:pt x="67" y="0"/>
                    </a:lnTo>
                    <a:lnTo>
                      <a:pt x="101" y="16"/>
                    </a:lnTo>
                    <a:lnTo>
                      <a:pt x="78" y="31"/>
                    </a:lnTo>
                    <a:lnTo>
                      <a:pt x="51" y="46"/>
                    </a:lnTo>
                    <a:lnTo>
                      <a:pt x="21" y="31"/>
                    </a:lnTo>
                    <a:lnTo>
                      <a:pt x="16" y="41"/>
                    </a:lnTo>
                    <a:lnTo>
                      <a:pt x="34" y="43"/>
                    </a:lnTo>
                    <a:lnTo>
                      <a:pt x="16" y="6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7" name="Freeform 660"/>
              <p:cNvSpPr>
                <a:spLocks/>
              </p:cNvSpPr>
              <p:nvPr/>
            </p:nvSpPr>
            <p:spPr bwMode="auto">
              <a:xfrm>
                <a:off x="3540125" y="1228725"/>
                <a:ext cx="93663" cy="53975"/>
              </a:xfrm>
              <a:custGeom>
                <a:avLst/>
                <a:gdLst>
                  <a:gd name="T0" fmla="*/ 21 w 59"/>
                  <a:gd name="T1" fmla="*/ 34 h 34"/>
                  <a:gd name="T2" fmla="*/ 0 w 59"/>
                  <a:gd name="T3" fmla="*/ 34 h 34"/>
                  <a:gd name="T4" fmla="*/ 0 w 59"/>
                  <a:gd name="T5" fmla="*/ 24 h 34"/>
                  <a:gd name="T6" fmla="*/ 4 w 59"/>
                  <a:gd name="T7" fmla="*/ 15 h 34"/>
                  <a:gd name="T8" fmla="*/ 15 w 59"/>
                  <a:gd name="T9" fmla="*/ 3 h 34"/>
                  <a:gd name="T10" fmla="*/ 34 w 59"/>
                  <a:gd name="T11" fmla="*/ 0 h 34"/>
                  <a:gd name="T12" fmla="*/ 59 w 59"/>
                  <a:gd name="T13" fmla="*/ 9 h 34"/>
                  <a:gd name="T14" fmla="*/ 52 w 59"/>
                  <a:gd name="T15" fmla="*/ 15 h 34"/>
                  <a:gd name="T16" fmla="*/ 40 w 59"/>
                  <a:gd name="T17" fmla="*/ 15 h 34"/>
                  <a:gd name="T18" fmla="*/ 36 w 59"/>
                  <a:gd name="T19" fmla="*/ 18 h 34"/>
                  <a:gd name="T20" fmla="*/ 43 w 59"/>
                  <a:gd name="T21" fmla="*/ 24 h 34"/>
                  <a:gd name="T22" fmla="*/ 36 w 59"/>
                  <a:gd name="T23" fmla="*/ 31 h 34"/>
                  <a:gd name="T24" fmla="*/ 21 w 59"/>
                  <a:gd name="T25" fmla="*/ 34 h 34"/>
                  <a:gd name="T26" fmla="*/ 21 w 59"/>
                  <a:gd name="T2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4">
                    <a:moveTo>
                      <a:pt x="21" y="34"/>
                    </a:moveTo>
                    <a:lnTo>
                      <a:pt x="0" y="34"/>
                    </a:lnTo>
                    <a:lnTo>
                      <a:pt x="0" y="24"/>
                    </a:lnTo>
                    <a:lnTo>
                      <a:pt x="4" y="15"/>
                    </a:lnTo>
                    <a:lnTo>
                      <a:pt x="15" y="3"/>
                    </a:lnTo>
                    <a:lnTo>
                      <a:pt x="34" y="0"/>
                    </a:lnTo>
                    <a:lnTo>
                      <a:pt x="59" y="9"/>
                    </a:lnTo>
                    <a:lnTo>
                      <a:pt x="52" y="15"/>
                    </a:lnTo>
                    <a:lnTo>
                      <a:pt x="40" y="15"/>
                    </a:lnTo>
                    <a:lnTo>
                      <a:pt x="36" y="18"/>
                    </a:lnTo>
                    <a:lnTo>
                      <a:pt x="43" y="24"/>
                    </a:lnTo>
                    <a:lnTo>
                      <a:pt x="36" y="31"/>
                    </a:lnTo>
                    <a:lnTo>
                      <a:pt x="21" y="34"/>
                    </a:lnTo>
                    <a:lnTo>
                      <a:pt x="21" y="3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61"/>
              <p:cNvSpPr>
                <a:spLocks/>
              </p:cNvSpPr>
              <p:nvPr/>
            </p:nvSpPr>
            <p:spPr bwMode="auto">
              <a:xfrm>
                <a:off x="3473450" y="1743075"/>
                <a:ext cx="80963" cy="66675"/>
              </a:xfrm>
              <a:custGeom>
                <a:avLst/>
                <a:gdLst>
                  <a:gd name="T0" fmla="*/ 46 w 51"/>
                  <a:gd name="T1" fmla="*/ 42 h 42"/>
                  <a:gd name="T2" fmla="*/ 26 w 51"/>
                  <a:gd name="T3" fmla="*/ 42 h 42"/>
                  <a:gd name="T4" fmla="*/ 14 w 51"/>
                  <a:gd name="T5" fmla="*/ 33 h 42"/>
                  <a:gd name="T6" fmla="*/ 0 w 51"/>
                  <a:gd name="T7" fmla="*/ 21 h 42"/>
                  <a:gd name="T8" fmla="*/ 10 w 51"/>
                  <a:gd name="T9" fmla="*/ 17 h 42"/>
                  <a:gd name="T10" fmla="*/ 23 w 51"/>
                  <a:gd name="T11" fmla="*/ 9 h 42"/>
                  <a:gd name="T12" fmla="*/ 39 w 51"/>
                  <a:gd name="T13" fmla="*/ 0 h 42"/>
                  <a:gd name="T14" fmla="*/ 48 w 51"/>
                  <a:gd name="T15" fmla="*/ 17 h 42"/>
                  <a:gd name="T16" fmla="*/ 51 w 51"/>
                  <a:gd name="T17" fmla="*/ 37 h 42"/>
                  <a:gd name="T18" fmla="*/ 46 w 51"/>
                  <a:gd name="T19" fmla="*/ 42 h 42"/>
                  <a:gd name="T20" fmla="*/ 46 w 5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42">
                    <a:moveTo>
                      <a:pt x="46" y="42"/>
                    </a:moveTo>
                    <a:lnTo>
                      <a:pt x="26" y="42"/>
                    </a:lnTo>
                    <a:lnTo>
                      <a:pt x="14" y="33"/>
                    </a:lnTo>
                    <a:lnTo>
                      <a:pt x="0" y="21"/>
                    </a:lnTo>
                    <a:lnTo>
                      <a:pt x="10" y="17"/>
                    </a:lnTo>
                    <a:lnTo>
                      <a:pt x="23" y="9"/>
                    </a:lnTo>
                    <a:lnTo>
                      <a:pt x="39" y="0"/>
                    </a:lnTo>
                    <a:lnTo>
                      <a:pt x="48" y="17"/>
                    </a:lnTo>
                    <a:lnTo>
                      <a:pt x="51" y="37"/>
                    </a:lnTo>
                    <a:lnTo>
                      <a:pt x="46" y="42"/>
                    </a:lnTo>
                    <a:lnTo>
                      <a:pt x="46" y="4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62"/>
              <p:cNvSpPr>
                <a:spLocks/>
              </p:cNvSpPr>
              <p:nvPr/>
            </p:nvSpPr>
            <p:spPr bwMode="auto">
              <a:xfrm>
                <a:off x="4000500" y="1633538"/>
                <a:ext cx="77788" cy="60325"/>
              </a:xfrm>
              <a:custGeom>
                <a:avLst/>
                <a:gdLst>
                  <a:gd name="T0" fmla="*/ 49 w 49"/>
                  <a:gd name="T1" fmla="*/ 38 h 38"/>
                  <a:gd name="T2" fmla="*/ 37 w 49"/>
                  <a:gd name="T3" fmla="*/ 35 h 38"/>
                  <a:gd name="T4" fmla="*/ 24 w 49"/>
                  <a:gd name="T5" fmla="*/ 31 h 38"/>
                  <a:gd name="T6" fmla="*/ 5 w 49"/>
                  <a:gd name="T7" fmla="*/ 35 h 38"/>
                  <a:gd name="T8" fmla="*/ 0 w 49"/>
                  <a:gd name="T9" fmla="*/ 26 h 38"/>
                  <a:gd name="T10" fmla="*/ 5 w 49"/>
                  <a:gd name="T11" fmla="*/ 13 h 38"/>
                  <a:gd name="T12" fmla="*/ 3 w 49"/>
                  <a:gd name="T13" fmla="*/ 10 h 38"/>
                  <a:gd name="T14" fmla="*/ 9 w 49"/>
                  <a:gd name="T15" fmla="*/ 0 h 38"/>
                  <a:gd name="T16" fmla="*/ 19 w 49"/>
                  <a:gd name="T17" fmla="*/ 6 h 38"/>
                  <a:gd name="T18" fmla="*/ 42 w 49"/>
                  <a:gd name="T19" fmla="*/ 13 h 38"/>
                  <a:gd name="T20" fmla="*/ 49 w 49"/>
                  <a:gd name="T21" fmla="*/ 38 h 38"/>
                  <a:gd name="T22" fmla="*/ 49 w 49"/>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8">
                    <a:moveTo>
                      <a:pt x="49" y="38"/>
                    </a:moveTo>
                    <a:lnTo>
                      <a:pt x="37" y="35"/>
                    </a:lnTo>
                    <a:lnTo>
                      <a:pt x="24" y="31"/>
                    </a:lnTo>
                    <a:lnTo>
                      <a:pt x="5" y="35"/>
                    </a:lnTo>
                    <a:lnTo>
                      <a:pt x="0" y="26"/>
                    </a:lnTo>
                    <a:lnTo>
                      <a:pt x="5" y="13"/>
                    </a:lnTo>
                    <a:lnTo>
                      <a:pt x="3" y="10"/>
                    </a:lnTo>
                    <a:lnTo>
                      <a:pt x="9" y="0"/>
                    </a:lnTo>
                    <a:lnTo>
                      <a:pt x="19" y="6"/>
                    </a:lnTo>
                    <a:lnTo>
                      <a:pt x="42" y="13"/>
                    </a:lnTo>
                    <a:lnTo>
                      <a:pt x="49" y="38"/>
                    </a:lnTo>
                    <a:lnTo>
                      <a:pt x="49" y="3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63"/>
              <p:cNvSpPr>
                <a:spLocks/>
              </p:cNvSpPr>
              <p:nvPr/>
            </p:nvSpPr>
            <p:spPr bwMode="auto">
              <a:xfrm>
                <a:off x="3730625" y="1466850"/>
                <a:ext cx="73025" cy="60325"/>
              </a:xfrm>
              <a:custGeom>
                <a:avLst/>
                <a:gdLst>
                  <a:gd name="T0" fmla="*/ 32 w 46"/>
                  <a:gd name="T1" fmla="*/ 38 h 38"/>
                  <a:gd name="T2" fmla="*/ 12 w 46"/>
                  <a:gd name="T3" fmla="*/ 32 h 38"/>
                  <a:gd name="T4" fmla="*/ 0 w 46"/>
                  <a:gd name="T5" fmla="*/ 16 h 38"/>
                  <a:gd name="T6" fmla="*/ 18 w 46"/>
                  <a:gd name="T7" fmla="*/ 7 h 38"/>
                  <a:gd name="T8" fmla="*/ 43 w 46"/>
                  <a:gd name="T9" fmla="*/ 0 h 38"/>
                  <a:gd name="T10" fmla="*/ 46 w 46"/>
                  <a:gd name="T11" fmla="*/ 7 h 38"/>
                  <a:gd name="T12" fmla="*/ 43 w 46"/>
                  <a:gd name="T13" fmla="*/ 16 h 38"/>
                  <a:gd name="T14" fmla="*/ 32 w 46"/>
                  <a:gd name="T15" fmla="*/ 38 h 38"/>
                  <a:gd name="T16" fmla="*/ 32 w 4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8">
                    <a:moveTo>
                      <a:pt x="32" y="38"/>
                    </a:moveTo>
                    <a:lnTo>
                      <a:pt x="12" y="32"/>
                    </a:lnTo>
                    <a:lnTo>
                      <a:pt x="0" y="16"/>
                    </a:lnTo>
                    <a:lnTo>
                      <a:pt x="18" y="7"/>
                    </a:lnTo>
                    <a:lnTo>
                      <a:pt x="43" y="0"/>
                    </a:lnTo>
                    <a:lnTo>
                      <a:pt x="46" y="7"/>
                    </a:lnTo>
                    <a:lnTo>
                      <a:pt x="43" y="16"/>
                    </a:lnTo>
                    <a:lnTo>
                      <a:pt x="32" y="38"/>
                    </a:lnTo>
                    <a:lnTo>
                      <a:pt x="32" y="3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64"/>
              <p:cNvSpPr>
                <a:spLocks/>
              </p:cNvSpPr>
              <p:nvPr/>
            </p:nvSpPr>
            <p:spPr bwMode="auto">
              <a:xfrm>
                <a:off x="3922713" y="1903413"/>
                <a:ext cx="61913" cy="44450"/>
              </a:xfrm>
              <a:custGeom>
                <a:avLst/>
                <a:gdLst>
                  <a:gd name="T0" fmla="*/ 18 w 39"/>
                  <a:gd name="T1" fmla="*/ 28 h 28"/>
                  <a:gd name="T2" fmla="*/ 0 w 39"/>
                  <a:gd name="T3" fmla="*/ 25 h 28"/>
                  <a:gd name="T4" fmla="*/ 2 w 39"/>
                  <a:gd name="T5" fmla="*/ 16 h 28"/>
                  <a:gd name="T6" fmla="*/ 15 w 39"/>
                  <a:gd name="T7" fmla="*/ 7 h 28"/>
                  <a:gd name="T8" fmla="*/ 30 w 39"/>
                  <a:gd name="T9" fmla="*/ 0 h 28"/>
                  <a:gd name="T10" fmla="*/ 39 w 39"/>
                  <a:gd name="T11" fmla="*/ 7 h 28"/>
                  <a:gd name="T12" fmla="*/ 30 w 39"/>
                  <a:gd name="T13" fmla="*/ 25 h 28"/>
                  <a:gd name="T14" fmla="*/ 18 w 39"/>
                  <a:gd name="T15" fmla="*/ 28 h 28"/>
                  <a:gd name="T16" fmla="*/ 18 w 3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18" y="28"/>
                    </a:moveTo>
                    <a:lnTo>
                      <a:pt x="0" y="25"/>
                    </a:lnTo>
                    <a:lnTo>
                      <a:pt x="2" y="16"/>
                    </a:lnTo>
                    <a:lnTo>
                      <a:pt x="15" y="7"/>
                    </a:lnTo>
                    <a:lnTo>
                      <a:pt x="30" y="0"/>
                    </a:lnTo>
                    <a:lnTo>
                      <a:pt x="39" y="7"/>
                    </a:lnTo>
                    <a:lnTo>
                      <a:pt x="30" y="25"/>
                    </a:lnTo>
                    <a:lnTo>
                      <a:pt x="18" y="28"/>
                    </a:lnTo>
                    <a:lnTo>
                      <a:pt x="18" y="2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65"/>
              <p:cNvSpPr>
                <a:spLocks/>
              </p:cNvSpPr>
              <p:nvPr/>
            </p:nvSpPr>
            <p:spPr bwMode="auto">
              <a:xfrm>
                <a:off x="3467100" y="1512888"/>
                <a:ext cx="53975" cy="47625"/>
              </a:xfrm>
              <a:custGeom>
                <a:avLst/>
                <a:gdLst>
                  <a:gd name="T0" fmla="*/ 9 w 34"/>
                  <a:gd name="T1" fmla="*/ 30 h 30"/>
                  <a:gd name="T2" fmla="*/ 6 w 34"/>
                  <a:gd name="T3" fmla="*/ 13 h 30"/>
                  <a:gd name="T4" fmla="*/ 0 w 34"/>
                  <a:gd name="T5" fmla="*/ 3 h 30"/>
                  <a:gd name="T6" fmla="*/ 13 w 34"/>
                  <a:gd name="T7" fmla="*/ 0 h 30"/>
                  <a:gd name="T8" fmla="*/ 27 w 34"/>
                  <a:gd name="T9" fmla="*/ 0 h 30"/>
                  <a:gd name="T10" fmla="*/ 34 w 34"/>
                  <a:gd name="T11" fmla="*/ 13 h 30"/>
                  <a:gd name="T12" fmla="*/ 30 w 34"/>
                  <a:gd name="T13" fmla="*/ 18 h 30"/>
                  <a:gd name="T14" fmla="*/ 18 w 34"/>
                  <a:gd name="T15" fmla="*/ 25 h 30"/>
                  <a:gd name="T16" fmla="*/ 9 w 34"/>
                  <a:gd name="T17" fmla="*/ 30 h 30"/>
                  <a:gd name="T18" fmla="*/ 9 w 34"/>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9" y="30"/>
                    </a:moveTo>
                    <a:lnTo>
                      <a:pt x="6" y="13"/>
                    </a:lnTo>
                    <a:lnTo>
                      <a:pt x="0" y="3"/>
                    </a:lnTo>
                    <a:lnTo>
                      <a:pt x="13" y="0"/>
                    </a:lnTo>
                    <a:lnTo>
                      <a:pt x="27" y="0"/>
                    </a:lnTo>
                    <a:lnTo>
                      <a:pt x="34" y="13"/>
                    </a:lnTo>
                    <a:lnTo>
                      <a:pt x="30" y="18"/>
                    </a:lnTo>
                    <a:lnTo>
                      <a:pt x="18" y="25"/>
                    </a:lnTo>
                    <a:lnTo>
                      <a:pt x="9" y="30"/>
                    </a:lnTo>
                    <a:lnTo>
                      <a:pt x="9" y="3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66"/>
              <p:cNvSpPr>
                <a:spLocks/>
              </p:cNvSpPr>
              <p:nvPr/>
            </p:nvSpPr>
            <p:spPr bwMode="auto">
              <a:xfrm>
                <a:off x="3589338" y="1204913"/>
                <a:ext cx="77788" cy="23813"/>
              </a:xfrm>
              <a:custGeom>
                <a:avLst/>
                <a:gdLst>
                  <a:gd name="T0" fmla="*/ 34 w 49"/>
                  <a:gd name="T1" fmla="*/ 15 h 15"/>
                  <a:gd name="T2" fmla="*/ 12 w 49"/>
                  <a:gd name="T3" fmla="*/ 9 h 15"/>
                  <a:gd name="T4" fmla="*/ 0 w 49"/>
                  <a:gd name="T5" fmla="*/ 3 h 15"/>
                  <a:gd name="T6" fmla="*/ 18 w 49"/>
                  <a:gd name="T7" fmla="*/ 0 h 15"/>
                  <a:gd name="T8" fmla="*/ 46 w 49"/>
                  <a:gd name="T9" fmla="*/ 0 h 15"/>
                  <a:gd name="T10" fmla="*/ 49 w 49"/>
                  <a:gd name="T11" fmla="*/ 12 h 15"/>
                  <a:gd name="T12" fmla="*/ 34 w 49"/>
                  <a:gd name="T13" fmla="*/ 15 h 15"/>
                  <a:gd name="T14" fmla="*/ 34 w 49"/>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5">
                    <a:moveTo>
                      <a:pt x="34" y="15"/>
                    </a:moveTo>
                    <a:lnTo>
                      <a:pt x="12" y="9"/>
                    </a:lnTo>
                    <a:lnTo>
                      <a:pt x="0" y="3"/>
                    </a:lnTo>
                    <a:lnTo>
                      <a:pt x="18" y="0"/>
                    </a:lnTo>
                    <a:lnTo>
                      <a:pt x="46" y="0"/>
                    </a:lnTo>
                    <a:lnTo>
                      <a:pt x="49" y="12"/>
                    </a:lnTo>
                    <a:lnTo>
                      <a:pt x="34" y="15"/>
                    </a:lnTo>
                    <a:lnTo>
                      <a:pt x="34" y="1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667"/>
              <p:cNvSpPr>
                <a:spLocks/>
              </p:cNvSpPr>
              <p:nvPr/>
            </p:nvSpPr>
            <p:spPr bwMode="auto">
              <a:xfrm>
                <a:off x="3676650" y="2133600"/>
                <a:ext cx="58738" cy="38100"/>
              </a:xfrm>
              <a:custGeom>
                <a:avLst/>
                <a:gdLst>
                  <a:gd name="T0" fmla="*/ 13 w 37"/>
                  <a:gd name="T1" fmla="*/ 24 h 24"/>
                  <a:gd name="T2" fmla="*/ 0 w 37"/>
                  <a:gd name="T3" fmla="*/ 21 h 24"/>
                  <a:gd name="T4" fmla="*/ 4 w 37"/>
                  <a:gd name="T5" fmla="*/ 14 h 24"/>
                  <a:gd name="T6" fmla="*/ 16 w 37"/>
                  <a:gd name="T7" fmla="*/ 0 h 24"/>
                  <a:gd name="T8" fmla="*/ 37 w 37"/>
                  <a:gd name="T9" fmla="*/ 7 h 24"/>
                  <a:gd name="T10" fmla="*/ 30 w 37"/>
                  <a:gd name="T11" fmla="*/ 14 h 24"/>
                  <a:gd name="T12" fmla="*/ 13 w 37"/>
                  <a:gd name="T13" fmla="*/ 24 h 24"/>
                  <a:gd name="T14" fmla="*/ 13 w 37"/>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4">
                    <a:moveTo>
                      <a:pt x="13" y="24"/>
                    </a:moveTo>
                    <a:lnTo>
                      <a:pt x="0" y="21"/>
                    </a:lnTo>
                    <a:lnTo>
                      <a:pt x="4" y="14"/>
                    </a:lnTo>
                    <a:lnTo>
                      <a:pt x="16" y="0"/>
                    </a:lnTo>
                    <a:lnTo>
                      <a:pt x="37" y="7"/>
                    </a:lnTo>
                    <a:lnTo>
                      <a:pt x="30" y="14"/>
                    </a:lnTo>
                    <a:lnTo>
                      <a:pt x="13" y="24"/>
                    </a:lnTo>
                    <a:lnTo>
                      <a:pt x="13" y="2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68"/>
              <p:cNvSpPr>
                <a:spLocks/>
              </p:cNvSpPr>
              <p:nvPr/>
            </p:nvSpPr>
            <p:spPr bwMode="auto">
              <a:xfrm>
                <a:off x="4008438" y="2741613"/>
                <a:ext cx="58738" cy="39688"/>
              </a:xfrm>
              <a:custGeom>
                <a:avLst/>
                <a:gdLst>
                  <a:gd name="T0" fmla="*/ 37 w 37"/>
                  <a:gd name="T1" fmla="*/ 25 h 25"/>
                  <a:gd name="T2" fmla="*/ 21 w 37"/>
                  <a:gd name="T3" fmla="*/ 22 h 25"/>
                  <a:gd name="T4" fmla="*/ 11 w 37"/>
                  <a:gd name="T5" fmla="*/ 15 h 25"/>
                  <a:gd name="T6" fmla="*/ 0 w 37"/>
                  <a:gd name="T7" fmla="*/ 2 h 25"/>
                  <a:gd name="T8" fmla="*/ 7 w 37"/>
                  <a:gd name="T9" fmla="*/ 0 h 25"/>
                  <a:gd name="T10" fmla="*/ 25 w 37"/>
                  <a:gd name="T11" fmla="*/ 9 h 25"/>
                  <a:gd name="T12" fmla="*/ 35 w 37"/>
                  <a:gd name="T13" fmla="*/ 18 h 25"/>
                  <a:gd name="T14" fmla="*/ 37 w 37"/>
                  <a:gd name="T15" fmla="*/ 25 h 25"/>
                  <a:gd name="T16" fmla="*/ 37 w 37"/>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5">
                    <a:moveTo>
                      <a:pt x="37" y="25"/>
                    </a:moveTo>
                    <a:lnTo>
                      <a:pt x="21" y="22"/>
                    </a:lnTo>
                    <a:lnTo>
                      <a:pt x="11" y="15"/>
                    </a:lnTo>
                    <a:lnTo>
                      <a:pt x="0" y="2"/>
                    </a:lnTo>
                    <a:lnTo>
                      <a:pt x="7" y="0"/>
                    </a:lnTo>
                    <a:lnTo>
                      <a:pt x="25" y="9"/>
                    </a:lnTo>
                    <a:lnTo>
                      <a:pt x="35" y="18"/>
                    </a:lnTo>
                    <a:lnTo>
                      <a:pt x="37" y="25"/>
                    </a:lnTo>
                    <a:lnTo>
                      <a:pt x="37" y="2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669"/>
              <p:cNvSpPr>
                <a:spLocks/>
              </p:cNvSpPr>
              <p:nvPr/>
            </p:nvSpPr>
            <p:spPr bwMode="auto">
              <a:xfrm>
                <a:off x="3749675" y="2171700"/>
                <a:ext cx="34925" cy="41275"/>
              </a:xfrm>
              <a:custGeom>
                <a:avLst/>
                <a:gdLst>
                  <a:gd name="T0" fmla="*/ 6 w 22"/>
                  <a:gd name="T1" fmla="*/ 26 h 26"/>
                  <a:gd name="T2" fmla="*/ 0 w 22"/>
                  <a:gd name="T3" fmla="*/ 16 h 26"/>
                  <a:gd name="T4" fmla="*/ 13 w 22"/>
                  <a:gd name="T5" fmla="*/ 0 h 26"/>
                  <a:gd name="T6" fmla="*/ 22 w 22"/>
                  <a:gd name="T7" fmla="*/ 0 h 26"/>
                  <a:gd name="T8" fmla="*/ 22 w 22"/>
                  <a:gd name="T9" fmla="*/ 7 h 26"/>
                  <a:gd name="T10" fmla="*/ 6 w 22"/>
                  <a:gd name="T11" fmla="*/ 26 h 26"/>
                  <a:gd name="T12" fmla="*/ 6 w 2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2" h="26">
                    <a:moveTo>
                      <a:pt x="6" y="26"/>
                    </a:moveTo>
                    <a:lnTo>
                      <a:pt x="0" y="16"/>
                    </a:lnTo>
                    <a:lnTo>
                      <a:pt x="13" y="0"/>
                    </a:lnTo>
                    <a:lnTo>
                      <a:pt x="22" y="0"/>
                    </a:lnTo>
                    <a:lnTo>
                      <a:pt x="22" y="7"/>
                    </a:lnTo>
                    <a:lnTo>
                      <a:pt x="6" y="26"/>
                    </a:lnTo>
                    <a:lnTo>
                      <a:pt x="6" y="2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670"/>
              <p:cNvSpPr>
                <a:spLocks/>
              </p:cNvSpPr>
              <p:nvPr/>
            </p:nvSpPr>
            <p:spPr bwMode="auto">
              <a:xfrm>
                <a:off x="3824288" y="2119313"/>
                <a:ext cx="14288" cy="25400"/>
              </a:xfrm>
              <a:custGeom>
                <a:avLst/>
                <a:gdLst>
                  <a:gd name="T0" fmla="*/ 5 w 9"/>
                  <a:gd name="T1" fmla="*/ 16 h 16"/>
                  <a:gd name="T2" fmla="*/ 0 w 9"/>
                  <a:gd name="T3" fmla="*/ 0 h 16"/>
                  <a:gd name="T4" fmla="*/ 9 w 9"/>
                  <a:gd name="T5" fmla="*/ 7 h 16"/>
                  <a:gd name="T6" fmla="*/ 9 w 9"/>
                  <a:gd name="T7" fmla="*/ 12 h 16"/>
                  <a:gd name="T8" fmla="*/ 5 w 9"/>
                  <a:gd name="T9" fmla="*/ 16 h 16"/>
                  <a:gd name="T10" fmla="*/ 5 w 9"/>
                  <a:gd name="T11" fmla="*/ 16 h 16"/>
                </a:gdLst>
                <a:ahLst/>
                <a:cxnLst>
                  <a:cxn ang="0">
                    <a:pos x="T0" y="T1"/>
                  </a:cxn>
                  <a:cxn ang="0">
                    <a:pos x="T2" y="T3"/>
                  </a:cxn>
                  <a:cxn ang="0">
                    <a:pos x="T4" y="T5"/>
                  </a:cxn>
                  <a:cxn ang="0">
                    <a:pos x="T6" y="T7"/>
                  </a:cxn>
                  <a:cxn ang="0">
                    <a:pos x="T8" y="T9"/>
                  </a:cxn>
                  <a:cxn ang="0">
                    <a:pos x="T10" y="T11"/>
                  </a:cxn>
                </a:cxnLst>
                <a:rect l="0" t="0" r="r" b="b"/>
                <a:pathLst>
                  <a:path w="9" h="16">
                    <a:moveTo>
                      <a:pt x="5" y="16"/>
                    </a:moveTo>
                    <a:lnTo>
                      <a:pt x="0" y="0"/>
                    </a:lnTo>
                    <a:lnTo>
                      <a:pt x="9" y="7"/>
                    </a:lnTo>
                    <a:lnTo>
                      <a:pt x="9" y="12"/>
                    </a:lnTo>
                    <a:lnTo>
                      <a:pt x="5" y="16"/>
                    </a:lnTo>
                    <a:lnTo>
                      <a:pt x="5"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671"/>
              <p:cNvSpPr>
                <a:spLocks/>
              </p:cNvSpPr>
              <p:nvPr/>
            </p:nvSpPr>
            <p:spPr bwMode="auto">
              <a:xfrm>
                <a:off x="3852863" y="2119313"/>
                <a:ext cx="14288" cy="14288"/>
              </a:xfrm>
              <a:custGeom>
                <a:avLst/>
                <a:gdLst>
                  <a:gd name="T0" fmla="*/ 3 w 9"/>
                  <a:gd name="T1" fmla="*/ 9 h 9"/>
                  <a:gd name="T2" fmla="*/ 0 w 9"/>
                  <a:gd name="T3" fmla="*/ 0 h 9"/>
                  <a:gd name="T4" fmla="*/ 3 w 9"/>
                  <a:gd name="T5" fmla="*/ 0 h 9"/>
                  <a:gd name="T6" fmla="*/ 9 w 9"/>
                  <a:gd name="T7" fmla="*/ 7 h 9"/>
                  <a:gd name="T8" fmla="*/ 3 w 9"/>
                  <a:gd name="T9" fmla="*/ 9 h 9"/>
                  <a:gd name="T10" fmla="*/ 3 w 9"/>
                  <a:gd name="T11" fmla="*/ 9 h 9"/>
                </a:gdLst>
                <a:ahLst/>
                <a:cxnLst>
                  <a:cxn ang="0">
                    <a:pos x="T0" y="T1"/>
                  </a:cxn>
                  <a:cxn ang="0">
                    <a:pos x="T2" y="T3"/>
                  </a:cxn>
                  <a:cxn ang="0">
                    <a:pos x="T4" y="T5"/>
                  </a:cxn>
                  <a:cxn ang="0">
                    <a:pos x="T6" y="T7"/>
                  </a:cxn>
                  <a:cxn ang="0">
                    <a:pos x="T8" y="T9"/>
                  </a:cxn>
                  <a:cxn ang="0">
                    <a:pos x="T10" y="T11"/>
                  </a:cxn>
                </a:cxnLst>
                <a:rect l="0" t="0" r="r" b="b"/>
                <a:pathLst>
                  <a:path w="9" h="9">
                    <a:moveTo>
                      <a:pt x="3" y="9"/>
                    </a:moveTo>
                    <a:lnTo>
                      <a:pt x="0" y="0"/>
                    </a:lnTo>
                    <a:lnTo>
                      <a:pt x="3" y="0"/>
                    </a:lnTo>
                    <a:lnTo>
                      <a:pt x="9" y="7"/>
                    </a:lnTo>
                    <a:lnTo>
                      <a:pt x="3" y="9"/>
                    </a:lnTo>
                    <a:lnTo>
                      <a:pt x="3"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672"/>
              <p:cNvSpPr>
                <a:spLocks/>
              </p:cNvSpPr>
              <p:nvPr/>
            </p:nvSpPr>
            <p:spPr bwMode="auto">
              <a:xfrm>
                <a:off x="3446463" y="3933825"/>
                <a:ext cx="334963" cy="463550"/>
              </a:xfrm>
              <a:custGeom>
                <a:avLst/>
                <a:gdLst>
                  <a:gd name="T0" fmla="*/ 40 w 211"/>
                  <a:gd name="T1" fmla="*/ 80 h 292"/>
                  <a:gd name="T2" fmla="*/ 52 w 211"/>
                  <a:gd name="T3" fmla="*/ 55 h 292"/>
                  <a:gd name="T4" fmla="*/ 65 w 211"/>
                  <a:gd name="T5" fmla="*/ 33 h 292"/>
                  <a:gd name="T6" fmla="*/ 84 w 211"/>
                  <a:gd name="T7" fmla="*/ 28 h 292"/>
                  <a:gd name="T8" fmla="*/ 115 w 211"/>
                  <a:gd name="T9" fmla="*/ 15 h 292"/>
                  <a:gd name="T10" fmla="*/ 124 w 211"/>
                  <a:gd name="T11" fmla="*/ 6 h 292"/>
                  <a:gd name="T12" fmla="*/ 139 w 211"/>
                  <a:gd name="T13" fmla="*/ 6 h 292"/>
                  <a:gd name="T14" fmla="*/ 124 w 211"/>
                  <a:gd name="T15" fmla="*/ 12 h 292"/>
                  <a:gd name="T16" fmla="*/ 111 w 211"/>
                  <a:gd name="T17" fmla="*/ 30 h 292"/>
                  <a:gd name="T18" fmla="*/ 106 w 211"/>
                  <a:gd name="T19" fmla="*/ 49 h 292"/>
                  <a:gd name="T20" fmla="*/ 108 w 211"/>
                  <a:gd name="T21" fmla="*/ 58 h 292"/>
                  <a:gd name="T22" fmla="*/ 118 w 211"/>
                  <a:gd name="T23" fmla="*/ 92 h 292"/>
                  <a:gd name="T24" fmla="*/ 158 w 211"/>
                  <a:gd name="T25" fmla="*/ 101 h 292"/>
                  <a:gd name="T26" fmla="*/ 200 w 211"/>
                  <a:gd name="T27" fmla="*/ 113 h 292"/>
                  <a:gd name="T28" fmla="*/ 195 w 211"/>
                  <a:gd name="T29" fmla="*/ 148 h 292"/>
                  <a:gd name="T30" fmla="*/ 197 w 211"/>
                  <a:gd name="T31" fmla="*/ 169 h 292"/>
                  <a:gd name="T32" fmla="*/ 211 w 211"/>
                  <a:gd name="T33" fmla="*/ 201 h 292"/>
                  <a:gd name="T34" fmla="*/ 200 w 211"/>
                  <a:gd name="T35" fmla="*/ 185 h 292"/>
                  <a:gd name="T36" fmla="*/ 184 w 211"/>
                  <a:gd name="T37" fmla="*/ 191 h 292"/>
                  <a:gd name="T38" fmla="*/ 158 w 211"/>
                  <a:gd name="T39" fmla="*/ 191 h 292"/>
                  <a:gd name="T40" fmla="*/ 167 w 211"/>
                  <a:gd name="T41" fmla="*/ 203 h 292"/>
                  <a:gd name="T42" fmla="*/ 158 w 211"/>
                  <a:gd name="T43" fmla="*/ 208 h 292"/>
                  <a:gd name="T44" fmla="*/ 163 w 211"/>
                  <a:gd name="T45" fmla="*/ 228 h 292"/>
                  <a:gd name="T46" fmla="*/ 158 w 211"/>
                  <a:gd name="T47" fmla="*/ 292 h 292"/>
                  <a:gd name="T48" fmla="*/ 145 w 211"/>
                  <a:gd name="T49" fmla="*/ 283 h 292"/>
                  <a:gd name="T50" fmla="*/ 139 w 211"/>
                  <a:gd name="T51" fmla="*/ 258 h 292"/>
                  <a:gd name="T52" fmla="*/ 115 w 211"/>
                  <a:gd name="T53" fmla="*/ 261 h 292"/>
                  <a:gd name="T54" fmla="*/ 95 w 211"/>
                  <a:gd name="T55" fmla="*/ 249 h 292"/>
                  <a:gd name="T56" fmla="*/ 72 w 211"/>
                  <a:gd name="T57" fmla="*/ 224 h 292"/>
                  <a:gd name="T58" fmla="*/ 56 w 211"/>
                  <a:gd name="T59" fmla="*/ 219 h 292"/>
                  <a:gd name="T60" fmla="*/ 34 w 211"/>
                  <a:gd name="T61" fmla="*/ 212 h 292"/>
                  <a:gd name="T62" fmla="*/ 4 w 211"/>
                  <a:gd name="T63" fmla="*/ 197 h 292"/>
                  <a:gd name="T64" fmla="*/ 6 w 211"/>
                  <a:gd name="T65" fmla="*/ 176 h 292"/>
                  <a:gd name="T66" fmla="*/ 31 w 211"/>
                  <a:gd name="T67" fmla="*/ 153 h 292"/>
                  <a:gd name="T68" fmla="*/ 27 w 211"/>
                  <a:gd name="T69" fmla="*/ 138 h 292"/>
                  <a:gd name="T70" fmla="*/ 27 w 211"/>
                  <a:gd name="T71" fmla="*/ 108 h 292"/>
                  <a:gd name="T72" fmla="*/ 19 w 211"/>
                  <a:gd name="T73" fmla="*/ 96 h 292"/>
                  <a:gd name="T74" fmla="*/ 26 w 211"/>
                  <a:gd name="T75" fmla="*/ 89 h 292"/>
                  <a:gd name="T76" fmla="*/ 31 w 211"/>
                  <a:gd name="T77" fmla="*/ 7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1" h="292">
                    <a:moveTo>
                      <a:pt x="31" y="70"/>
                    </a:moveTo>
                    <a:lnTo>
                      <a:pt x="40" y="80"/>
                    </a:lnTo>
                    <a:lnTo>
                      <a:pt x="40" y="70"/>
                    </a:lnTo>
                    <a:lnTo>
                      <a:pt x="52" y="55"/>
                    </a:lnTo>
                    <a:lnTo>
                      <a:pt x="63" y="53"/>
                    </a:lnTo>
                    <a:lnTo>
                      <a:pt x="65" y="33"/>
                    </a:lnTo>
                    <a:lnTo>
                      <a:pt x="77" y="24"/>
                    </a:lnTo>
                    <a:lnTo>
                      <a:pt x="84" y="28"/>
                    </a:lnTo>
                    <a:lnTo>
                      <a:pt x="90" y="24"/>
                    </a:lnTo>
                    <a:lnTo>
                      <a:pt x="115" y="15"/>
                    </a:lnTo>
                    <a:lnTo>
                      <a:pt x="120" y="12"/>
                    </a:lnTo>
                    <a:lnTo>
                      <a:pt x="124" y="6"/>
                    </a:lnTo>
                    <a:lnTo>
                      <a:pt x="133" y="0"/>
                    </a:lnTo>
                    <a:lnTo>
                      <a:pt x="139" y="6"/>
                    </a:lnTo>
                    <a:lnTo>
                      <a:pt x="133" y="12"/>
                    </a:lnTo>
                    <a:lnTo>
                      <a:pt x="124" y="12"/>
                    </a:lnTo>
                    <a:lnTo>
                      <a:pt x="120" y="21"/>
                    </a:lnTo>
                    <a:lnTo>
                      <a:pt x="111" y="30"/>
                    </a:lnTo>
                    <a:lnTo>
                      <a:pt x="106" y="43"/>
                    </a:lnTo>
                    <a:lnTo>
                      <a:pt x="106" y="49"/>
                    </a:lnTo>
                    <a:lnTo>
                      <a:pt x="102" y="58"/>
                    </a:lnTo>
                    <a:lnTo>
                      <a:pt x="108" y="58"/>
                    </a:lnTo>
                    <a:lnTo>
                      <a:pt x="118" y="80"/>
                    </a:lnTo>
                    <a:lnTo>
                      <a:pt x="118" y="92"/>
                    </a:lnTo>
                    <a:lnTo>
                      <a:pt x="133" y="98"/>
                    </a:lnTo>
                    <a:lnTo>
                      <a:pt x="158" y="101"/>
                    </a:lnTo>
                    <a:lnTo>
                      <a:pt x="167" y="113"/>
                    </a:lnTo>
                    <a:lnTo>
                      <a:pt x="200" y="113"/>
                    </a:lnTo>
                    <a:lnTo>
                      <a:pt x="195" y="129"/>
                    </a:lnTo>
                    <a:lnTo>
                      <a:pt x="195" y="148"/>
                    </a:lnTo>
                    <a:lnTo>
                      <a:pt x="204" y="160"/>
                    </a:lnTo>
                    <a:lnTo>
                      <a:pt x="197" y="169"/>
                    </a:lnTo>
                    <a:lnTo>
                      <a:pt x="204" y="181"/>
                    </a:lnTo>
                    <a:lnTo>
                      <a:pt x="211" y="201"/>
                    </a:lnTo>
                    <a:lnTo>
                      <a:pt x="204" y="197"/>
                    </a:lnTo>
                    <a:lnTo>
                      <a:pt x="200" y="185"/>
                    </a:lnTo>
                    <a:lnTo>
                      <a:pt x="188" y="185"/>
                    </a:lnTo>
                    <a:lnTo>
                      <a:pt x="184" y="191"/>
                    </a:lnTo>
                    <a:lnTo>
                      <a:pt x="163" y="191"/>
                    </a:lnTo>
                    <a:lnTo>
                      <a:pt x="158" y="191"/>
                    </a:lnTo>
                    <a:lnTo>
                      <a:pt x="158" y="201"/>
                    </a:lnTo>
                    <a:lnTo>
                      <a:pt x="167" y="203"/>
                    </a:lnTo>
                    <a:lnTo>
                      <a:pt x="167" y="208"/>
                    </a:lnTo>
                    <a:lnTo>
                      <a:pt x="158" y="208"/>
                    </a:lnTo>
                    <a:lnTo>
                      <a:pt x="154" y="219"/>
                    </a:lnTo>
                    <a:lnTo>
                      <a:pt x="163" y="228"/>
                    </a:lnTo>
                    <a:lnTo>
                      <a:pt x="167" y="240"/>
                    </a:lnTo>
                    <a:lnTo>
                      <a:pt x="158" y="292"/>
                    </a:lnTo>
                    <a:lnTo>
                      <a:pt x="154" y="292"/>
                    </a:lnTo>
                    <a:lnTo>
                      <a:pt x="145" y="283"/>
                    </a:lnTo>
                    <a:lnTo>
                      <a:pt x="152" y="267"/>
                    </a:lnTo>
                    <a:lnTo>
                      <a:pt x="139" y="258"/>
                    </a:lnTo>
                    <a:lnTo>
                      <a:pt x="124" y="258"/>
                    </a:lnTo>
                    <a:lnTo>
                      <a:pt x="115" y="261"/>
                    </a:lnTo>
                    <a:lnTo>
                      <a:pt x="106" y="261"/>
                    </a:lnTo>
                    <a:lnTo>
                      <a:pt x="95" y="249"/>
                    </a:lnTo>
                    <a:lnTo>
                      <a:pt x="80" y="237"/>
                    </a:lnTo>
                    <a:lnTo>
                      <a:pt x="72" y="224"/>
                    </a:lnTo>
                    <a:lnTo>
                      <a:pt x="63" y="222"/>
                    </a:lnTo>
                    <a:lnTo>
                      <a:pt x="56" y="219"/>
                    </a:lnTo>
                    <a:lnTo>
                      <a:pt x="47" y="212"/>
                    </a:lnTo>
                    <a:lnTo>
                      <a:pt x="34" y="212"/>
                    </a:lnTo>
                    <a:lnTo>
                      <a:pt x="22" y="206"/>
                    </a:lnTo>
                    <a:lnTo>
                      <a:pt x="4" y="197"/>
                    </a:lnTo>
                    <a:lnTo>
                      <a:pt x="0" y="188"/>
                    </a:lnTo>
                    <a:lnTo>
                      <a:pt x="6" y="176"/>
                    </a:lnTo>
                    <a:lnTo>
                      <a:pt x="26" y="160"/>
                    </a:lnTo>
                    <a:lnTo>
                      <a:pt x="31" y="153"/>
                    </a:lnTo>
                    <a:lnTo>
                      <a:pt x="26" y="148"/>
                    </a:lnTo>
                    <a:lnTo>
                      <a:pt x="27" y="138"/>
                    </a:lnTo>
                    <a:lnTo>
                      <a:pt x="27" y="119"/>
                    </a:lnTo>
                    <a:lnTo>
                      <a:pt x="27" y="108"/>
                    </a:lnTo>
                    <a:lnTo>
                      <a:pt x="27" y="105"/>
                    </a:lnTo>
                    <a:lnTo>
                      <a:pt x="19" y="96"/>
                    </a:lnTo>
                    <a:lnTo>
                      <a:pt x="26" y="85"/>
                    </a:lnTo>
                    <a:lnTo>
                      <a:pt x="26" y="89"/>
                    </a:lnTo>
                    <a:lnTo>
                      <a:pt x="31" y="80"/>
                    </a:lnTo>
                    <a:lnTo>
                      <a:pt x="31" y="7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673"/>
              <p:cNvSpPr>
                <a:spLocks/>
              </p:cNvSpPr>
              <p:nvPr/>
            </p:nvSpPr>
            <p:spPr bwMode="auto">
              <a:xfrm>
                <a:off x="3446463" y="3933825"/>
                <a:ext cx="334963" cy="463550"/>
              </a:xfrm>
              <a:custGeom>
                <a:avLst/>
                <a:gdLst>
                  <a:gd name="T0" fmla="*/ 40 w 211"/>
                  <a:gd name="T1" fmla="*/ 80 h 292"/>
                  <a:gd name="T2" fmla="*/ 52 w 211"/>
                  <a:gd name="T3" fmla="*/ 55 h 292"/>
                  <a:gd name="T4" fmla="*/ 65 w 211"/>
                  <a:gd name="T5" fmla="*/ 33 h 292"/>
                  <a:gd name="T6" fmla="*/ 84 w 211"/>
                  <a:gd name="T7" fmla="*/ 28 h 292"/>
                  <a:gd name="T8" fmla="*/ 115 w 211"/>
                  <a:gd name="T9" fmla="*/ 15 h 292"/>
                  <a:gd name="T10" fmla="*/ 124 w 211"/>
                  <a:gd name="T11" fmla="*/ 6 h 292"/>
                  <a:gd name="T12" fmla="*/ 139 w 211"/>
                  <a:gd name="T13" fmla="*/ 6 h 292"/>
                  <a:gd name="T14" fmla="*/ 124 w 211"/>
                  <a:gd name="T15" fmla="*/ 12 h 292"/>
                  <a:gd name="T16" fmla="*/ 111 w 211"/>
                  <a:gd name="T17" fmla="*/ 30 h 292"/>
                  <a:gd name="T18" fmla="*/ 106 w 211"/>
                  <a:gd name="T19" fmla="*/ 49 h 292"/>
                  <a:gd name="T20" fmla="*/ 108 w 211"/>
                  <a:gd name="T21" fmla="*/ 58 h 292"/>
                  <a:gd name="T22" fmla="*/ 118 w 211"/>
                  <a:gd name="T23" fmla="*/ 92 h 292"/>
                  <a:gd name="T24" fmla="*/ 158 w 211"/>
                  <a:gd name="T25" fmla="*/ 101 h 292"/>
                  <a:gd name="T26" fmla="*/ 200 w 211"/>
                  <a:gd name="T27" fmla="*/ 113 h 292"/>
                  <a:gd name="T28" fmla="*/ 195 w 211"/>
                  <a:gd name="T29" fmla="*/ 148 h 292"/>
                  <a:gd name="T30" fmla="*/ 197 w 211"/>
                  <a:gd name="T31" fmla="*/ 169 h 292"/>
                  <a:gd name="T32" fmla="*/ 211 w 211"/>
                  <a:gd name="T33" fmla="*/ 201 h 292"/>
                  <a:gd name="T34" fmla="*/ 200 w 211"/>
                  <a:gd name="T35" fmla="*/ 185 h 292"/>
                  <a:gd name="T36" fmla="*/ 184 w 211"/>
                  <a:gd name="T37" fmla="*/ 191 h 292"/>
                  <a:gd name="T38" fmla="*/ 158 w 211"/>
                  <a:gd name="T39" fmla="*/ 191 h 292"/>
                  <a:gd name="T40" fmla="*/ 167 w 211"/>
                  <a:gd name="T41" fmla="*/ 203 h 292"/>
                  <a:gd name="T42" fmla="*/ 158 w 211"/>
                  <a:gd name="T43" fmla="*/ 208 h 292"/>
                  <a:gd name="T44" fmla="*/ 163 w 211"/>
                  <a:gd name="T45" fmla="*/ 228 h 292"/>
                  <a:gd name="T46" fmla="*/ 158 w 211"/>
                  <a:gd name="T47" fmla="*/ 292 h 292"/>
                  <a:gd name="T48" fmla="*/ 145 w 211"/>
                  <a:gd name="T49" fmla="*/ 283 h 292"/>
                  <a:gd name="T50" fmla="*/ 139 w 211"/>
                  <a:gd name="T51" fmla="*/ 258 h 292"/>
                  <a:gd name="T52" fmla="*/ 115 w 211"/>
                  <a:gd name="T53" fmla="*/ 261 h 292"/>
                  <a:gd name="T54" fmla="*/ 95 w 211"/>
                  <a:gd name="T55" fmla="*/ 249 h 292"/>
                  <a:gd name="T56" fmla="*/ 72 w 211"/>
                  <a:gd name="T57" fmla="*/ 224 h 292"/>
                  <a:gd name="T58" fmla="*/ 56 w 211"/>
                  <a:gd name="T59" fmla="*/ 219 h 292"/>
                  <a:gd name="T60" fmla="*/ 34 w 211"/>
                  <a:gd name="T61" fmla="*/ 212 h 292"/>
                  <a:gd name="T62" fmla="*/ 4 w 211"/>
                  <a:gd name="T63" fmla="*/ 197 h 292"/>
                  <a:gd name="T64" fmla="*/ 6 w 211"/>
                  <a:gd name="T65" fmla="*/ 176 h 292"/>
                  <a:gd name="T66" fmla="*/ 31 w 211"/>
                  <a:gd name="T67" fmla="*/ 153 h 292"/>
                  <a:gd name="T68" fmla="*/ 27 w 211"/>
                  <a:gd name="T69" fmla="*/ 138 h 292"/>
                  <a:gd name="T70" fmla="*/ 27 w 211"/>
                  <a:gd name="T71" fmla="*/ 108 h 292"/>
                  <a:gd name="T72" fmla="*/ 19 w 211"/>
                  <a:gd name="T73" fmla="*/ 96 h 292"/>
                  <a:gd name="T74" fmla="*/ 26 w 211"/>
                  <a:gd name="T75" fmla="*/ 89 h 292"/>
                  <a:gd name="T76" fmla="*/ 31 w 211"/>
                  <a:gd name="T77" fmla="*/ 7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1" h="292">
                    <a:moveTo>
                      <a:pt x="31" y="70"/>
                    </a:moveTo>
                    <a:lnTo>
                      <a:pt x="40" y="80"/>
                    </a:lnTo>
                    <a:lnTo>
                      <a:pt x="40" y="70"/>
                    </a:lnTo>
                    <a:lnTo>
                      <a:pt x="52" y="55"/>
                    </a:lnTo>
                    <a:lnTo>
                      <a:pt x="63" y="53"/>
                    </a:lnTo>
                    <a:lnTo>
                      <a:pt x="65" y="33"/>
                    </a:lnTo>
                    <a:lnTo>
                      <a:pt x="77" y="24"/>
                    </a:lnTo>
                    <a:lnTo>
                      <a:pt x="84" y="28"/>
                    </a:lnTo>
                    <a:lnTo>
                      <a:pt x="90" y="24"/>
                    </a:lnTo>
                    <a:lnTo>
                      <a:pt x="115" y="15"/>
                    </a:lnTo>
                    <a:lnTo>
                      <a:pt x="120" y="12"/>
                    </a:lnTo>
                    <a:lnTo>
                      <a:pt x="124" y="6"/>
                    </a:lnTo>
                    <a:lnTo>
                      <a:pt x="133" y="0"/>
                    </a:lnTo>
                    <a:lnTo>
                      <a:pt x="139" y="6"/>
                    </a:lnTo>
                    <a:lnTo>
                      <a:pt x="133" y="12"/>
                    </a:lnTo>
                    <a:lnTo>
                      <a:pt x="124" y="12"/>
                    </a:lnTo>
                    <a:lnTo>
                      <a:pt x="120" y="21"/>
                    </a:lnTo>
                    <a:lnTo>
                      <a:pt x="111" y="30"/>
                    </a:lnTo>
                    <a:lnTo>
                      <a:pt x="106" y="43"/>
                    </a:lnTo>
                    <a:lnTo>
                      <a:pt x="106" y="49"/>
                    </a:lnTo>
                    <a:lnTo>
                      <a:pt x="102" y="58"/>
                    </a:lnTo>
                    <a:lnTo>
                      <a:pt x="108" y="58"/>
                    </a:lnTo>
                    <a:lnTo>
                      <a:pt x="118" y="80"/>
                    </a:lnTo>
                    <a:lnTo>
                      <a:pt x="118" y="92"/>
                    </a:lnTo>
                    <a:lnTo>
                      <a:pt x="133" y="98"/>
                    </a:lnTo>
                    <a:lnTo>
                      <a:pt x="158" y="101"/>
                    </a:lnTo>
                    <a:lnTo>
                      <a:pt x="167" y="113"/>
                    </a:lnTo>
                    <a:lnTo>
                      <a:pt x="200" y="113"/>
                    </a:lnTo>
                    <a:lnTo>
                      <a:pt x="195" y="129"/>
                    </a:lnTo>
                    <a:lnTo>
                      <a:pt x="195" y="148"/>
                    </a:lnTo>
                    <a:lnTo>
                      <a:pt x="204" y="160"/>
                    </a:lnTo>
                    <a:lnTo>
                      <a:pt x="197" y="169"/>
                    </a:lnTo>
                    <a:lnTo>
                      <a:pt x="204" y="181"/>
                    </a:lnTo>
                    <a:lnTo>
                      <a:pt x="211" y="201"/>
                    </a:lnTo>
                    <a:lnTo>
                      <a:pt x="204" y="197"/>
                    </a:lnTo>
                    <a:lnTo>
                      <a:pt x="200" y="185"/>
                    </a:lnTo>
                    <a:lnTo>
                      <a:pt x="188" y="185"/>
                    </a:lnTo>
                    <a:lnTo>
                      <a:pt x="184" y="191"/>
                    </a:lnTo>
                    <a:lnTo>
                      <a:pt x="163" y="191"/>
                    </a:lnTo>
                    <a:lnTo>
                      <a:pt x="158" y="191"/>
                    </a:lnTo>
                    <a:lnTo>
                      <a:pt x="158" y="201"/>
                    </a:lnTo>
                    <a:lnTo>
                      <a:pt x="167" y="203"/>
                    </a:lnTo>
                    <a:lnTo>
                      <a:pt x="167" y="208"/>
                    </a:lnTo>
                    <a:lnTo>
                      <a:pt x="158" y="208"/>
                    </a:lnTo>
                    <a:lnTo>
                      <a:pt x="154" y="219"/>
                    </a:lnTo>
                    <a:lnTo>
                      <a:pt x="163" y="228"/>
                    </a:lnTo>
                    <a:lnTo>
                      <a:pt x="167" y="240"/>
                    </a:lnTo>
                    <a:lnTo>
                      <a:pt x="158" y="292"/>
                    </a:lnTo>
                    <a:lnTo>
                      <a:pt x="154" y="292"/>
                    </a:lnTo>
                    <a:lnTo>
                      <a:pt x="145" y="283"/>
                    </a:lnTo>
                    <a:lnTo>
                      <a:pt x="152" y="267"/>
                    </a:lnTo>
                    <a:lnTo>
                      <a:pt x="139" y="258"/>
                    </a:lnTo>
                    <a:lnTo>
                      <a:pt x="124" y="258"/>
                    </a:lnTo>
                    <a:lnTo>
                      <a:pt x="115" y="261"/>
                    </a:lnTo>
                    <a:lnTo>
                      <a:pt x="106" y="261"/>
                    </a:lnTo>
                    <a:lnTo>
                      <a:pt x="95" y="249"/>
                    </a:lnTo>
                    <a:lnTo>
                      <a:pt x="80" y="237"/>
                    </a:lnTo>
                    <a:lnTo>
                      <a:pt x="72" y="224"/>
                    </a:lnTo>
                    <a:lnTo>
                      <a:pt x="63" y="222"/>
                    </a:lnTo>
                    <a:lnTo>
                      <a:pt x="56" y="219"/>
                    </a:lnTo>
                    <a:lnTo>
                      <a:pt x="47" y="212"/>
                    </a:lnTo>
                    <a:lnTo>
                      <a:pt x="34" y="212"/>
                    </a:lnTo>
                    <a:lnTo>
                      <a:pt x="22" y="206"/>
                    </a:lnTo>
                    <a:lnTo>
                      <a:pt x="4" y="197"/>
                    </a:lnTo>
                    <a:lnTo>
                      <a:pt x="0" y="188"/>
                    </a:lnTo>
                    <a:lnTo>
                      <a:pt x="6" y="176"/>
                    </a:lnTo>
                    <a:lnTo>
                      <a:pt x="26" y="160"/>
                    </a:lnTo>
                    <a:lnTo>
                      <a:pt x="31" y="153"/>
                    </a:lnTo>
                    <a:lnTo>
                      <a:pt x="26" y="148"/>
                    </a:lnTo>
                    <a:lnTo>
                      <a:pt x="27" y="138"/>
                    </a:lnTo>
                    <a:lnTo>
                      <a:pt x="27" y="119"/>
                    </a:lnTo>
                    <a:lnTo>
                      <a:pt x="27" y="108"/>
                    </a:lnTo>
                    <a:lnTo>
                      <a:pt x="27" y="105"/>
                    </a:lnTo>
                    <a:lnTo>
                      <a:pt x="19" y="96"/>
                    </a:lnTo>
                    <a:lnTo>
                      <a:pt x="26" y="85"/>
                    </a:lnTo>
                    <a:lnTo>
                      <a:pt x="26" y="89"/>
                    </a:lnTo>
                    <a:lnTo>
                      <a:pt x="31" y="80"/>
                    </a:lnTo>
                    <a:lnTo>
                      <a:pt x="31" y="7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1" name="Freeform 674"/>
              <p:cNvSpPr>
                <a:spLocks/>
              </p:cNvSpPr>
              <p:nvPr/>
            </p:nvSpPr>
            <p:spPr bwMode="auto">
              <a:xfrm>
                <a:off x="3314700" y="3621088"/>
                <a:ext cx="293688" cy="101600"/>
              </a:xfrm>
              <a:custGeom>
                <a:avLst/>
                <a:gdLst>
                  <a:gd name="T0" fmla="*/ 119 w 185"/>
                  <a:gd name="T1" fmla="*/ 64 h 64"/>
                  <a:gd name="T2" fmla="*/ 133 w 185"/>
                  <a:gd name="T3" fmla="*/ 49 h 64"/>
                  <a:gd name="T4" fmla="*/ 110 w 185"/>
                  <a:gd name="T5" fmla="*/ 43 h 64"/>
                  <a:gd name="T6" fmla="*/ 105 w 185"/>
                  <a:gd name="T7" fmla="*/ 30 h 64"/>
                  <a:gd name="T8" fmla="*/ 83 w 185"/>
                  <a:gd name="T9" fmla="*/ 27 h 64"/>
                  <a:gd name="T10" fmla="*/ 53 w 185"/>
                  <a:gd name="T11" fmla="*/ 11 h 64"/>
                  <a:gd name="T12" fmla="*/ 59 w 185"/>
                  <a:gd name="T13" fmla="*/ 11 h 64"/>
                  <a:gd name="T14" fmla="*/ 41 w 185"/>
                  <a:gd name="T15" fmla="*/ 9 h 64"/>
                  <a:gd name="T16" fmla="*/ 21 w 185"/>
                  <a:gd name="T17" fmla="*/ 21 h 64"/>
                  <a:gd name="T18" fmla="*/ 0 w 185"/>
                  <a:gd name="T19" fmla="*/ 21 h 64"/>
                  <a:gd name="T20" fmla="*/ 9 w 185"/>
                  <a:gd name="T21" fmla="*/ 14 h 64"/>
                  <a:gd name="T22" fmla="*/ 25 w 185"/>
                  <a:gd name="T23" fmla="*/ 6 h 64"/>
                  <a:gd name="T24" fmla="*/ 46 w 185"/>
                  <a:gd name="T25" fmla="*/ 0 h 64"/>
                  <a:gd name="T26" fmla="*/ 67 w 185"/>
                  <a:gd name="T27" fmla="*/ 0 h 64"/>
                  <a:gd name="T28" fmla="*/ 89 w 185"/>
                  <a:gd name="T29" fmla="*/ 6 h 64"/>
                  <a:gd name="T30" fmla="*/ 110 w 185"/>
                  <a:gd name="T31" fmla="*/ 14 h 64"/>
                  <a:gd name="T32" fmla="*/ 133 w 185"/>
                  <a:gd name="T33" fmla="*/ 30 h 64"/>
                  <a:gd name="T34" fmla="*/ 157 w 185"/>
                  <a:gd name="T35" fmla="*/ 40 h 64"/>
                  <a:gd name="T36" fmla="*/ 155 w 185"/>
                  <a:gd name="T37" fmla="*/ 45 h 64"/>
                  <a:gd name="T38" fmla="*/ 169 w 185"/>
                  <a:gd name="T39" fmla="*/ 49 h 64"/>
                  <a:gd name="T40" fmla="*/ 185 w 185"/>
                  <a:gd name="T41" fmla="*/ 57 h 64"/>
                  <a:gd name="T42" fmla="*/ 119 w 185"/>
                  <a:gd name="T4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64">
                    <a:moveTo>
                      <a:pt x="119" y="64"/>
                    </a:moveTo>
                    <a:lnTo>
                      <a:pt x="133" y="49"/>
                    </a:lnTo>
                    <a:lnTo>
                      <a:pt x="110" y="43"/>
                    </a:lnTo>
                    <a:lnTo>
                      <a:pt x="105" y="30"/>
                    </a:lnTo>
                    <a:lnTo>
                      <a:pt x="83" y="27"/>
                    </a:lnTo>
                    <a:lnTo>
                      <a:pt x="53" y="11"/>
                    </a:lnTo>
                    <a:lnTo>
                      <a:pt x="59" y="11"/>
                    </a:lnTo>
                    <a:lnTo>
                      <a:pt x="41" y="9"/>
                    </a:lnTo>
                    <a:lnTo>
                      <a:pt x="21" y="21"/>
                    </a:lnTo>
                    <a:lnTo>
                      <a:pt x="0" y="21"/>
                    </a:lnTo>
                    <a:lnTo>
                      <a:pt x="9" y="14"/>
                    </a:lnTo>
                    <a:lnTo>
                      <a:pt x="25" y="6"/>
                    </a:lnTo>
                    <a:lnTo>
                      <a:pt x="46" y="0"/>
                    </a:lnTo>
                    <a:lnTo>
                      <a:pt x="67" y="0"/>
                    </a:lnTo>
                    <a:lnTo>
                      <a:pt x="89" y="6"/>
                    </a:lnTo>
                    <a:lnTo>
                      <a:pt x="110" y="14"/>
                    </a:lnTo>
                    <a:lnTo>
                      <a:pt x="133" y="30"/>
                    </a:lnTo>
                    <a:lnTo>
                      <a:pt x="157" y="40"/>
                    </a:lnTo>
                    <a:lnTo>
                      <a:pt x="155" y="45"/>
                    </a:lnTo>
                    <a:lnTo>
                      <a:pt x="169" y="49"/>
                    </a:lnTo>
                    <a:lnTo>
                      <a:pt x="185" y="57"/>
                    </a:lnTo>
                    <a:lnTo>
                      <a:pt x="119" y="6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75"/>
              <p:cNvSpPr>
                <a:spLocks/>
              </p:cNvSpPr>
              <p:nvPr/>
            </p:nvSpPr>
            <p:spPr bwMode="auto">
              <a:xfrm>
                <a:off x="3314700" y="3621088"/>
                <a:ext cx="293688" cy="101600"/>
              </a:xfrm>
              <a:custGeom>
                <a:avLst/>
                <a:gdLst>
                  <a:gd name="T0" fmla="*/ 119 w 185"/>
                  <a:gd name="T1" fmla="*/ 64 h 64"/>
                  <a:gd name="T2" fmla="*/ 133 w 185"/>
                  <a:gd name="T3" fmla="*/ 49 h 64"/>
                  <a:gd name="T4" fmla="*/ 110 w 185"/>
                  <a:gd name="T5" fmla="*/ 43 h 64"/>
                  <a:gd name="T6" fmla="*/ 105 w 185"/>
                  <a:gd name="T7" fmla="*/ 30 h 64"/>
                  <a:gd name="T8" fmla="*/ 83 w 185"/>
                  <a:gd name="T9" fmla="*/ 27 h 64"/>
                  <a:gd name="T10" fmla="*/ 53 w 185"/>
                  <a:gd name="T11" fmla="*/ 11 h 64"/>
                  <a:gd name="T12" fmla="*/ 59 w 185"/>
                  <a:gd name="T13" fmla="*/ 11 h 64"/>
                  <a:gd name="T14" fmla="*/ 41 w 185"/>
                  <a:gd name="T15" fmla="*/ 9 h 64"/>
                  <a:gd name="T16" fmla="*/ 21 w 185"/>
                  <a:gd name="T17" fmla="*/ 21 h 64"/>
                  <a:gd name="T18" fmla="*/ 0 w 185"/>
                  <a:gd name="T19" fmla="*/ 21 h 64"/>
                  <a:gd name="T20" fmla="*/ 9 w 185"/>
                  <a:gd name="T21" fmla="*/ 14 h 64"/>
                  <a:gd name="T22" fmla="*/ 25 w 185"/>
                  <a:gd name="T23" fmla="*/ 6 h 64"/>
                  <a:gd name="T24" fmla="*/ 46 w 185"/>
                  <a:gd name="T25" fmla="*/ 0 h 64"/>
                  <a:gd name="T26" fmla="*/ 67 w 185"/>
                  <a:gd name="T27" fmla="*/ 0 h 64"/>
                  <a:gd name="T28" fmla="*/ 89 w 185"/>
                  <a:gd name="T29" fmla="*/ 6 h 64"/>
                  <a:gd name="T30" fmla="*/ 110 w 185"/>
                  <a:gd name="T31" fmla="*/ 14 h 64"/>
                  <a:gd name="T32" fmla="*/ 133 w 185"/>
                  <a:gd name="T33" fmla="*/ 30 h 64"/>
                  <a:gd name="T34" fmla="*/ 157 w 185"/>
                  <a:gd name="T35" fmla="*/ 40 h 64"/>
                  <a:gd name="T36" fmla="*/ 155 w 185"/>
                  <a:gd name="T37" fmla="*/ 45 h 64"/>
                  <a:gd name="T38" fmla="*/ 169 w 185"/>
                  <a:gd name="T39" fmla="*/ 49 h 64"/>
                  <a:gd name="T40" fmla="*/ 185 w 185"/>
                  <a:gd name="T41" fmla="*/ 57 h 64"/>
                  <a:gd name="T42" fmla="*/ 119 w 185"/>
                  <a:gd name="T4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64">
                    <a:moveTo>
                      <a:pt x="119" y="64"/>
                    </a:moveTo>
                    <a:lnTo>
                      <a:pt x="133" y="49"/>
                    </a:lnTo>
                    <a:lnTo>
                      <a:pt x="110" y="43"/>
                    </a:lnTo>
                    <a:lnTo>
                      <a:pt x="105" y="30"/>
                    </a:lnTo>
                    <a:lnTo>
                      <a:pt x="83" y="27"/>
                    </a:lnTo>
                    <a:lnTo>
                      <a:pt x="53" y="11"/>
                    </a:lnTo>
                    <a:lnTo>
                      <a:pt x="59" y="11"/>
                    </a:lnTo>
                    <a:lnTo>
                      <a:pt x="41" y="9"/>
                    </a:lnTo>
                    <a:lnTo>
                      <a:pt x="21" y="21"/>
                    </a:lnTo>
                    <a:lnTo>
                      <a:pt x="0" y="21"/>
                    </a:lnTo>
                    <a:lnTo>
                      <a:pt x="9" y="14"/>
                    </a:lnTo>
                    <a:lnTo>
                      <a:pt x="25" y="6"/>
                    </a:lnTo>
                    <a:lnTo>
                      <a:pt x="46" y="0"/>
                    </a:lnTo>
                    <a:lnTo>
                      <a:pt x="67" y="0"/>
                    </a:lnTo>
                    <a:lnTo>
                      <a:pt x="89" y="6"/>
                    </a:lnTo>
                    <a:lnTo>
                      <a:pt x="110" y="14"/>
                    </a:lnTo>
                    <a:lnTo>
                      <a:pt x="133" y="30"/>
                    </a:lnTo>
                    <a:lnTo>
                      <a:pt x="157" y="40"/>
                    </a:lnTo>
                    <a:lnTo>
                      <a:pt x="155" y="45"/>
                    </a:lnTo>
                    <a:lnTo>
                      <a:pt x="169" y="49"/>
                    </a:lnTo>
                    <a:lnTo>
                      <a:pt x="185" y="57"/>
                    </a:lnTo>
                    <a:lnTo>
                      <a:pt x="119" y="6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 name="Freeform 676"/>
              <p:cNvSpPr>
                <a:spLocks/>
              </p:cNvSpPr>
              <p:nvPr/>
            </p:nvSpPr>
            <p:spPr bwMode="auto">
              <a:xfrm>
                <a:off x="2492375" y="3279775"/>
                <a:ext cx="768350" cy="590550"/>
              </a:xfrm>
              <a:custGeom>
                <a:avLst/>
                <a:gdLst>
                  <a:gd name="T0" fmla="*/ 41 w 484"/>
                  <a:gd name="T1" fmla="*/ 0 h 372"/>
                  <a:gd name="T2" fmla="*/ 99 w 484"/>
                  <a:gd name="T3" fmla="*/ 33 h 372"/>
                  <a:gd name="T4" fmla="*/ 148 w 484"/>
                  <a:gd name="T5" fmla="*/ 25 h 372"/>
                  <a:gd name="T6" fmla="*/ 200 w 484"/>
                  <a:gd name="T7" fmla="*/ 55 h 372"/>
                  <a:gd name="T8" fmla="*/ 226 w 484"/>
                  <a:gd name="T9" fmla="*/ 89 h 372"/>
                  <a:gd name="T10" fmla="*/ 259 w 484"/>
                  <a:gd name="T11" fmla="*/ 77 h 372"/>
                  <a:gd name="T12" fmla="*/ 284 w 484"/>
                  <a:gd name="T13" fmla="*/ 120 h 372"/>
                  <a:gd name="T14" fmla="*/ 312 w 484"/>
                  <a:gd name="T15" fmla="*/ 153 h 372"/>
                  <a:gd name="T16" fmla="*/ 315 w 484"/>
                  <a:gd name="T17" fmla="*/ 163 h 372"/>
                  <a:gd name="T18" fmla="*/ 305 w 484"/>
                  <a:gd name="T19" fmla="*/ 181 h 372"/>
                  <a:gd name="T20" fmla="*/ 300 w 484"/>
                  <a:gd name="T21" fmla="*/ 224 h 372"/>
                  <a:gd name="T22" fmla="*/ 300 w 484"/>
                  <a:gd name="T23" fmla="*/ 236 h 372"/>
                  <a:gd name="T24" fmla="*/ 315 w 484"/>
                  <a:gd name="T25" fmla="*/ 272 h 372"/>
                  <a:gd name="T26" fmla="*/ 339 w 484"/>
                  <a:gd name="T27" fmla="*/ 297 h 372"/>
                  <a:gd name="T28" fmla="*/ 373 w 484"/>
                  <a:gd name="T29" fmla="*/ 301 h 372"/>
                  <a:gd name="T30" fmla="*/ 414 w 484"/>
                  <a:gd name="T31" fmla="*/ 285 h 372"/>
                  <a:gd name="T32" fmla="*/ 427 w 484"/>
                  <a:gd name="T33" fmla="*/ 255 h 372"/>
                  <a:gd name="T34" fmla="*/ 453 w 484"/>
                  <a:gd name="T35" fmla="*/ 245 h 372"/>
                  <a:gd name="T36" fmla="*/ 484 w 484"/>
                  <a:gd name="T37" fmla="*/ 245 h 372"/>
                  <a:gd name="T38" fmla="*/ 475 w 484"/>
                  <a:gd name="T39" fmla="*/ 270 h 372"/>
                  <a:gd name="T40" fmla="*/ 469 w 484"/>
                  <a:gd name="T41" fmla="*/ 281 h 372"/>
                  <a:gd name="T42" fmla="*/ 459 w 484"/>
                  <a:gd name="T43" fmla="*/ 294 h 372"/>
                  <a:gd name="T44" fmla="*/ 448 w 484"/>
                  <a:gd name="T45" fmla="*/ 304 h 372"/>
                  <a:gd name="T46" fmla="*/ 407 w 484"/>
                  <a:gd name="T47" fmla="*/ 313 h 372"/>
                  <a:gd name="T48" fmla="*/ 416 w 484"/>
                  <a:gd name="T49" fmla="*/ 338 h 372"/>
                  <a:gd name="T50" fmla="*/ 395 w 484"/>
                  <a:gd name="T51" fmla="*/ 340 h 372"/>
                  <a:gd name="T52" fmla="*/ 385 w 484"/>
                  <a:gd name="T53" fmla="*/ 363 h 372"/>
                  <a:gd name="T54" fmla="*/ 370 w 484"/>
                  <a:gd name="T55" fmla="*/ 356 h 372"/>
                  <a:gd name="T56" fmla="*/ 336 w 484"/>
                  <a:gd name="T57" fmla="*/ 340 h 372"/>
                  <a:gd name="T58" fmla="*/ 272 w 484"/>
                  <a:gd name="T59" fmla="*/ 334 h 372"/>
                  <a:gd name="T60" fmla="*/ 216 w 484"/>
                  <a:gd name="T61" fmla="*/ 308 h 372"/>
                  <a:gd name="T62" fmla="*/ 173 w 484"/>
                  <a:gd name="T63" fmla="*/ 285 h 372"/>
                  <a:gd name="T64" fmla="*/ 164 w 484"/>
                  <a:gd name="T65" fmla="*/ 258 h 372"/>
                  <a:gd name="T66" fmla="*/ 168 w 484"/>
                  <a:gd name="T67" fmla="*/ 242 h 372"/>
                  <a:gd name="T68" fmla="*/ 152 w 484"/>
                  <a:gd name="T69" fmla="*/ 199 h 372"/>
                  <a:gd name="T70" fmla="*/ 109 w 484"/>
                  <a:gd name="T71" fmla="*/ 148 h 372"/>
                  <a:gd name="T72" fmla="*/ 109 w 484"/>
                  <a:gd name="T73" fmla="*/ 128 h 372"/>
                  <a:gd name="T74" fmla="*/ 93 w 484"/>
                  <a:gd name="T75" fmla="*/ 105 h 372"/>
                  <a:gd name="T76" fmla="*/ 77 w 484"/>
                  <a:gd name="T77" fmla="*/ 89 h 372"/>
                  <a:gd name="T78" fmla="*/ 61 w 484"/>
                  <a:gd name="T79" fmla="*/ 36 h 372"/>
                  <a:gd name="T80" fmla="*/ 31 w 484"/>
                  <a:gd name="T81" fmla="*/ 55 h 372"/>
                  <a:gd name="T82" fmla="*/ 56 w 484"/>
                  <a:gd name="T83" fmla="*/ 91 h 372"/>
                  <a:gd name="T84" fmla="*/ 61 w 484"/>
                  <a:gd name="T85" fmla="*/ 110 h 372"/>
                  <a:gd name="T86" fmla="*/ 72 w 484"/>
                  <a:gd name="T87" fmla="*/ 123 h 372"/>
                  <a:gd name="T88" fmla="*/ 90 w 484"/>
                  <a:gd name="T89" fmla="*/ 177 h 372"/>
                  <a:gd name="T90" fmla="*/ 99 w 484"/>
                  <a:gd name="T91" fmla="*/ 201 h 372"/>
                  <a:gd name="T92" fmla="*/ 84 w 484"/>
                  <a:gd name="T93" fmla="*/ 196 h 372"/>
                  <a:gd name="T94" fmla="*/ 56 w 484"/>
                  <a:gd name="T95" fmla="*/ 141 h 372"/>
                  <a:gd name="T96" fmla="*/ 38 w 484"/>
                  <a:gd name="T97" fmla="*/ 126 h 372"/>
                  <a:gd name="T98" fmla="*/ 35 w 484"/>
                  <a:gd name="T99" fmla="*/ 107 h 372"/>
                  <a:gd name="T100" fmla="*/ 22 w 484"/>
                  <a:gd name="T101" fmla="*/ 71 h 372"/>
                  <a:gd name="T102" fmla="*/ 7 w 484"/>
                  <a:gd name="T103" fmla="*/ 27 h 372"/>
                  <a:gd name="T104" fmla="*/ 0 w 484"/>
                  <a:gd name="T105" fmla="*/ 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4" h="372">
                    <a:moveTo>
                      <a:pt x="0" y="2"/>
                    </a:moveTo>
                    <a:lnTo>
                      <a:pt x="41" y="0"/>
                    </a:lnTo>
                    <a:lnTo>
                      <a:pt x="38" y="5"/>
                    </a:lnTo>
                    <a:lnTo>
                      <a:pt x="99" y="33"/>
                    </a:lnTo>
                    <a:lnTo>
                      <a:pt x="148" y="33"/>
                    </a:lnTo>
                    <a:lnTo>
                      <a:pt x="148" y="25"/>
                    </a:lnTo>
                    <a:lnTo>
                      <a:pt x="179" y="27"/>
                    </a:lnTo>
                    <a:lnTo>
                      <a:pt x="200" y="55"/>
                    </a:lnTo>
                    <a:lnTo>
                      <a:pt x="207" y="73"/>
                    </a:lnTo>
                    <a:lnTo>
                      <a:pt x="226" y="89"/>
                    </a:lnTo>
                    <a:lnTo>
                      <a:pt x="243" y="71"/>
                    </a:lnTo>
                    <a:lnTo>
                      <a:pt x="259" y="77"/>
                    </a:lnTo>
                    <a:lnTo>
                      <a:pt x="275" y="105"/>
                    </a:lnTo>
                    <a:lnTo>
                      <a:pt x="284" y="120"/>
                    </a:lnTo>
                    <a:lnTo>
                      <a:pt x="287" y="141"/>
                    </a:lnTo>
                    <a:lnTo>
                      <a:pt x="312" y="153"/>
                    </a:lnTo>
                    <a:lnTo>
                      <a:pt x="318" y="150"/>
                    </a:lnTo>
                    <a:lnTo>
                      <a:pt x="315" y="163"/>
                    </a:lnTo>
                    <a:lnTo>
                      <a:pt x="309" y="166"/>
                    </a:lnTo>
                    <a:lnTo>
                      <a:pt x="305" y="181"/>
                    </a:lnTo>
                    <a:lnTo>
                      <a:pt x="302" y="201"/>
                    </a:lnTo>
                    <a:lnTo>
                      <a:pt x="300" y="224"/>
                    </a:lnTo>
                    <a:lnTo>
                      <a:pt x="305" y="239"/>
                    </a:lnTo>
                    <a:lnTo>
                      <a:pt x="300" y="236"/>
                    </a:lnTo>
                    <a:lnTo>
                      <a:pt x="305" y="251"/>
                    </a:lnTo>
                    <a:lnTo>
                      <a:pt x="315" y="272"/>
                    </a:lnTo>
                    <a:lnTo>
                      <a:pt x="321" y="292"/>
                    </a:lnTo>
                    <a:lnTo>
                      <a:pt x="339" y="297"/>
                    </a:lnTo>
                    <a:lnTo>
                      <a:pt x="346" y="304"/>
                    </a:lnTo>
                    <a:lnTo>
                      <a:pt x="373" y="301"/>
                    </a:lnTo>
                    <a:lnTo>
                      <a:pt x="389" y="294"/>
                    </a:lnTo>
                    <a:lnTo>
                      <a:pt x="414" y="285"/>
                    </a:lnTo>
                    <a:lnTo>
                      <a:pt x="420" y="272"/>
                    </a:lnTo>
                    <a:lnTo>
                      <a:pt x="427" y="255"/>
                    </a:lnTo>
                    <a:lnTo>
                      <a:pt x="432" y="249"/>
                    </a:lnTo>
                    <a:lnTo>
                      <a:pt x="453" y="245"/>
                    </a:lnTo>
                    <a:lnTo>
                      <a:pt x="466" y="239"/>
                    </a:lnTo>
                    <a:lnTo>
                      <a:pt x="484" y="245"/>
                    </a:lnTo>
                    <a:lnTo>
                      <a:pt x="484" y="258"/>
                    </a:lnTo>
                    <a:lnTo>
                      <a:pt x="475" y="270"/>
                    </a:lnTo>
                    <a:lnTo>
                      <a:pt x="466" y="279"/>
                    </a:lnTo>
                    <a:lnTo>
                      <a:pt x="469" y="281"/>
                    </a:lnTo>
                    <a:lnTo>
                      <a:pt x="462" y="301"/>
                    </a:lnTo>
                    <a:lnTo>
                      <a:pt x="459" y="294"/>
                    </a:lnTo>
                    <a:lnTo>
                      <a:pt x="453" y="301"/>
                    </a:lnTo>
                    <a:lnTo>
                      <a:pt x="448" y="304"/>
                    </a:lnTo>
                    <a:lnTo>
                      <a:pt x="441" y="313"/>
                    </a:lnTo>
                    <a:lnTo>
                      <a:pt x="407" y="313"/>
                    </a:lnTo>
                    <a:lnTo>
                      <a:pt x="404" y="322"/>
                    </a:lnTo>
                    <a:lnTo>
                      <a:pt x="416" y="338"/>
                    </a:lnTo>
                    <a:lnTo>
                      <a:pt x="414" y="344"/>
                    </a:lnTo>
                    <a:lnTo>
                      <a:pt x="395" y="340"/>
                    </a:lnTo>
                    <a:lnTo>
                      <a:pt x="383" y="356"/>
                    </a:lnTo>
                    <a:lnTo>
                      <a:pt x="385" y="363"/>
                    </a:lnTo>
                    <a:lnTo>
                      <a:pt x="380" y="372"/>
                    </a:lnTo>
                    <a:lnTo>
                      <a:pt x="370" y="356"/>
                    </a:lnTo>
                    <a:lnTo>
                      <a:pt x="346" y="340"/>
                    </a:lnTo>
                    <a:lnTo>
                      <a:pt x="336" y="340"/>
                    </a:lnTo>
                    <a:lnTo>
                      <a:pt x="309" y="353"/>
                    </a:lnTo>
                    <a:lnTo>
                      <a:pt x="272" y="334"/>
                    </a:lnTo>
                    <a:lnTo>
                      <a:pt x="241" y="325"/>
                    </a:lnTo>
                    <a:lnTo>
                      <a:pt x="216" y="308"/>
                    </a:lnTo>
                    <a:lnTo>
                      <a:pt x="195" y="301"/>
                    </a:lnTo>
                    <a:lnTo>
                      <a:pt x="173" y="285"/>
                    </a:lnTo>
                    <a:lnTo>
                      <a:pt x="161" y="264"/>
                    </a:lnTo>
                    <a:lnTo>
                      <a:pt x="164" y="258"/>
                    </a:lnTo>
                    <a:lnTo>
                      <a:pt x="164" y="251"/>
                    </a:lnTo>
                    <a:lnTo>
                      <a:pt x="168" y="242"/>
                    </a:lnTo>
                    <a:lnTo>
                      <a:pt x="164" y="224"/>
                    </a:lnTo>
                    <a:lnTo>
                      <a:pt x="152" y="199"/>
                    </a:lnTo>
                    <a:lnTo>
                      <a:pt x="136" y="175"/>
                    </a:lnTo>
                    <a:lnTo>
                      <a:pt x="109" y="148"/>
                    </a:lnTo>
                    <a:lnTo>
                      <a:pt x="111" y="137"/>
                    </a:lnTo>
                    <a:lnTo>
                      <a:pt x="109" y="128"/>
                    </a:lnTo>
                    <a:lnTo>
                      <a:pt x="93" y="116"/>
                    </a:lnTo>
                    <a:lnTo>
                      <a:pt x="93" y="105"/>
                    </a:lnTo>
                    <a:lnTo>
                      <a:pt x="88" y="105"/>
                    </a:lnTo>
                    <a:lnTo>
                      <a:pt x="77" y="89"/>
                    </a:lnTo>
                    <a:lnTo>
                      <a:pt x="65" y="64"/>
                    </a:lnTo>
                    <a:lnTo>
                      <a:pt x="61" y="36"/>
                    </a:lnTo>
                    <a:lnTo>
                      <a:pt x="35" y="18"/>
                    </a:lnTo>
                    <a:lnTo>
                      <a:pt x="31" y="55"/>
                    </a:lnTo>
                    <a:lnTo>
                      <a:pt x="43" y="71"/>
                    </a:lnTo>
                    <a:lnTo>
                      <a:pt x="56" y="91"/>
                    </a:lnTo>
                    <a:lnTo>
                      <a:pt x="56" y="105"/>
                    </a:lnTo>
                    <a:lnTo>
                      <a:pt x="61" y="110"/>
                    </a:lnTo>
                    <a:lnTo>
                      <a:pt x="68" y="132"/>
                    </a:lnTo>
                    <a:lnTo>
                      <a:pt x="72" y="123"/>
                    </a:lnTo>
                    <a:lnTo>
                      <a:pt x="84" y="166"/>
                    </a:lnTo>
                    <a:lnTo>
                      <a:pt x="90" y="177"/>
                    </a:lnTo>
                    <a:lnTo>
                      <a:pt x="96" y="186"/>
                    </a:lnTo>
                    <a:lnTo>
                      <a:pt x="99" y="201"/>
                    </a:lnTo>
                    <a:lnTo>
                      <a:pt x="90" y="212"/>
                    </a:lnTo>
                    <a:lnTo>
                      <a:pt x="84" y="196"/>
                    </a:lnTo>
                    <a:lnTo>
                      <a:pt x="56" y="163"/>
                    </a:lnTo>
                    <a:lnTo>
                      <a:pt x="56" y="141"/>
                    </a:lnTo>
                    <a:lnTo>
                      <a:pt x="43" y="123"/>
                    </a:lnTo>
                    <a:lnTo>
                      <a:pt x="38" y="126"/>
                    </a:lnTo>
                    <a:lnTo>
                      <a:pt x="20" y="105"/>
                    </a:lnTo>
                    <a:lnTo>
                      <a:pt x="35" y="107"/>
                    </a:lnTo>
                    <a:lnTo>
                      <a:pt x="35" y="91"/>
                    </a:lnTo>
                    <a:lnTo>
                      <a:pt x="22" y="71"/>
                    </a:lnTo>
                    <a:lnTo>
                      <a:pt x="13" y="57"/>
                    </a:lnTo>
                    <a:lnTo>
                      <a:pt x="7" y="27"/>
                    </a:lnTo>
                    <a:lnTo>
                      <a:pt x="0" y="2"/>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677"/>
              <p:cNvSpPr>
                <a:spLocks/>
              </p:cNvSpPr>
              <p:nvPr/>
            </p:nvSpPr>
            <p:spPr bwMode="auto">
              <a:xfrm>
                <a:off x="3221038" y="3856038"/>
                <a:ext cx="123825" cy="122238"/>
              </a:xfrm>
              <a:custGeom>
                <a:avLst/>
                <a:gdLst>
                  <a:gd name="T0" fmla="*/ 7 w 78"/>
                  <a:gd name="T1" fmla="*/ 34 h 77"/>
                  <a:gd name="T2" fmla="*/ 10 w 78"/>
                  <a:gd name="T3" fmla="*/ 36 h 77"/>
                  <a:gd name="T4" fmla="*/ 23 w 78"/>
                  <a:gd name="T5" fmla="*/ 24 h 77"/>
                  <a:gd name="T6" fmla="*/ 34 w 78"/>
                  <a:gd name="T7" fmla="*/ 18 h 77"/>
                  <a:gd name="T8" fmla="*/ 44 w 78"/>
                  <a:gd name="T9" fmla="*/ 9 h 77"/>
                  <a:gd name="T10" fmla="*/ 50 w 78"/>
                  <a:gd name="T11" fmla="*/ 6 h 77"/>
                  <a:gd name="T12" fmla="*/ 57 w 78"/>
                  <a:gd name="T13" fmla="*/ 9 h 77"/>
                  <a:gd name="T14" fmla="*/ 78 w 78"/>
                  <a:gd name="T15" fmla="*/ 0 h 77"/>
                  <a:gd name="T16" fmla="*/ 78 w 78"/>
                  <a:gd name="T17" fmla="*/ 9 h 77"/>
                  <a:gd name="T18" fmla="*/ 75 w 78"/>
                  <a:gd name="T19" fmla="*/ 18 h 77"/>
                  <a:gd name="T20" fmla="*/ 72 w 78"/>
                  <a:gd name="T21" fmla="*/ 30 h 77"/>
                  <a:gd name="T22" fmla="*/ 68 w 78"/>
                  <a:gd name="T23" fmla="*/ 45 h 77"/>
                  <a:gd name="T24" fmla="*/ 66 w 78"/>
                  <a:gd name="T25" fmla="*/ 64 h 77"/>
                  <a:gd name="T26" fmla="*/ 66 w 78"/>
                  <a:gd name="T27" fmla="*/ 77 h 77"/>
                  <a:gd name="T28" fmla="*/ 57 w 78"/>
                  <a:gd name="T29" fmla="*/ 77 h 77"/>
                  <a:gd name="T30" fmla="*/ 46 w 78"/>
                  <a:gd name="T31" fmla="*/ 70 h 77"/>
                  <a:gd name="T32" fmla="*/ 37 w 78"/>
                  <a:gd name="T33" fmla="*/ 57 h 77"/>
                  <a:gd name="T34" fmla="*/ 28 w 78"/>
                  <a:gd name="T35" fmla="*/ 55 h 77"/>
                  <a:gd name="T36" fmla="*/ 34 w 78"/>
                  <a:gd name="T37" fmla="*/ 70 h 77"/>
                  <a:gd name="T38" fmla="*/ 32 w 78"/>
                  <a:gd name="T39" fmla="*/ 70 h 77"/>
                  <a:gd name="T40" fmla="*/ 23 w 78"/>
                  <a:gd name="T41" fmla="*/ 64 h 77"/>
                  <a:gd name="T42" fmla="*/ 13 w 78"/>
                  <a:gd name="T43" fmla="*/ 52 h 77"/>
                  <a:gd name="T44" fmla="*/ 0 w 78"/>
                  <a:gd name="T45" fmla="*/ 36 h 77"/>
                  <a:gd name="T46" fmla="*/ 7 w 78"/>
                  <a:gd name="T47" fmla="*/ 34 h 77"/>
                  <a:gd name="T48" fmla="*/ 7 w 78"/>
                  <a:gd name="T49"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77">
                    <a:moveTo>
                      <a:pt x="7" y="34"/>
                    </a:moveTo>
                    <a:lnTo>
                      <a:pt x="10" y="36"/>
                    </a:lnTo>
                    <a:lnTo>
                      <a:pt x="23" y="24"/>
                    </a:lnTo>
                    <a:lnTo>
                      <a:pt x="34" y="18"/>
                    </a:lnTo>
                    <a:lnTo>
                      <a:pt x="44" y="9"/>
                    </a:lnTo>
                    <a:lnTo>
                      <a:pt x="50" y="6"/>
                    </a:lnTo>
                    <a:lnTo>
                      <a:pt x="57" y="9"/>
                    </a:lnTo>
                    <a:lnTo>
                      <a:pt x="78" y="0"/>
                    </a:lnTo>
                    <a:lnTo>
                      <a:pt x="78" y="9"/>
                    </a:lnTo>
                    <a:lnTo>
                      <a:pt x="75" y="18"/>
                    </a:lnTo>
                    <a:lnTo>
                      <a:pt x="72" y="30"/>
                    </a:lnTo>
                    <a:lnTo>
                      <a:pt x="68" y="45"/>
                    </a:lnTo>
                    <a:lnTo>
                      <a:pt x="66" y="64"/>
                    </a:lnTo>
                    <a:lnTo>
                      <a:pt x="66" y="77"/>
                    </a:lnTo>
                    <a:lnTo>
                      <a:pt x="57" y="77"/>
                    </a:lnTo>
                    <a:lnTo>
                      <a:pt x="46" y="70"/>
                    </a:lnTo>
                    <a:lnTo>
                      <a:pt x="37" y="57"/>
                    </a:lnTo>
                    <a:lnTo>
                      <a:pt x="28" y="55"/>
                    </a:lnTo>
                    <a:lnTo>
                      <a:pt x="34" y="70"/>
                    </a:lnTo>
                    <a:lnTo>
                      <a:pt x="32" y="70"/>
                    </a:lnTo>
                    <a:lnTo>
                      <a:pt x="23" y="64"/>
                    </a:lnTo>
                    <a:lnTo>
                      <a:pt x="13" y="52"/>
                    </a:lnTo>
                    <a:lnTo>
                      <a:pt x="0" y="36"/>
                    </a:lnTo>
                    <a:lnTo>
                      <a:pt x="7" y="34"/>
                    </a:lnTo>
                    <a:lnTo>
                      <a:pt x="7" y="3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678"/>
              <p:cNvSpPr>
                <a:spLocks/>
              </p:cNvSpPr>
              <p:nvPr/>
            </p:nvSpPr>
            <p:spPr bwMode="auto">
              <a:xfrm>
                <a:off x="3344863" y="4017963"/>
                <a:ext cx="150813" cy="68263"/>
              </a:xfrm>
              <a:custGeom>
                <a:avLst/>
                <a:gdLst>
                  <a:gd name="T0" fmla="*/ 9 w 95"/>
                  <a:gd name="T1" fmla="*/ 0 h 43"/>
                  <a:gd name="T2" fmla="*/ 11 w 95"/>
                  <a:gd name="T3" fmla="*/ 5 h 43"/>
                  <a:gd name="T4" fmla="*/ 18 w 95"/>
                  <a:gd name="T5" fmla="*/ 5 h 43"/>
                  <a:gd name="T6" fmla="*/ 27 w 95"/>
                  <a:gd name="T7" fmla="*/ 11 h 43"/>
                  <a:gd name="T8" fmla="*/ 43 w 95"/>
                  <a:gd name="T9" fmla="*/ 5 h 43"/>
                  <a:gd name="T10" fmla="*/ 55 w 95"/>
                  <a:gd name="T11" fmla="*/ 0 h 43"/>
                  <a:gd name="T12" fmla="*/ 74 w 95"/>
                  <a:gd name="T13" fmla="*/ 2 h 43"/>
                  <a:gd name="T14" fmla="*/ 91 w 95"/>
                  <a:gd name="T15" fmla="*/ 11 h 43"/>
                  <a:gd name="T16" fmla="*/ 95 w 95"/>
                  <a:gd name="T17" fmla="*/ 17 h 43"/>
                  <a:gd name="T18" fmla="*/ 95 w 95"/>
                  <a:gd name="T19" fmla="*/ 27 h 43"/>
                  <a:gd name="T20" fmla="*/ 90 w 95"/>
                  <a:gd name="T21" fmla="*/ 36 h 43"/>
                  <a:gd name="T22" fmla="*/ 90 w 95"/>
                  <a:gd name="T23" fmla="*/ 32 h 43"/>
                  <a:gd name="T24" fmla="*/ 83 w 95"/>
                  <a:gd name="T25" fmla="*/ 43 h 43"/>
                  <a:gd name="T26" fmla="*/ 77 w 95"/>
                  <a:gd name="T27" fmla="*/ 23 h 43"/>
                  <a:gd name="T28" fmla="*/ 81 w 95"/>
                  <a:gd name="T29" fmla="*/ 17 h 43"/>
                  <a:gd name="T30" fmla="*/ 74 w 95"/>
                  <a:gd name="T31" fmla="*/ 17 h 43"/>
                  <a:gd name="T32" fmla="*/ 68 w 95"/>
                  <a:gd name="T33" fmla="*/ 11 h 43"/>
                  <a:gd name="T34" fmla="*/ 59 w 95"/>
                  <a:gd name="T35" fmla="*/ 11 h 43"/>
                  <a:gd name="T36" fmla="*/ 43 w 95"/>
                  <a:gd name="T37" fmla="*/ 23 h 43"/>
                  <a:gd name="T38" fmla="*/ 48 w 95"/>
                  <a:gd name="T39" fmla="*/ 36 h 43"/>
                  <a:gd name="T40" fmla="*/ 34 w 95"/>
                  <a:gd name="T41" fmla="*/ 39 h 43"/>
                  <a:gd name="T42" fmla="*/ 31 w 95"/>
                  <a:gd name="T43" fmla="*/ 30 h 43"/>
                  <a:gd name="T44" fmla="*/ 25 w 95"/>
                  <a:gd name="T45" fmla="*/ 32 h 43"/>
                  <a:gd name="T46" fmla="*/ 15 w 95"/>
                  <a:gd name="T47" fmla="*/ 23 h 43"/>
                  <a:gd name="T48" fmla="*/ 2 w 95"/>
                  <a:gd name="T49" fmla="*/ 21 h 43"/>
                  <a:gd name="T50" fmla="*/ 0 w 95"/>
                  <a:gd name="T51" fmla="*/ 17 h 43"/>
                  <a:gd name="T52" fmla="*/ 0 w 95"/>
                  <a:gd name="T53" fmla="*/ 11 h 43"/>
                  <a:gd name="T54" fmla="*/ 2 w 95"/>
                  <a:gd name="T55" fmla="*/ 0 h 43"/>
                  <a:gd name="T56" fmla="*/ 9 w 95"/>
                  <a:gd name="T57" fmla="*/ 0 h 43"/>
                  <a:gd name="T58" fmla="*/ 9 w 95"/>
                  <a:gd name="T5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43">
                    <a:moveTo>
                      <a:pt x="9" y="0"/>
                    </a:moveTo>
                    <a:lnTo>
                      <a:pt x="11" y="5"/>
                    </a:lnTo>
                    <a:lnTo>
                      <a:pt x="18" y="5"/>
                    </a:lnTo>
                    <a:lnTo>
                      <a:pt x="27" y="11"/>
                    </a:lnTo>
                    <a:lnTo>
                      <a:pt x="43" y="5"/>
                    </a:lnTo>
                    <a:lnTo>
                      <a:pt x="55" y="0"/>
                    </a:lnTo>
                    <a:lnTo>
                      <a:pt x="74" y="2"/>
                    </a:lnTo>
                    <a:lnTo>
                      <a:pt x="91" y="11"/>
                    </a:lnTo>
                    <a:lnTo>
                      <a:pt x="95" y="17"/>
                    </a:lnTo>
                    <a:lnTo>
                      <a:pt x="95" y="27"/>
                    </a:lnTo>
                    <a:lnTo>
                      <a:pt x="90" y="36"/>
                    </a:lnTo>
                    <a:lnTo>
                      <a:pt x="90" y="32"/>
                    </a:lnTo>
                    <a:lnTo>
                      <a:pt x="83" y="43"/>
                    </a:lnTo>
                    <a:lnTo>
                      <a:pt x="77" y="23"/>
                    </a:lnTo>
                    <a:lnTo>
                      <a:pt x="81" y="17"/>
                    </a:lnTo>
                    <a:lnTo>
                      <a:pt x="74" y="17"/>
                    </a:lnTo>
                    <a:lnTo>
                      <a:pt x="68" y="11"/>
                    </a:lnTo>
                    <a:lnTo>
                      <a:pt x="59" y="11"/>
                    </a:lnTo>
                    <a:lnTo>
                      <a:pt x="43" y="23"/>
                    </a:lnTo>
                    <a:lnTo>
                      <a:pt x="48" y="36"/>
                    </a:lnTo>
                    <a:lnTo>
                      <a:pt x="34" y="39"/>
                    </a:lnTo>
                    <a:lnTo>
                      <a:pt x="31" y="30"/>
                    </a:lnTo>
                    <a:lnTo>
                      <a:pt x="25" y="32"/>
                    </a:lnTo>
                    <a:lnTo>
                      <a:pt x="15" y="23"/>
                    </a:lnTo>
                    <a:lnTo>
                      <a:pt x="2" y="21"/>
                    </a:lnTo>
                    <a:lnTo>
                      <a:pt x="0" y="17"/>
                    </a:lnTo>
                    <a:lnTo>
                      <a:pt x="0" y="11"/>
                    </a:lnTo>
                    <a:lnTo>
                      <a:pt x="2" y="0"/>
                    </a:lnTo>
                    <a:lnTo>
                      <a:pt x="9" y="0"/>
                    </a:lnTo>
                    <a:lnTo>
                      <a:pt x="9"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79"/>
              <p:cNvSpPr>
                <a:spLocks/>
              </p:cNvSpPr>
              <p:nvPr/>
            </p:nvSpPr>
            <p:spPr bwMode="auto">
              <a:xfrm>
                <a:off x="3916363" y="4833938"/>
                <a:ext cx="230188" cy="242888"/>
              </a:xfrm>
              <a:custGeom>
                <a:avLst/>
                <a:gdLst>
                  <a:gd name="T0" fmla="*/ 0 w 145"/>
                  <a:gd name="T1" fmla="*/ 46 h 153"/>
                  <a:gd name="T2" fmla="*/ 6 w 145"/>
                  <a:gd name="T3" fmla="*/ 30 h 153"/>
                  <a:gd name="T4" fmla="*/ 4 w 145"/>
                  <a:gd name="T5" fmla="*/ 19 h 153"/>
                  <a:gd name="T6" fmla="*/ 13 w 145"/>
                  <a:gd name="T7" fmla="*/ 9 h 153"/>
                  <a:gd name="T8" fmla="*/ 13 w 145"/>
                  <a:gd name="T9" fmla="*/ 0 h 153"/>
                  <a:gd name="T10" fmla="*/ 62 w 145"/>
                  <a:gd name="T11" fmla="*/ 0 h 153"/>
                  <a:gd name="T12" fmla="*/ 77 w 145"/>
                  <a:gd name="T13" fmla="*/ 16 h 153"/>
                  <a:gd name="T14" fmla="*/ 83 w 145"/>
                  <a:gd name="T15" fmla="*/ 49 h 153"/>
                  <a:gd name="T16" fmla="*/ 121 w 145"/>
                  <a:gd name="T17" fmla="*/ 53 h 153"/>
                  <a:gd name="T18" fmla="*/ 136 w 145"/>
                  <a:gd name="T19" fmla="*/ 83 h 153"/>
                  <a:gd name="T20" fmla="*/ 138 w 145"/>
                  <a:gd name="T21" fmla="*/ 79 h 153"/>
                  <a:gd name="T22" fmla="*/ 145 w 145"/>
                  <a:gd name="T23" fmla="*/ 85 h 153"/>
                  <a:gd name="T24" fmla="*/ 145 w 145"/>
                  <a:gd name="T25" fmla="*/ 105 h 153"/>
                  <a:gd name="T26" fmla="*/ 145 w 145"/>
                  <a:gd name="T27" fmla="*/ 117 h 153"/>
                  <a:gd name="T28" fmla="*/ 142 w 145"/>
                  <a:gd name="T29" fmla="*/ 132 h 153"/>
                  <a:gd name="T30" fmla="*/ 132 w 145"/>
                  <a:gd name="T31" fmla="*/ 148 h 153"/>
                  <a:gd name="T32" fmla="*/ 115 w 145"/>
                  <a:gd name="T33" fmla="*/ 153 h 153"/>
                  <a:gd name="T34" fmla="*/ 95 w 145"/>
                  <a:gd name="T35" fmla="*/ 148 h 153"/>
                  <a:gd name="T36" fmla="*/ 79 w 145"/>
                  <a:gd name="T37" fmla="*/ 144 h 153"/>
                  <a:gd name="T38" fmla="*/ 83 w 145"/>
                  <a:gd name="T39" fmla="*/ 129 h 153"/>
                  <a:gd name="T40" fmla="*/ 93 w 145"/>
                  <a:gd name="T41" fmla="*/ 117 h 153"/>
                  <a:gd name="T42" fmla="*/ 93 w 145"/>
                  <a:gd name="T43" fmla="*/ 108 h 153"/>
                  <a:gd name="T44" fmla="*/ 86 w 145"/>
                  <a:gd name="T45" fmla="*/ 98 h 153"/>
                  <a:gd name="T46" fmla="*/ 69 w 145"/>
                  <a:gd name="T47" fmla="*/ 95 h 153"/>
                  <a:gd name="T48" fmla="*/ 53 w 145"/>
                  <a:gd name="T49" fmla="*/ 85 h 153"/>
                  <a:gd name="T50" fmla="*/ 31 w 145"/>
                  <a:gd name="T51" fmla="*/ 83 h 153"/>
                  <a:gd name="T52" fmla="*/ 15 w 145"/>
                  <a:gd name="T53" fmla="*/ 68 h 153"/>
                  <a:gd name="T54" fmla="*/ 0 w 145"/>
                  <a:gd name="T55" fmla="*/ 4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5" h="153">
                    <a:moveTo>
                      <a:pt x="0" y="46"/>
                    </a:moveTo>
                    <a:lnTo>
                      <a:pt x="6" y="30"/>
                    </a:lnTo>
                    <a:lnTo>
                      <a:pt x="4" y="19"/>
                    </a:lnTo>
                    <a:lnTo>
                      <a:pt x="13" y="9"/>
                    </a:lnTo>
                    <a:lnTo>
                      <a:pt x="13" y="0"/>
                    </a:lnTo>
                    <a:lnTo>
                      <a:pt x="62" y="0"/>
                    </a:lnTo>
                    <a:lnTo>
                      <a:pt x="77" y="16"/>
                    </a:lnTo>
                    <a:lnTo>
                      <a:pt x="83" y="49"/>
                    </a:lnTo>
                    <a:lnTo>
                      <a:pt x="121" y="53"/>
                    </a:lnTo>
                    <a:lnTo>
                      <a:pt x="136" y="83"/>
                    </a:lnTo>
                    <a:lnTo>
                      <a:pt x="138" y="79"/>
                    </a:lnTo>
                    <a:lnTo>
                      <a:pt x="145" y="85"/>
                    </a:lnTo>
                    <a:lnTo>
                      <a:pt x="145" y="105"/>
                    </a:lnTo>
                    <a:lnTo>
                      <a:pt x="145" y="117"/>
                    </a:lnTo>
                    <a:lnTo>
                      <a:pt x="142" y="132"/>
                    </a:lnTo>
                    <a:lnTo>
                      <a:pt x="132" y="148"/>
                    </a:lnTo>
                    <a:lnTo>
                      <a:pt x="115" y="153"/>
                    </a:lnTo>
                    <a:lnTo>
                      <a:pt x="95" y="148"/>
                    </a:lnTo>
                    <a:lnTo>
                      <a:pt x="79" y="144"/>
                    </a:lnTo>
                    <a:lnTo>
                      <a:pt x="83" y="129"/>
                    </a:lnTo>
                    <a:lnTo>
                      <a:pt x="93" y="117"/>
                    </a:lnTo>
                    <a:lnTo>
                      <a:pt x="93" y="108"/>
                    </a:lnTo>
                    <a:lnTo>
                      <a:pt x="86" y="98"/>
                    </a:lnTo>
                    <a:lnTo>
                      <a:pt x="69" y="95"/>
                    </a:lnTo>
                    <a:lnTo>
                      <a:pt x="53" y="85"/>
                    </a:lnTo>
                    <a:lnTo>
                      <a:pt x="31" y="83"/>
                    </a:lnTo>
                    <a:lnTo>
                      <a:pt x="15" y="68"/>
                    </a:lnTo>
                    <a:lnTo>
                      <a:pt x="0" y="4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680"/>
              <p:cNvSpPr>
                <a:spLocks/>
              </p:cNvSpPr>
              <p:nvPr/>
            </p:nvSpPr>
            <p:spPr bwMode="auto">
              <a:xfrm>
                <a:off x="3916363" y="4833938"/>
                <a:ext cx="230188" cy="242888"/>
              </a:xfrm>
              <a:custGeom>
                <a:avLst/>
                <a:gdLst>
                  <a:gd name="T0" fmla="*/ 0 w 145"/>
                  <a:gd name="T1" fmla="*/ 46 h 153"/>
                  <a:gd name="T2" fmla="*/ 6 w 145"/>
                  <a:gd name="T3" fmla="*/ 30 h 153"/>
                  <a:gd name="T4" fmla="*/ 4 w 145"/>
                  <a:gd name="T5" fmla="*/ 19 h 153"/>
                  <a:gd name="T6" fmla="*/ 13 w 145"/>
                  <a:gd name="T7" fmla="*/ 9 h 153"/>
                  <a:gd name="T8" fmla="*/ 13 w 145"/>
                  <a:gd name="T9" fmla="*/ 0 h 153"/>
                  <a:gd name="T10" fmla="*/ 62 w 145"/>
                  <a:gd name="T11" fmla="*/ 0 h 153"/>
                  <a:gd name="T12" fmla="*/ 77 w 145"/>
                  <a:gd name="T13" fmla="*/ 16 h 153"/>
                  <a:gd name="T14" fmla="*/ 83 w 145"/>
                  <a:gd name="T15" fmla="*/ 49 h 153"/>
                  <a:gd name="T16" fmla="*/ 121 w 145"/>
                  <a:gd name="T17" fmla="*/ 53 h 153"/>
                  <a:gd name="T18" fmla="*/ 136 w 145"/>
                  <a:gd name="T19" fmla="*/ 83 h 153"/>
                  <a:gd name="T20" fmla="*/ 138 w 145"/>
                  <a:gd name="T21" fmla="*/ 79 h 153"/>
                  <a:gd name="T22" fmla="*/ 145 w 145"/>
                  <a:gd name="T23" fmla="*/ 85 h 153"/>
                  <a:gd name="T24" fmla="*/ 145 w 145"/>
                  <a:gd name="T25" fmla="*/ 105 h 153"/>
                  <a:gd name="T26" fmla="*/ 145 w 145"/>
                  <a:gd name="T27" fmla="*/ 117 h 153"/>
                  <a:gd name="T28" fmla="*/ 142 w 145"/>
                  <a:gd name="T29" fmla="*/ 132 h 153"/>
                  <a:gd name="T30" fmla="*/ 132 w 145"/>
                  <a:gd name="T31" fmla="*/ 148 h 153"/>
                  <a:gd name="T32" fmla="*/ 115 w 145"/>
                  <a:gd name="T33" fmla="*/ 153 h 153"/>
                  <a:gd name="T34" fmla="*/ 95 w 145"/>
                  <a:gd name="T35" fmla="*/ 148 h 153"/>
                  <a:gd name="T36" fmla="*/ 79 w 145"/>
                  <a:gd name="T37" fmla="*/ 144 h 153"/>
                  <a:gd name="T38" fmla="*/ 83 w 145"/>
                  <a:gd name="T39" fmla="*/ 129 h 153"/>
                  <a:gd name="T40" fmla="*/ 93 w 145"/>
                  <a:gd name="T41" fmla="*/ 117 h 153"/>
                  <a:gd name="T42" fmla="*/ 93 w 145"/>
                  <a:gd name="T43" fmla="*/ 108 h 153"/>
                  <a:gd name="T44" fmla="*/ 86 w 145"/>
                  <a:gd name="T45" fmla="*/ 98 h 153"/>
                  <a:gd name="T46" fmla="*/ 69 w 145"/>
                  <a:gd name="T47" fmla="*/ 95 h 153"/>
                  <a:gd name="T48" fmla="*/ 53 w 145"/>
                  <a:gd name="T49" fmla="*/ 85 h 153"/>
                  <a:gd name="T50" fmla="*/ 31 w 145"/>
                  <a:gd name="T51" fmla="*/ 83 h 153"/>
                  <a:gd name="T52" fmla="*/ 15 w 145"/>
                  <a:gd name="T53" fmla="*/ 68 h 153"/>
                  <a:gd name="T54" fmla="*/ 0 w 145"/>
                  <a:gd name="T55" fmla="*/ 4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5" h="153">
                    <a:moveTo>
                      <a:pt x="0" y="46"/>
                    </a:moveTo>
                    <a:lnTo>
                      <a:pt x="6" y="30"/>
                    </a:lnTo>
                    <a:lnTo>
                      <a:pt x="4" y="19"/>
                    </a:lnTo>
                    <a:lnTo>
                      <a:pt x="13" y="9"/>
                    </a:lnTo>
                    <a:lnTo>
                      <a:pt x="13" y="0"/>
                    </a:lnTo>
                    <a:lnTo>
                      <a:pt x="62" y="0"/>
                    </a:lnTo>
                    <a:lnTo>
                      <a:pt x="77" y="16"/>
                    </a:lnTo>
                    <a:lnTo>
                      <a:pt x="83" y="49"/>
                    </a:lnTo>
                    <a:lnTo>
                      <a:pt x="121" y="53"/>
                    </a:lnTo>
                    <a:lnTo>
                      <a:pt x="136" y="83"/>
                    </a:lnTo>
                    <a:lnTo>
                      <a:pt x="138" y="79"/>
                    </a:lnTo>
                    <a:lnTo>
                      <a:pt x="145" y="85"/>
                    </a:lnTo>
                    <a:lnTo>
                      <a:pt x="145" y="105"/>
                    </a:lnTo>
                    <a:lnTo>
                      <a:pt x="145" y="117"/>
                    </a:lnTo>
                    <a:lnTo>
                      <a:pt x="142" y="132"/>
                    </a:lnTo>
                    <a:lnTo>
                      <a:pt x="132" y="148"/>
                    </a:lnTo>
                    <a:lnTo>
                      <a:pt x="115" y="153"/>
                    </a:lnTo>
                    <a:lnTo>
                      <a:pt x="95" y="148"/>
                    </a:lnTo>
                    <a:lnTo>
                      <a:pt x="79" y="144"/>
                    </a:lnTo>
                    <a:lnTo>
                      <a:pt x="83" y="129"/>
                    </a:lnTo>
                    <a:lnTo>
                      <a:pt x="93" y="117"/>
                    </a:lnTo>
                    <a:lnTo>
                      <a:pt x="93" y="108"/>
                    </a:lnTo>
                    <a:lnTo>
                      <a:pt x="86" y="98"/>
                    </a:lnTo>
                    <a:lnTo>
                      <a:pt x="69" y="95"/>
                    </a:lnTo>
                    <a:lnTo>
                      <a:pt x="53" y="85"/>
                    </a:lnTo>
                    <a:lnTo>
                      <a:pt x="31" y="83"/>
                    </a:lnTo>
                    <a:lnTo>
                      <a:pt x="15" y="68"/>
                    </a:lnTo>
                    <a:lnTo>
                      <a:pt x="0" y="4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8" name="Freeform 681"/>
              <p:cNvSpPr>
                <a:spLocks/>
              </p:cNvSpPr>
              <p:nvPr/>
            </p:nvSpPr>
            <p:spPr bwMode="auto">
              <a:xfrm>
                <a:off x="3384550" y="4281488"/>
                <a:ext cx="350838" cy="522288"/>
              </a:xfrm>
              <a:custGeom>
                <a:avLst/>
                <a:gdLst>
                  <a:gd name="T0" fmla="*/ 95 w 221"/>
                  <a:gd name="T1" fmla="*/ 0 h 329"/>
                  <a:gd name="T2" fmla="*/ 102 w 221"/>
                  <a:gd name="T3" fmla="*/ 3 h 329"/>
                  <a:gd name="T4" fmla="*/ 111 w 221"/>
                  <a:gd name="T5" fmla="*/ 5 h 329"/>
                  <a:gd name="T6" fmla="*/ 119 w 221"/>
                  <a:gd name="T7" fmla="*/ 18 h 329"/>
                  <a:gd name="T8" fmla="*/ 134 w 221"/>
                  <a:gd name="T9" fmla="*/ 30 h 329"/>
                  <a:gd name="T10" fmla="*/ 145 w 221"/>
                  <a:gd name="T11" fmla="*/ 42 h 329"/>
                  <a:gd name="T12" fmla="*/ 154 w 221"/>
                  <a:gd name="T13" fmla="*/ 42 h 329"/>
                  <a:gd name="T14" fmla="*/ 163 w 221"/>
                  <a:gd name="T15" fmla="*/ 39 h 329"/>
                  <a:gd name="T16" fmla="*/ 178 w 221"/>
                  <a:gd name="T17" fmla="*/ 39 h 329"/>
                  <a:gd name="T18" fmla="*/ 191 w 221"/>
                  <a:gd name="T19" fmla="*/ 48 h 329"/>
                  <a:gd name="T20" fmla="*/ 184 w 221"/>
                  <a:gd name="T21" fmla="*/ 64 h 329"/>
                  <a:gd name="T22" fmla="*/ 193 w 221"/>
                  <a:gd name="T23" fmla="*/ 73 h 329"/>
                  <a:gd name="T24" fmla="*/ 178 w 221"/>
                  <a:gd name="T25" fmla="*/ 73 h 329"/>
                  <a:gd name="T26" fmla="*/ 150 w 221"/>
                  <a:gd name="T27" fmla="*/ 85 h 329"/>
                  <a:gd name="T28" fmla="*/ 141 w 221"/>
                  <a:gd name="T29" fmla="*/ 98 h 329"/>
                  <a:gd name="T30" fmla="*/ 141 w 221"/>
                  <a:gd name="T31" fmla="*/ 114 h 329"/>
                  <a:gd name="T32" fmla="*/ 129 w 221"/>
                  <a:gd name="T33" fmla="*/ 119 h 329"/>
                  <a:gd name="T34" fmla="*/ 132 w 221"/>
                  <a:gd name="T35" fmla="*/ 141 h 329"/>
                  <a:gd name="T36" fmla="*/ 141 w 221"/>
                  <a:gd name="T37" fmla="*/ 157 h 329"/>
                  <a:gd name="T38" fmla="*/ 150 w 221"/>
                  <a:gd name="T39" fmla="*/ 166 h 329"/>
                  <a:gd name="T40" fmla="*/ 163 w 221"/>
                  <a:gd name="T41" fmla="*/ 175 h 329"/>
                  <a:gd name="T42" fmla="*/ 181 w 221"/>
                  <a:gd name="T43" fmla="*/ 175 h 329"/>
                  <a:gd name="T44" fmla="*/ 188 w 221"/>
                  <a:gd name="T45" fmla="*/ 166 h 329"/>
                  <a:gd name="T46" fmla="*/ 188 w 221"/>
                  <a:gd name="T47" fmla="*/ 194 h 329"/>
                  <a:gd name="T48" fmla="*/ 197 w 221"/>
                  <a:gd name="T49" fmla="*/ 194 h 329"/>
                  <a:gd name="T50" fmla="*/ 206 w 221"/>
                  <a:gd name="T51" fmla="*/ 190 h 329"/>
                  <a:gd name="T52" fmla="*/ 221 w 221"/>
                  <a:gd name="T53" fmla="*/ 219 h 329"/>
                  <a:gd name="T54" fmla="*/ 214 w 221"/>
                  <a:gd name="T55" fmla="*/ 242 h 329"/>
                  <a:gd name="T56" fmla="*/ 214 w 221"/>
                  <a:gd name="T57" fmla="*/ 255 h 329"/>
                  <a:gd name="T58" fmla="*/ 213 w 221"/>
                  <a:gd name="T59" fmla="*/ 274 h 329"/>
                  <a:gd name="T60" fmla="*/ 202 w 221"/>
                  <a:gd name="T61" fmla="*/ 271 h 329"/>
                  <a:gd name="T62" fmla="*/ 202 w 221"/>
                  <a:gd name="T63" fmla="*/ 283 h 329"/>
                  <a:gd name="T64" fmla="*/ 214 w 221"/>
                  <a:gd name="T65" fmla="*/ 292 h 329"/>
                  <a:gd name="T66" fmla="*/ 218 w 221"/>
                  <a:gd name="T67" fmla="*/ 292 h 329"/>
                  <a:gd name="T68" fmla="*/ 214 w 221"/>
                  <a:gd name="T69" fmla="*/ 301 h 329"/>
                  <a:gd name="T70" fmla="*/ 213 w 221"/>
                  <a:gd name="T71" fmla="*/ 314 h 329"/>
                  <a:gd name="T72" fmla="*/ 206 w 221"/>
                  <a:gd name="T73" fmla="*/ 323 h 329"/>
                  <a:gd name="T74" fmla="*/ 200 w 221"/>
                  <a:gd name="T75" fmla="*/ 329 h 329"/>
                  <a:gd name="T76" fmla="*/ 181 w 221"/>
                  <a:gd name="T77" fmla="*/ 317 h 329"/>
                  <a:gd name="T78" fmla="*/ 166 w 221"/>
                  <a:gd name="T79" fmla="*/ 301 h 329"/>
                  <a:gd name="T80" fmla="*/ 138 w 221"/>
                  <a:gd name="T81" fmla="*/ 285 h 329"/>
                  <a:gd name="T82" fmla="*/ 113 w 221"/>
                  <a:gd name="T83" fmla="*/ 274 h 329"/>
                  <a:gd name="T84" fmla="*/ 91 w 221"/>
                  <a:gd name="T85" fmla="*/ 249 h 329"/>
                  <a:gd name="T86" fmla="*/ 86 w 221"/>
                  <a:gd name="T87" fmla="*/ 221 h 329"/>
                  <a:gd name="T88" fmla="*/ 73 w 221"/>
                  <a:gd name="T89" fmla="*/ 212 h 329"/>
                  <a:gd name="T90" fmla="*/ 65 w 221"/>
                  <a:gd name="T91" fmla="*/ 194 h 329"/>
                  <a:gd name="T92" fmla="*/ 56 w 221"/>
                  <a:gd name="T93" fmla="*/ 173 h 329"/>
                  <a:gd name="T94" fmla="*/ 43 w 221"/>
                  <a:gd name="T95" fmla="*/ 153 h 329"/>
                  <a:gd name="T96" fmla="*/ 27 w 221"/>
                  <a:gd name="T97" fmla="*/ 123 h 329"/>
                  <a:gd name="T98" fmla="*/ 0 w 221"/>
                  <a:gd name="T99" fmla="*/ 105 h 329"/>
                  <a:gd name="T100" fmla="*/ 0 w 221"/>
                  <a:gd name="T101" fmla="*/ 77 h 329"/>
                  <a:gd name="T102" fmla="*/ 9 w 221"/>
                  <a:gd name="T103" fmla="*/ 64 h 329"/>
                  <a:gd name="T104" fmla="*/ 18 w 221"/>
                  <a:gd name="T105" fmla="*/ 61 h 329"/>
                  <a:gd name="T106" fmla="*/ 18 w 221"/>
                  <a:gd name="T107" fmla="*/ 77 h 329"/>
                  <a:gd name="T108" fmla="*/ 27 w 221"/>
                  <a:gd name="T109" fmla="*/ 80 h 329"/>
                  <a:gd name="T110" fmla="*/ 39 w 221"/>
                  <a:gd name="T111" fmla="*/ 85 h 329"/>
                  <a:gd name="T112" fmla="*/ 45 w 221"/>
                  <a:gd name="T113" fmla="*/ 71 h 329"/>
                  <a:gd name="T114" fmla="*/ 58 w 221"/>
                  <a:gd name="T115" fmla="*/ 51 h 329"/>
                  <a:gd name="T116" fmla="*/ 79 w 221"/>
                  <a:gd name="T117" fmla="*/ 46 h 329"/>
                  <a:gd name="T118" fmla="*/ 95 w 221"/>
                  <a:gd name="T119" fmla="*/ 30 h 329"/>
                  <a:gd name="T120" fmla="*/ 104 w 221"/>
                  <a:gd name="T121" fmla="*/ 16 h 329"/>
                  <a:gd name="T122" fmla="*/ 95 w 221"/>
                  <a:gd name="T123"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329">
                    <a:moveTo>
                      <a:pt x="95" y="0"/>
                    </a:moveTo>
                    <a:lnTo>
                      <a:pt x="102" y="3"/>
                    </a:lnTo>
                    <a:lnTo>
                      <a:pt x="111" y="5"/>
                    </a:lnTo>
                    <a:lnTo>
                      <a:pt x="119" y="18"/>
                    </a:lnTo>
                    <a:lnTo>
                      <a:pt x="134" y="30"/>
                    </a:lnTo>
                    <a:lnTo>
                      <a:pt x="145" y="42"/>
                    </a:lnTo>
                    <a:lnTo>
                      <a:pt x="154" y="42"/>
                    </a:lnTo>
                    <a:lnTo>
                      <a:pt x="163" y="39"/>
                    </a:lnTo>
                    <a:lnTo>
                      <a:pt x="178" y="39"/>
                    </a:lnTo>
                    <a:lnTo>
                      <a:pt x="191" y="48"/>
                    </a:lnTo>
                    <a:lnTo>
                      <a:pt x="184" y="64"/>
                    </a:lnTo>
                    <a:lnTo>
                      <a:pt x="193" y="73"/>
                    </a:lnTo>
                    <a:lnTo>
                      <a:pt x="178" y="73"/>
                    </a:lnTo>
                    <a:lnTo>
                      <a:pt x="150" y="85"/>
                    </a:lnTo>
                    <a:lnTo>
                      <a:pt x="141" y="98"/>
                    </a:lnTo>
                    <a:lnTo>
                      <a:pt x="141" y="114"/>
                    </a:lnTo>
                    <a:lnTo>
                      <a:pt x="129" y="119"/>
                    </a:lnTo>
                    <a:lnTo>
                      <a:pt x="132" y="141"/>
                    </a:lnTo>
                    <a:lnTo>
                      <a:pt x="141" y="157"/>
                    </a:lnTo>
                    <a:lnTo>
                      <a:pt x="150" y="166"/>
                    </a:lnTo>
                    <a:lnTo>
                      <a:pt x="163" y="175"/>
                    </a:lnTo>
                    <a:lnTo>
                      <a:pt x="181" y="175"/>
                    </a:lnTo>
                    <a:lnTo>
                      <a:pt x="188" y="166"/>
                    </a:lnTo>
                    <a:lnTo>
                      <a:pt x="188" y="194"/>
                    </a:lnTo>
                    <a:lnTo>
                      <a:pt x="197" y="194"/>
                    </a:lnTo>
                    <a:lnTo>
                      <a:pt x="206" y="190"/>
                    </a:lnTo>
                    <a:lnTo>
                      <a:pt x="221" y="219"/>
                    </a:lnTo>
                    <a:lnTo>
                      <a:pt x="214" y="242"/>
                    </a:lnTo>
                    <a:lnTo>
                      <a:pt x="214" y="255"/>
                    </a:lnTo>
                    <a:lnTo>
                      <a:pt x="213" y="274"/>
                    </a:lnTo>
                    <a:lnTo>
                      <a:pt x="202" y="271"/>
                    </a:lnTo>
                    <a:lnTo>
                      <a:pt x="202" y="283"/>
                    </a:lnTo>
                    <a:lnTo>
                      <a:pt x="214" y="292"/>
                    </a:lnTo>
                    <a:lnTo>
                      <a:pt x="218" y="292"/>
                    </a:lnTo>
                    <a:lnTo>
                      <a:pt x="214" y="301"/>
                    </a:lnTo>
                    <a:lnTo>
                      <a:pt x="213" y="314"/>
                    </a:lnTo>
                    <a:lnTo>
                      <a:pt x="206" y="323"/>
                    </a:lnTo>
                    <a:lnTo>
                      <a:pt x="200" y="329"/>
                    </a:lnTo>
                    <a:lnTo>
                      <a:pt x="181" y="317"/>
                    </a:lnTo>
                    <a:lnTo>
                      <a:pt x="166" y="301"/>
                    </a:lnTo>
                    <a:lnTo>
                      <a:pt x="138" y="285"/>
                    </a:lnTo>
                    <a:lnTo>
                      <a:pt x="113" y="274"/>
                    </a:lnTo>
                    <a:lnTo>
                      <a:pt x="91" y="249"/>
                    </a:lnTo>
                    <a:lnTo>
                      <a:pt x="86" y="221"/>
                    </a:lnTo>
                    <a:lnTo>
                      <a:pt x="73" y="212"/>
                    </a:lnTo>
                    <a:lnTo>
                      <a:pt x="65" y="194"/>
                    </a:lnTo>
                    <a:lnTo>
                      <a:pt x="56" y="173"/>
                    </a:lnTo>
                    <a:lnTo>
                      <a:pt x="43" y="153"/>
                    </a:lnTo>
                    <a:lnTo>
                      <a:pt x="27" y="123"/>
                    </a:lnTo>
                    <a:lnTo>
                      <a:pt x="0" y="105"/>
                    </a:lnTo>
                    <a:lnTo>
                      <a:pt x="0" y="77"/>
                    </a:lnTo>
                    <a:lnTo>
                      <a:pt x="9" y="64"/>
                    </a:lnTo>
                    <a:lnTo>
                      <a:pt x="18" y="61"/>
                    </a:lnTo>
                    <a:lnTo>
                      <a:pt x="18" y="77"/>
                    </a:lnTo>
                    <a:lnTo>
                      <a:pt x="27" y="80"/>
                    </a:lnTo>
                    <a:lnTo>
                      <a:pt x="39" y="85"/>
                    </a:lnTo>
                    <a:lnTo>
                      <a:pt x="45" y="71"/>
                    </a:lnTo>
                    <a:lnTo>
                      <a:pt x="58" y="51"/>
                    </a:lnTo>
                    <a:lnTo>
                      <a:pt x="79" y="46"/>
                    </a:lnTo>
                    <a:lnTo>
                      <a:pt x="95" y="30"/>
                    </a:lnTo>
                    <a:lnTo>
                      <a:pt x="104" y="16"/>
                    </a:lnTo>
                    <a:lnTo>
                      <a:pt x="9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682"/>
              <p:cNvSpPr>
                <a:spLocks/>
              </p:cNvSpPr>
              <p:nvPr/>
            </p:nvSpPr>
            <p:spPr bwMode="auto">
              <a:xfrm>
                <a:off x="3384550" y="4281488"/>
                <a:ext cx="350838" cy="522288"/>
              </a:xfrm>
              <a:custGeom>
                <a:avLst/>
                <a:gdLst>
                  <a:gd name="T0" fmla="*/ 95 w 221"/>
                  <a:gd name="T1" fmla="*/ 0 h 329"/>
                  <a:gd name="T2" fmla="*/ 102 w 221"/>
                  <a:gd name="T3" fmla="*/ 3 h 329"/>
                  <a:gd name="T4" fmla="*/ 111 w 221"/>
                  <a:gd name="T5" fmla="*/ 5 h 329"/>
                  <a:gd name="T6" fmla="*/ 119 w 221"/>
                  <a:gd name="T7" fmla="*/ 18 h 329"/>
                  <a:gd name="T8" fmla="*/ 134 w 221"/>
                  <a:gd name="T9" fmla="*/ 30 h 329"/>
                  <a:gd name="T10" fmla="*/ 145 w 221"/>
                  <a:gd name="T11" fmla="*/ 42 h 329"/>
                  <a:gd name="T12" fmla="*/ 154 w 221"/>
                  <a:gd name="T13" fmla="*/ 42 h 329"/>
                  <a:gd name="T14" fmla="*/ 163 w 221"/>
                  <a:gd name="T15" fmla="*/ 39 h 329"/>
                  <a:gd name="T16" fmla="*/ 178 w 221"/>
                  <a:gd name="T17" fmla="*/ 39 h 329"/>
                  <a:gd name="T18" fmla="*/ 191 w 221"/>
                  <a:gd name="T19" fmla="*/ 48 h 329"/>
                  <a:gd name="T20" fmla="*/ 184 w 221"/>
                  <a:gd name="T21" fmla="*/ 64 h 329"/>
                  <a:gd name="T22" fmla="*/ 193 w 221"/>
                  <a:gd name="T23" fmla="*/ 73 h 329"/>
                  <a:gd name="T24" fmla="*/ 178 w 221"/>
                  <a:gd name="T25" fmla="*/ 73 h 329"/>
                  <a:gd name="T26" fmla="*/ 150 w 221"/>
                  <a:gd name="T27" fmla="*/ 85 h 329"/>
                  <a:gd name="T28" fmla="*/ 141 w 221"/>
                  <a:gd name="T29" fmla="*/ 98 h 329"/>
                  <a:gd name="T30" fmla="*/ 141 w 221"/>
                  <a:gd name="T31" fmla="*/ 114 h 329"/>
                  <a:gd name="T32" fmla="*/ 129 w 221"/>
                  <a:gd name="T33" fmla="*/ 119 h 329"/>
                  <a:gd name="T34" fmla="*/ 132 w 221"/>
                  <a:gd name="T35" fmla="*/ 141 h 329"/>
                  <a:gd name="T36" fmla="*/ 141 w 221"/>
                  <a:gd name="T37" fmla="*/ 157 h 329"/>
                  <a:gd name="T38" fmla="*/ 150 w 221"/>
                  <a:gd name="T39" fmla="*/ 166 h 329"/>
                  <a:gd name="T40" fmla="*/ 163 w 221"/>
                  <a:gd name="T41" fmla="*/ 175 h 329"/>
                  <a:gd name="T42" fmla="*/ 181 w 221"/>
                  <a:gd name="T43" fmla="*/ 175 h 329"/>
                  <a:gd name="T44" fmla="*/ 188 w 221"/>
                  <a:gd name="T45" fmla="*/ 166 h 329"/>
                  <a:gd name="T46" fmla="*/ 188 w 221"/>
                  <a:gd name="T47" fmla="*/ 194 h 329"/>
                  <a:gd name="T48" fmla="*/ 197 w 221"/>
                  <a:gd name="T49" fmla="*/ 194 h 329"/>
                  <a:gd name="T50" fmla="*/ 206 w 221"/>
                  <a:gd name="T51" fmla="*/ 190 h 329"/>
                  <a:gd name="T52" fmla="*/ 221 w 221"/>
                  <a:gd name="T53" fmla="*/ 219 h 329"/>
                  <a:gd name="T54" fmla="*/ 214 w 221"/>
                  <a:gd name="T55" fmla="*/ 242 h 329"/>
                  <a:gd name="T56" fmla="*/ 214 w 221"/>
                  <a:gd name="T57" fmla="*/ 255 h 329"/>
                  <a:gd name="T58" fmla="*/ 213 w 221"/>
                  <a:gd name="T59" fmla="*/ 274 h 329"/>
                  <a:gd name="T60" fmla="*/ 202 w 221"/>
                  <a:gd name="T61" fmla="*/ 271 h 329"/>
                  <a:gd name="T62" fmla="*/ 202 w 221"/>
                  <a:gd name="T63" fmla="*/ 283 h 329"/>
                  <a:gd name="T64" fmla="*/ 214 w 221"/>
                  <a:gd name="T65" fmla="*/ 292 h 329"/>
                  <a:gd name="T66" fmla="*/ 218 w 221"/>
                  <a:gd name="T67" fmla="*/ 292 h 329"/>
                  <a:gd name="T68" fmla="*/ 214 w 221"/>
                  <a:gd name="T69" fmla="*/ 301 h 329"/>
                  <a:gd name="T70" fmla="*/ 213 w 221"/>
                  <a:gd name="T71" fmla="*/ 314 h 329"/>
                  <a:gd name="T72" fmla="*/ 206 w 221"/>
                  <a:gd name="T73" fmla="*/ 323 h 329"/>
                  <a:gd name="T74" fmla="*/ 200 w 221"/>
                  <a:gd name="T75" fmla="*/ 329 h 329"/>
                  <a:gd name="T76" fmla="*/ 181 w 221"/>
                  <a:gd name="T77" fmla="*/ 317 h 329"/>
                  <a:gd name="T78" fmla="*/ 166 w 221"/>
                  <a:gd name="T79" fmla="*/ 301 h 329"/>
                  <a:gd name="T80" fmla="*/ 138 w 221"/>
                  <a:gd name="T81" fmla="*/ 285 h 329"/>
                  <a:gd name="T82" fmla="*/ 113 w 221"/>
                  <a:gd name="T83" fmla="*/ 274 h 329"/>
                  <a:gd name="T84" fmla="*/ 91 w 221"/>
                  <a:gd name="T85" fmla="*/ 249 h 329"/>
                  <a:gd name="T86" fmla="*/ 86 w 221"/>
                  <a:gd name="T87" fmla="*/ 221 h 329"/>
                  <a:gd name="T88" fmla="*/ 73 w 221"/>
                  <a:gd name="T89" fmla="*/ 212 h 329"/>
                  <a:gd name="T90" fmla="*/ 65 w 221"/>
                  <a:gd name="T91" fmla="*/ 194 h 329"/>
                  <a:gd name="T92" fmla="*/ 56 w 221"/>
                  <a:gd name="T93" fmla="*/ 173 h 329"/>
                  <a:gd name="T94" fmla="*/ 43 w 221"/>
                  <a:gd name="T95" fmla="*/ 153 h 329"/>
                  <a:gd name="T96" fmla="*/ 27 w 221"/>
                  <a:gd name="T97" fmla="*/ 123 h 329"/>
                  <a:gd name="T98" fmla="*/ 0 w 221"/>
                  <a:gd name="T99" fmla="*/ 105 h 329"/>
                  <a:gd name="T100" fmla="*/ 0 w 221"/>
                  <a:gd name="T101" fmla="*/ 77 h 329"/>
                  <a:gd name="T102" fmla="*/ 9 w 221"/>
                  <a:gd name="T103" fmla="*/ 64 h 329"/>
                  <a:gd name="T104" fmla="*/ 18 w 221"/>
                  <a:gd name="T105" fmla="*/ 61 h 329"/>
                  <a:gd name="T106" fmla="*/ 18 w 221"/>
                  <a:gd name="T107" fmla="*/ 77 h 329"/>
                  <a:gd name="T108" fmla="*/ 27 w 221"/>
                  <a:gd name="T109" fmla="*/ 80 h 329"/>
                  <a:gd name="T110" fmla="*/ 39 w 221"/>
                  <a:gd name="T111" fmla="*/ 85 h 329"/>
                  <a:gd name="T112" fmla="*/ 45 w 221"/>
                  <a:gd name="T113" fmla="*/ 71 h 329"/>
                  <a:gd name="T114" fmla="*/ 58 w 221"/>
                  <a:gd name="T115" fmla="*/ 51 h 329"/>
                  <a:gd name="T116" fmla="*/ 79 w 221"/>
                  <a:gd name="T117" fmla="*/ 46 h 329"/>
                  <a:gd name="T118" fmla="*/ 95 w 221"/>
                  <a:gd name="T119" fmla="*/ 30 h 329"/>
                  <a:gd name="T120" fmla="*/ 104 w 221"/>
                  <a:gd name="T121" fmla="*/ 16 h 329"/>
                  <a:gd name="T122" fmla="*/ 95 w 221"/>
                  <a:gd name="T123"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329">
                    <a:moveTo>
                      <a:pt x="95" y="0"/>
                    </a:moveTo>
                    <a:lnTo>
                      <a:pt x="102" y="3"/>
                    </a:lnTo>
                    <a:lnTo>
                      <a:pt x="111" y="5"/>
                    </a:lnTo>
                    <a:lnTo>
                      <a:pt x="119" y="18"/>
                    </a:lnTo>
                    <a:lnTo>
                      <a:pt x="134" y="30"/>
                    </a:lnTo>
                    <a:lnTo>
                      <a:pt x="145" y="42"/>
                    </a:lnTo>
                    <a:lnTo>
                      <a:pt x="154" y="42"/>
                    </a:lnTo>
                    <a:lnTo>
                      <a:pt x="163" y="39"/>
                    </a:lnTo>
                    <a:lnTo>
                      <a:pt x="178" y="39"/>
                    </a:lnTo>
                    <a:lnTo>
                      <a:pt x="191" y="48"/>
                    </a:lnTo>
                    <a:lnTo>
                      <a:pt x="184" y="64"/>
                    </a:lnTo>
                    <a:lnTo>
                      <a:pt x="193" y="73"/>
                    </a:lnTo>
                    <a:lnTo>
                      <a:pt x="178" y="73"/>
                    </a:lnTo>
                    <a:lnTo>
                      <a:pt x="150" y="85"/>
                    </a:lnTo>
                    <a:lnTo>
                      <a:pt x="141" y="98"/>
                    </a:lnTo>
                    <a:lnTo>
                      <a:pt x="141" y="114"/>
                    </a:lnTo>
                    <a:lnTo>
                      <a:pt x="129" y="119"/>
                    </a:lnTo>
                    <a:lnTo>
                      <a:pt x="132" y="141"/>
                    </a:lnTo>
                    <a:lnTo>
                      <a:pt x="141" y="157"/>
                    </a:lnTo>
                    <a:lnTo>
                      <a:pt x="150" y="166"/>
                    </a:lnTo>
                    <a:lnTo>
                      <a:pt x="163" y="175"/>
                    </a:lnTo>
                    <a:lnTo>
                      <a:pt x="181" y="175"/>
                    </a:lnTo>
                    <a:lnTo>
                      <a:pt x="188" y="166"/>
                    </a:lnTo>
                    <a:lnTo>
                      <a:pt x="188" y="194"/>
                    </a:lnTo>
                    <a:lnTo>
                      <a:pt x="197" y="194"/>
                    </a:lnTo>
                    <a:lnTo>
                      <a:pt x="206" y="190"/>
                    </a:lnTo>
                    <a:lnTo>
                      <a:pt x="221" y="219"/>
                    </a:lnTo>
                    <a:lnTo>
                      <a:pt x="214" y="242"/>
                    </a:lnTo>
                    <a:lnTo>
                      <a:pt x="214" y="255"/>
                    </a:lnTo>
                    <a:lnTo>
                      <a:pt x="213" y="274"/>
                    </a:lnTo>
                    <a:lnTo>
                      <a:pt x="202" y="271"/>
                    </a:lnTo>
                    <a:lnTo>
                      <a:pt x="202" y="283"/>
                    </a:lnTo>
                    <a:lnTo>
                      <a:pt x="214" y="292"/>
                    </a:lnTo>
                    <a:lnTo>
                      <a:pt x="218" y="292"/>
                    </a:lnTo>
                    <a:lnTo>
                      <a:pt x="214" y="301"/>
                    </a:lnTo>
                    <a:lnTo>
                      <a:pt x="213" y="314"/>
                    </a:lnTo>
                    <a:lnTo>
                      <a:pt x="206" y="323"/>
                    </a:lnTo>
                    <a:lnTo>
                      <a:pt x="200" y="329"/>
                    </a:lnTo>
                    <a:lnTo>
                      <a:pt x="181" y="317"/>
                    </a:lnTo>
                    <a:lnTo>
                      <a:pt x="166" y="301"/>
                    </a:lnTo>
                    <a:lnTo>
                      <a:pt x="138" y="285"/>
                    </a:lnTo>
                    <a:lnTo>
                      <a:pt x="113" y="274"/>
                    </a:lnTo>
                    <a:lnTo>
                      <a:pt x="91" y="249"/>
                    </a:lnTo>
                    <a:lnTo>
                      <a:pt x="86" y="221"/>
                    </a:lnTo>
                    <a:lnTo>
                      <a:pt x="73" y="212"/>
                    </a:lnTo>
                    <a:lnTo>
                      <a:pt x="65" y="194"/>
                    </a:lnTo>
                    <a:lnTo>
                      <a:pt x="56" y="173"/>
                    </a:lnTo>
                    <a:lnTo>
                      <a:pt x="43" y="153"/>
                    </a:lnTo>
                    <a:lnTo>
                      <a:pt x="27" y="123"/>
                    </a:lnTo>
                    <a:lnTo>
                      <a:pt x="0" y="105"/>
                    </a:lnTo>
                    <a:lnTo>
                      <a:pt x="0" y="77"/>
                    </a:lnTo>
                    <a:lnTo>
                      <a:pt x="9" y="64"/>
                    </a:lnTo>
                    <a:lnTo>
                      <a:pt x="18" y="61"/>
                    </a:lnTo>
                    <a:lnTo>
                      <a:pt x="18" y="77"/>
                    </a:lnTo>
                    <a:lnTo>
                      <a:pt x="27" y="80"/>
                    </a:lnTo>
                    <a:lnTo>
                      <a:pt x="39" y="85"/>
                    </a:lnTo>
                    <a:lnTo>
                      <a:pt x="45" y="71"/>
                    </a:lnTo>
                    <a:lnTo>
                      <a:pt x="58" y="51"/>
                    </a:lnTo>
                    <a:lnTo>
                      <a:pt x="79" y="46"/>
                    </a:lnTo>
                    <a:lnTo>
                      <a:pt x="95" y="30"/>
                    </a:lnTo>
                    <a:lnTo>
                      <a:pt x="104" y="16"/>
                    </a:lnTo>
                    <a:lnTo>
                      <a:pt x="9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0" name="Freeform 683"/>
              <p:cNvSpPr>
                <a:spLocks/>
              </p:cNvSpPr>
              <p:nvPr/>
            </p:nvSpPr>
            <p:spPr bwMode="auto">
              <a:xfrm>
                <a:off x="4025900" y="4119563"/>
                <a:ext cx="109538" cy="117475"/>
              </a:xfrm>
              <a:custGeom>
                <a:avLst/>
                <a:gdLst>
                  <a:gd name="T0" fmla="*/ 14 w 69"/>
                  <a:gd name="T1" fmla="*/ 0 h 74"/>
                  <a:gd name="T2" fmla="*/ 33 w 69"/>
                  <a:gd name="T3" fmla="*/ 5 h 74"/>
                  <a:gd name="T4" fmla="*/ 54 w 69"/>
                  <a:gd name="T5" fmla="*/ 0 h 74"/>
                  <a:gd name="T6" fmla="*/ 69 w 69"/>
                  <a:gd name="T7" fmla="*/ 2 h 74"/>
                  <a:gd name="T8" fmla="*/ 60 w 69"/>
                  <a:gd name="T9" fmla="*/ 18 h 74"/>
                  <a:gd name="T10" fmla="*/ 63 w 69"/>
                  <a:gd name="T11" fmla="*/ 39 h 74"/>
                  <a:gd name="T12" fmla="*/ 67 w 69"/>
                  <a:gd name="T13" fmla="*/ 48 h 74"/>
                  <a:gd name="T14" fmla="*/ 58 w 69"/>
                  <a:gd name="T15" fmla="*/ 64 h 74"/>
                  <a:gd name="T16" fmla="*/ 52 w 69"/>
                  <a:gd name="T17" fmla="*/ 59 h 74"/>
                  <a:gd name="T18" fmla="*/ 33 w 69"/>
                  <a:gd name="T19" fmla="*/ 61 h 74"/>
                  <a:gd name="T20" fmla="*/ 33 w 69"/>
                  <a:gd name="T21" fmla="*/ 74 h 74"/>
                  <a:gd name="T22" fmla="*/ 24 w 69"/>
                  <a:gd name="T23" fmla="*/ 71 h 74"/>
                  <a:gd name="T24" fmla="*/ 10 w 69"/>
                  <a:gd name="T25" fmla="*/ 46 h 74"/>
                  <a:gd name="T26" fmla="*/ 0 w 69"/>
                  <a:gd name="T27" fmla="*/ 36 h 74"/>
                  <a:gd name="T28" fmla="*/ 3 w 69"/>
                  <a:gd name="T29" fmla="*/ 21 h 74"/>
                  <a:gd name="T30" fmla="*/ 14 w 69"/>
                  <a:gd name="T31" fmla="*/ 16 h 74"/>
                  <a:gd name="T32" fmla="*/ 14 w 69"/>
                  <a:gd name="T33" fmla="*/ 0 h 74"/>
                  <a:gd name="T34" fmla="*/ 14 w 69"/>
                  <a:gd name="T3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4">
                    <a:moveTo>
                      <a:pt x="14" y="0"/>
                    </a:moveTo>
                    <a:lnTo>
                      <a:pt x="33" y="5"/>
                    </a:lnTo>
                    <a:lnTo>
                      <a:pt x="54" y="0"/>
                    </a:lnTo>
                    <a:lnTo>
                      <a:pt x="69" y="2"/>
                    </a:lnTo>
                    <a:lnTo>
                      <a:pt x="60" y="18"/>
                    </a:lnTo>
                    <a:lnTo>
                      <a:pt x="63" y="39"/>
                    </a:lnTo>
                    <a:lnTo>
                      <a:pt x="67" y="48"/>
                    </a:lnTo>
                    <a:lnTo>
                      <a:pt x="58" y="64"/>
                    </a:lnTo>
                    <a:lnTo>
                      <a:pt x="52" y="59"/>
                    </a:lnTo>
                    <a:lnTo>
                      <a:pt x="33" y="61"/>
                    </a:lnTo>
                    <a:lnTo>
                      <a:pt x="33" y="74"/>
                    </a:lnTo>
                    <a:lnTo>
                      <a:pt x="24" y="71"/>
                    </a:lnTo>
                    <a:lnTo>
                      <a:pt x="10" y="46"/>
                    </a:lnTo>
                    <a:lnTo>
                      <a:pt x="0" y="36"/>
                    </a:lnTo>
                    <a:lnTo>
                      <a:pt x="3" y="21"/>
                    </a:lnTo>
                    <a:lnTo>
                      <a:pt x="14" y="16"/>
                    </a:lnTo>
                    <a:lnTo>
                      <a:pt x="14" y="0"/>
                    </a:lnTo>
                    <a:lnTo>
                      <a:pt x="1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684"/>
              <p:cNvSpPr>
                <a:spLocks/>
              </p:cNvSpPr>
              <p:nvPr/>
            </p:nvSpPr>
            <p:spPr bwMode="auto">
              <a:xfrm>
                <a:off x="4025900" y="4119563"/>
                <a:ext cx="109538" cy="117475"/>
              </a:xfrm>
              <a:custGeom>
                <a:avLst/>
                <a:gdLst>
                  <a:gd name="T0" fmla="*/ 14 w 69"/>
                  <a:gd name="T1" fmla="*/ 0 h 74"/>
                  <a:gd name="T2" fmla="*/ 33 w 69"/>
                  <a:gd name="T3" fmla="*/ 5 h 74"/>
                  <a:gd name="T4" fmla="*/ 54 w 69"/>
                  <a:gd name="T5" fmla="*/ 0 h 74"/>
                  <a:gd name="T6" fmla="*/ 69 w 69"/>
                  <a:gd name="T7" fmla="*/ 2 h 74"/>
                  <a:gd name="T8" fmla="*/ 60 w 69"/>
                  <a:gd name="T9" fmla="*/ 18 h 74"/>
                  <a:gd name="T10" fmla="*/ 63 w 69"/>
                  <a:gd name="T11" fmla="*/ 39 h 74"/>
                  <a:gd name="T12" fmla="*/ 67 w 69"/>
                  <a:gd name="T13" fmla="*/ 48 h 74"/>
                  <a:gd name="T14" fmla="*/ 58 w 69"/>
                  <a:gd name="T15" fmla="*/ 64 h 74"/>
                  <a:gd name="T16" fmla="*/ 52 w 69"/>
                  <a:gd name="T17" fmla="*/ 59 h 74"/>
                  <a:gd name="T18" fmla="*/ 33 w 69"/>
                  <a:gd name="T19" fmla="*/ 61 h 74"/>
                  <a:gd name="T20" fmla="*/ 33 w 69"/>
                  <a:gd name="T21" fmla="*/ 74 h 74"/>
                  <a:gd name="T22" fmla="*/ 24 w 69"/>
                  <a:gd name="T23" fmla="*/ 71 h 74"/>
                  <a:gd name="T24" fmla="*/ 10 w 69"/>
                  <a:gd name="T25" fmla="*/ 46 h 74"/>
                  <a:gd name="T26" fmla="*/ 0 w 69"/>
                  <a:gd name="T27" fmla="*/ 36 h 74"/>
                  <a:gd name="T28" fmla="*/ 3 w 69"/>
                  <a:gd name="T29" fmla="*/ 21 h 74"/>
                  <a:gd name="T30" fmla="*/ 14 w 69"/>
                  <a:gd name="T31" fmla="*/ 16 h 74"/>
                  <a:gd name="T32" fmla="*/ 14 w 69"/>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74">
                    <a:moveTo>
                      <a:pt x="14" y="0"/>
                    </a:moveTo>
                    <a:lnTo>
                      <a:pt x="33" y="5"/>
                    </a:lnTo>
                    <a:lnTo>
                      <a:pt x="54" y="0"/>
                    </a:lnTo>
                    <a:lnTo>
                      <a:pt x="69" y="2"/>
                    </a:lnTo>
                    <a:lnTo>
                      <a:pt x="60" y="18"/>
                    </a:lnTo>
                    <a:lnTo>
                      <a:pt x="63" y="39"/>
                    </a:lnTo>
                    <a:lnTo>
                      <a:pt x="67" y="48"/>
                    </a:lnTo>
                    <a:lnTo>
                      <a:pt x="58" y="64"/>
                    </a:lnTo>
                    <a:lnTo>
                      <a:pt x="52" y="59"/>
                    </a:lnTo>
                    <a:lnTo>
                      <a:pt x="33" y="61"/>
                    </a:lnTo>
                    <a:lnTo>
                      <a:pt x="33" y="74"/>
                    </a:lnTo>
                    <a:lnTo>
                      <a:pt x="24" y="71"/>
                    </a:lnTo>
                    <a:lnTo>
                      <a:pt x="10" y="46"/>
                    </a:lnTo>
                    <a:lnTo>
                      <a:pt x="0" y="36"/>
                    </a:lnTo>
                    <a:lnTo>
                      <a:pt x="3" y="21"/>
                    </a:lnTo>
                    <a:lnTo>
                      <a:pt x="14" y="16"/>
                    </a:lnTo>
                    <a:lnTo>
                      <a:pt x="1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685"/>
              <p:cNvSpPr>
                <a:spLocks/>
              </p:cNvSpPr>
              <p:nvPr/>
            </p:nvSpPr>
            <p:spPr bwMode="auto">
              <a:xfrm>
                <a:off x="4025900" y="4119563"/>
                <a:ext cx="109538" cy="117475"/>
              </a:xfrm>
              <a:custGeom>
                <a:avLst/>
                <a:gdLst>
                  <a:gd name="T0" fmla="*/ 14 w 69"/>
                  <a:gd name="T1" fmla="*/ 0 h 74"/>
                  <a:gd name="T2" fmla="*/ 33 w 69"/>
                  <a:gd name="T3" fmla="*/ 5 h 74"/>
                  <a:gd name="T4" fmla="*/ 54 w 69"/>
                  <a:gd name="T5" fmla="*/ 0 h 74"/>
                  <a:gd name="T6" fmla="*/ 69 w 69"/>
                  <a:gd name="T7" fmla="*/ 2 h 74"/>
                  <a:gd name="T8" fmla="*/ 60 w 69"/>
                  <a:gd name="T9" fmla="*/ 18 h 74"/>
                  <a:gd name="T10" fmla="*/ 63 w 69"/>
                  <a:gd name="T11" fmla="*/ 39 h 74"/>
                  <a:gd name="T12" fmla="*/ 67 w 69"/>
                  <a:gd name="T13" fmla="*/ 48 h 74"/>
                  <a:gd name="T14" fmla="*/ 58 w 69"/>
                  <a:gd name="T15" fmla="*/ 64 h 74"/>
                  <a:gd name="T16" fmla="*/ 52 w 69"/>
                  <a:gd name="T17" fmla="*/ 59 h 74"/>
                  <a:gd name="T18" fmla="*/ 33 w 69"/>
                  <a:gd name="T19" fmla="*/ 61 h 74"/>
                  <a:gd name="T20" fmla="*/ 33 w 69"/>
                  <a:gd name="T21" fmla="*/ 74 h 74"/>
                  <a:gd name="T22" fmla="*/ 24 w 69"/>
                  <a:gd name="T23" fmla="*/ 71 h 74"/>
                  <a:gd name="T24" fmla="*/ 10 w 69"/>
                  <a:gd name="T25" fmla="*/ 46 h 74"/>
                  <a:gd name="T26" fmla="*/ 0 w 69"/>
                  <a:gd name="T27" fmla="*/ 36 h 74"/>
                  <a:gd name="T28" fmla="*/ 3 w 69"/>
                  <a:gd name="T29" fmla="*/ 21 h 74"/>
                  <a:gd name="T30" fmla="*/ 14 w 69"/>
                  <a:gd name="T31" fmla="*/ 16 h 74"/>
                  <a:gd name="T32" fmla="*/ 14 w 69"/>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74">
                    <a:moveTo>
                      <a:pt x="14" y="0"/>
                    </a:moveTo>
                    <a:lnTo>
                      <a:pt x="33" y="5"/>
                    </a:lnTo>
                    <a:lnTo>
                      <a:pt x="54" y="0"/>
                    </a:lnTo>
                    <a:lnTo>
                      <a:pt x="69" y="2"/>
                    </a:lnTo>
                    <a:lnTo>
                      <a:pt x="60" y="18"/>
                    </a:lnTo>
                    <a:lnTo>
                      <a:pt x="63" y="39"/>
                    </a:lnTo>
                    <a:lnTo>
                      <a:pt x="67" y="48"/>
                    </a:lnTo>
                    <a:lnTo>
                      <a:pt x="58" y="64"/>
                    </a:lnTo>
                    <a:lnTo>
                      <a:pt x="52" y="59"/>
                    </a:lnTo>
                    <a:lnTo>
                      <a:pt x="33" y="61"/>
                    </a:lnTo>
                    <a:lnTo>
                      <a:pt x="33" y="74"/>
                    </a:lnTo>
                    <a:lnTo>
                      <a:pt x="24" y="71"/>
                    </a:lnTo>
                    <a:lnTo>
                      <a:pt x="10" y="46"/>
                    </a:lnTo>
                    <a:lnTo>
                      <a:pt x="0" y="36"/>
                    </a:lnTo>
                    <a:lnTo>
                      <a:pt x="3" y="21"/>
                    </a:lnTo>
                    <a:lnTo>
                      <a:pt x="14" y="16"/>
                    </a:lnTo>
                    <a:lnTo>
                      <a:pt x="1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3" name="Freeform 686"/>
              <p:cNvSpPr>
                <a:spLocks/>
              </p:cNvSpPr>
              <p:nvPr/>
            </p:nvSpPr>
            <p:spPr bwMode="auto">
              <a:xfrm>
                <a:off x="4067175" y="5153025"/>
                <a:ext cx="133350" cy="155575"/>
              </a:xfrm>
              <a:custGeom>
                <a:avLst/>
                <a:gdLst>
                  <a:gd name="T0" fmla="*/ 7 w 84"/>
                  <a:gd name="T1" fmla="*/ 0 h 98"/>
                  <a:gd name="T2" fmla="*/ 16 w 84"/>
                  <a:gd name="T3" fmla="*/ 0 h 98"/>
                  <a:gd name="T4" fmla="*/ 37 w 84"/>
                  <a:gd name="T5" fmla="*/ 18 h 98"/>
                  <a:gd name="T6" fmla="*/ 47 w 84"/>
                  <a:gd name="T7" fmla="*/ 18 h 98"/>
                  <a:gd name="T8" fmla="*/ 66 w 84"/>
                  <a:gd name="T9" fmla="*/ 30 h 98"/>
                  <a:gd name="T10" fmla="*/ 84 w 84"/>
                  <a:gd name="T11" fmla="*/ 48 h 98"/>
                  <a:gd name="T12" fmla="*/ 80 w 84"/>
                  <a:gd name="T13" fmla="*/ 57 h 98"/>
                  <a:gd name="T14" fmla="*/ 84 w 84"/>
                  <a:gd name="T15" fmla="*/ 70 h 98"/>
                  <a:gd name="T16" fmla="*/ 75 w 84"/>
                  <a:gd name="T17" fmla="*/ 89 h 98"/>
                  <a:gd name="T18" fmla="*/ 63 w 84"/>
                  <a:gd name="T19" fmla="*/ 95 h 98"/>
                  <a:gd name="T20" fmla="*/ 41 w 84"/>
                  <a:gd name="T21" fmla="*/ 98 h 98"/>
                  <a:gd name="T22" fmla="*/ 28 w 84"/>
                  <a:gd name="T23" fmla="*/ 91 h 98"/>
                  <a:gd name="T24" fmla="*/ 9 w 84"/>
                  <a:gd name="T25" fmla="*/ 89 h 98"/>
                  <a:gd name="T26" fmla="*/ 0 w 84"/>
                  <a:gd name="T27" fmla="*/ 79 h 98"/>
                  <a:gd name="T28" fmla="*/ 0 w 84"/>
                  <a:gd name="T29" fmla="*/ 64 h 98"/>
                  <a:gd name="T30" fmla="*/ 0 w 84"/>
                  <a:gd name="T31" fmla="*/ 61 h 98"/>
                  <a:gd name="T32" fmla="*/ 0 w 84"/>
                  <a:gd name="T33" fmla="*/ 52 h 98"/>
                  <a:gd name="T34" fmla="*/ 0 w 84"/>
                  <a:gd name="T35" fmla="*/ 32 h 98"/>
                  <a:gd name="T36" fmla="*/ 0 w 84"/>
                  <a:gd name="T37" fmla="*/ 18 h 98"/>
                  <a:gd name="T38" fmla="*/ 4 w 84"/>
                  <a:gd name="T39" fmla="*/ 5 h 98"/>
                  <a:gd name="T40" fmla="*/ 7 w 84"/>
                  <a:gd name="T4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98">
                    <a:moveTo>
                      <a:pt x="7" y="0"/>
                    </a:moveTo>
                    <a:lnTo>
                      <a:pt x="16" y="0"/>
                    </a:lnTo>
                    <a:lnTo>
                      <a:pt x="37" y="18"/>
                    </a:lnTo>
                    <a:lnTo>
                      <a:pt x="47" y="18"/>
                    </a:lnTo>
                    <a:lnTo>
                      <a:pt x="66" y="30"/>
                    </a:lnTo>
                    <a:lnTo>
                      <a:pt x="84" y="48"/>
                    </a:lnTo>
                    <a:lnTo>
                      <a:pt x="80" y="57"/>
                    </a:lnTo>
                    <a:lnTo>
                      <a:pt x="84" y="70"/>
                    </a:lnTo>
                    <a:lnTo>
                      <a:pt x="75" y="89"/>
                    </a:lnTo>
                    <a:lnTo>
                      <a:pt x="63" y="95"/>
                    </a:lnTo>
                    <a:lnTo>
                      <a:pt x="41" y="98"/>
                    </a:lnTo>
                    <a:lnTo>
                      <a:pt x="28" y="91"/>
                    </a:lnTo>
                    <a:lnTo>
                      <a:pt x="9" y="89"/>
                    </a:lnTo>
                    <a:lnTo>
                      <a:pt x="0" y="79"/>
                    </a:lnTo>
                    <a:lnTo>
                      <a:pt x="0" y="64"/>
                    </a:lnTo>
                    <a:lnTo>
                      <a:pt x="0" y="61"/>
                    </a:lnTo>
                    <a:lnTo>
                      <a:pt x="0" y="52"/>
                    </a:lnTo>
                    <a:lnTo>
                      <a:pt x="0" y="32"/>
                    </a:lnTo>
                    <a:lnTo>
                      <a:pt x="0" y="18"/>
                    </a:lnTo>
                    <a:lnTo>
                      <a:pt x="4" y="5"/>
                    </a:lnTo>
                    <a:lnTo>
                      <a:pt x="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687"/>
              <p:cNvSpPr>
                <a:spLocks/>
              </p:cNvSpPr>
              <p:nvPr/>
            </p:nvSpPr>
            <p:spPr bwMode="auto">
              <a:xfrm>
                <a:off x="4067175" y="5153025"/>
                <a:ext cx="133350" cy="155575"/>
              </a:xfrm>
              <a:custGeom>
                <a:avLst/>
                <a:gdLst>
                  <a:gd name="T0" fmla="*/ 7 w 84"/>
                  <a:gd name="T1" fmla="*/ 0 h 98"/>
                  <a:gd name="T2" fmla="*/ 16 w 84"/>
                  <a:gd name="T3" fmla="*/ 0 h 98"/>
                  <a:gd name="T4" fmla="*/ 37 w 84"/>
                  <a:gd name="T5" fmla="*/ 18 h 98"/>
                  <a:gd name="T6" fmla="*/ 47 w 84"/>
                  <a:gd name="T7" fmla="*/ 18 h 98"/>
                  <a:gd name="T8" fmla="*/ 66 w 84"/>
                  <a:gd name="T9" fmla="*/ 30 h 98"/>
                  <a:gd name="T10" fmla="*/ 84 w 84"/>
                  <a:gd name="T11" fmla="*/ 48 h 98"/>
                  <a:gd name="T12" fmla="*/ 80 w 84"/>
                  <a:gd name="T13" fmla="*/ 57 h 98"/>
                  <a:gd name="T14" fmla="*/ 84 w 84"/>
                  <a:gd name="T15" fmla="*/ 70 h 98"/>
                  <a:gd name="T16" fmla="*/ 75 w 84"/>
                  <a:gd name="T17" fmla="*/ 89 h 98"/>
                  <a:gd name="T18" fmla="*/ 63 w 84"/>
                  <a:gd name="T19" fmla="*/ 95 h 98"/>
                  <a:gd name="T20" fmla="*/ 41 w 84"/>
                  <a:gd name="T21" fmla="*/ 98 h 98"/>
                  <a:gd name="T22" fmla="*/ 28 w 84"/>
                  <a:gd name="T23" fmla="*/ 91 h 98"/>
                  <a:gd name="T24" fmla="*/ 9 w 84"/>
                  <a:gd name="T25" fmla="*/ 89 h 98"/>
                  <a:gd name="T26" fmla="*/ 0 w 84"/>
                  <a:gd name="T27" fmla="*/ 79 h 98"/>
                  <a:gd name="T28" fmla="*/ 0 w 84"/>
                  <a:gd name="T29" fmla="*/ 64 h 98"/>
                  <a:gd name="T30" fmla="*/ 0 w 84"/>
                  <a:gd name="T31" fmla="*/ 61 h 98"/>
                  <a:gd name="T32" fmla="*/ 0 w 84"/>
                  <a:gd name="T33" fmla="*/ 52 h 98"/>
                  <a:gd name="T34" fmla="*/ 0 w 84"/>
                  <a:gd name="T35" fmla="*/ 32 h 98"/>
                  <a:gd name="T36" fmla="*/ 0 w 84"/>
                  <a:gd name="T37" fmla="*/ 18 h 98"/>
                  <a:gd name="T38" fmla="*/ 4 w 84"/>
                  <a:gd name="T39" fmla="*/ 5 h 98"/>
                  <a:gd name="T40" fmla="*/ 7 w 84"/>
                  <a:gd name="T4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98">
                    <a:moveTo>
                      <a:pt x="7" y="0"/>
                    </a:moveTo>
                    <a:lnTo>
                      <a:pt x="16" y="0"/>
                    </a:lnTo>
                    <a:lnTo>
                      <a:pt x="37" y="18"/>
                    </a:lnTo>
                    <a:lnTo>
                      <a:pt x="47" y="18"/>
                    </a:lnTo>
                    <a:lnTo>
                      <a:pt x="66" y="30"/>
                    </a:lnTo>
                    <a:lnTo>
                      <a:pt x="84" y="48"/>
                    </a:lnTo>
                    <a:lnTo>
                      <a:pt x="80" y="57"/>
                    </a:lnTo>
                    <a:lnTo>
                      <a:pt x="84" y="70"/>
                    </a:lnTo>
                    <a:lnTo>
                      <a:pt x="75" y="89"/>
                    </a:lnTo>
                    <a:lnTo>
                      <a:pt x="63" y="95"/>
                    </a:lnTo>
                    <a:lnTo>
                      <a:pt x="41" y="98"/>
                    </a:lnTo>
                    <a:lnTo>
                      <a:pt x="28" y="91"/>
                    </a:lnTo>
                    <a:lnTo>
                      <a:pt x="9" y="89"/>
                    </a:lnTo>
                    <a:lnTo>
                      <a:pt x="0" y="79"/>
                    </a:lnTo>
                    <a:lnTo>
                      <a:pt x="0" y="64"/>
                    </a:lnTo>
                    <a:lnTo>
                      <a:pt x="0" y="61"/>
                    </a:lnTo>
                    <a:lnTo>
                      <a:pt x="0" y="52"/>
                    </a:lnTo>
                    <a:lnTo>
                      <a:pt x="0" y="32"/>
                    </a:lnTo>
                    <a:lnTo>
                      <a:pt x="0" y="18"/>
                    </a:lnTo>
                    <a:lnTo>
                      <a:pt x="4" y="5"/>
                    </a:lnTo>
                    <a:lnTo>
                      <a:pt x="7"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5" name="Freeform 688"/>
              <p:cNvSpPr>
                <a:spLocks/>
              </p:cNvSpPr>
              <p:nvPr/>
            </p:nvSpPr>
            <p:spPr bwMode="auto">
              <a:xfrm>
                <a:off x="3608388" y="3943350"/>
                <a:ext cx="371475" cy="317500"/>
              </a:xfrm>
              <a:custGeom>
                <a:avLst/>
                <a:gdLst>
                  <a:gd name="T0" fmla="*/ 25 w 234"/>
                  <a:gd name="T1" fmla="*/ 13 h 200"/>
                  <a:gd name="T2" fmla="*/ 25 w 234"/>
                  <a:gd name="T3" fmla="*/ 34 h 200"/>
                  <a:gd name="T4" fmla="*/ 25 w 234"/>
                  <a:gd name="T5" fmla="*/ 55 h 200"/>
                  <a:gd name="T6" fmla="*/ 37 w 234"/>
                  <a:gd name="T7" fmla="*/ 43 h 200"/>
                  <a:gd name="T8" fmla="*/ 43 w 234"/>
                  <a:gd name="T9" fmla="*/ 18 h 200"/>
                  <a:gd name="T10" fmla="*/ 56 w 234"/>
                  <a:gd name="T11" fmla="*/ 9 h 200"/>
                  <a:gd name="T12" fmla="*/ 65 w 234"/>
                  <a:gd name="T13" fmla="*/ 13 h 200"/>
                  <a:gd name="T14" fmla="*/ 82 w 234"/>
                  <a:gd name="T15" fmla="*/ 18 h 200"/>
                  <a:gd name="T16" fmla="*/ 109 w 234"/>
                  <a:gd name="T17" fmla="*/ 31 h 200"/>
                  <a:gd name="T18" fmla="*/ 129 w 234"/>
                  <a:gd name="T19" fmla="*/ 37 h 200"/>
                  <a:gd name="T20" fmla="*/ 163 w 234"/>
                  <a:gd name="T21" fmla="*/ 34 h 200"/>
                  <a:gd name="T22" fmla="*/ 198 w 234"/>
                  <a:gd name="T23" fmla="*/ 27 h 200"/>
                  <a:gd name="T24" fmla="*/ 188 w 234"/>
                  <a:gd name="T25" fmla="*/ 40 h 200"/>
                  <a:gd name="T26" fmla="*/ 213 w 234"/>
                  <a:gd name="T27" fmla="*/ 52 h 200"/>
                  <a:gd name="T28" fmla="*/ 221 w 234"/>
                  <a:gd name="T29" fmla="*/ 64 h 200"/>
                  <a:gd name="T30" fmla="*/ 216 w 234"/>
                  <a:gd name="T31" fmla="*/ 83 h 200"/>
                  <a:gd name="T32" fmla="*/ 209 w 234"/>
                  <a:gd name="T33" fmla="*/ 95 h 200"/>
                  <a:gd name="T34" fmla="*/ 204 w 234"/>
                  <a:gd name="T35" fmla="*/ 113 h 200"/>
                  <a:gd name="T36" fmla="*/ 204 w 234"/>
                  <a:gd name="T37" fmla="*/ 138 h 200"/>
                  <a:gd name="T38" fmla="*/ 179 w 234"/>
                  <a:gd name="T39" fmla="*/ 150 h 200"/>
                  <a:gd name="T40" fmla="*/ 145 w 234"/>
                  <a:gd name="T41" fmla="*/ 142 h 200"/>
                  <a:gd name="T42" fmla="*/ 154 w 234"/>
                  <a:gd name="T43" fmla="*/ 170 h 200"/>
                  <a:gd name="T44" fmla="*/ 170 w 234"/>
                  <a:gd name="T45" fmla="*/ 179 h 200"/>
                  <a:gd name="T46" fmla="*/ 129 w 234"/>
                  <a:gd name="T47" fmla="*/ 200 h 200"/>
                  <a:gd name="T48" fmla="*/ 109 w 234"/>
                  <a:gd name="T49" fmla="*/ 195 h 200"/>
                  <a:gd name="T50" fmla="*/ 95 w 234"/>
                  <a:gd name="T51" fmla="*/ 163 h 200"/>
                  <a:gd name="T52" fmla="*/ 93 w 234"/>
                  <a:gd name="T53" fmla="*/ 142 h 200"/>
                  <a:gd name="T54" fmla="*/ 98 w 234"/>
                  <a:gd name="T55" fmla="*/ 107 h 200"/>
                  <a:gd name="T56" fmla="*/ 56 w 234"/>
                  <a:gd name="T57" fmla="*/ 95 h 200"/>
                  <a:gd name="T58" fmla="*/ 16 w 234"/>
                  <a:gd name="T59" fmla="*/ 86 h 200"/>
                  <a:gd name="T60" fmla="*/ 6 w 234"/>
                  <a:gd name="T61" fmla="*/ 52 h 200"/>
                  <a:gd name="T62" fmla="*/ 4 w 234"/>
                  <a:gd name="T63" fmla="*/ 43 h 200"/>
                  <a:gd name="T64" fmla="*/ 9 w 234"/>
                  <a:gd name="T65" fmla="*/ 24 h 200"/>
                  <a:gd name="T66" fmla="*/ 22 w 234"/>
                  <a:gd name="T67" fmla="*/ 6 h 200"/>
                  <a:gd name="T68" fmla="*/ 37 w 234"/>
                  <a:gd name="T6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00">
                    <a:moveTo>
                      <a:pt x="37" y="0"/>
                    </a:moveTo>
                    <a:lnTo>
                      <a:pt x="25" y="13"/>
                    </a:lnTo>
                    <a:lnTo>
                      <a:pt x="25" y="22"/>
                    </a:lnTo>
                    <a:lnTo>
                      <a:pt x="25" y="34"/>
                    </a:lnTo>
                    <a:lnTo>
                      <a:pt x="18" y="40"/>
                    </a:lnTo>
                    <a:lnTo>
                      <a:pt x="25" y="55"/>
                    </a:lnTo>
                    <a:lnTo>
                      <a:pt x="34" y="55"/>
                    </a:lnTo>
                    <a:lnTo>
                      <a:pt x="37" y="43"/>
                    </a:lnTo>
                    <a:lnTo>
                      <a:pt x="34" y="24"/>
                    </a:lnTo>
                    <a:lnTo>
                      <a:pt x="43" y="18"/>
                    </a:lnTo>
                    <a:lnTo>
                      <a:pt x="59" y="15"/>
                    </a:lnTo>
                    <a:lnTo>
                      <a:pt x="56" y="9"/>
                    </a:lnTo>
                    <a:lnTo>
                      <a:pt x="59" y="0"/>
                    </a:lnTo>
                    <a:lnTo>
                      <a:pt x="65" y="13"/>
                    </a:lnTo>
                    <a:lnTo>
                      <a:pt x="72" y="13"/>
                    </a:lnTo>
                    <a:lnTo>
                      <a:pt x="82" y="18"/>
                    </a:lnTo>
                    <a:lnTo>
                      <a:pt x="86" y="31"/>
                    </a:lnTo>
                    <a:lnTo>
                      <a:pt x="109" y="31"/>
                    </a:lnTo>
                    <a:lnTo>
                      <a:pt x="120" y="31"/>
                    </a:lnTo>
                    <a:lnTo>
                      <a:pt x="129" y="37"/>
                    </a:lnTo>
                    <a:lnTo>
                      <a:pt x="148" y="40"/>
                    </a:lnTo>
                    <a:lnTo>
                      <a:pt x="163" y="34"/>
                    </a:lnTo>
                    <a:lnTo>
                      <a:pt x="154" y="31"/>
                    </a:lnTo>
                    <a:lnTo>
                      <a:pt x="198" y="27"/>
                    </a:lnTo>
                    <a:lnTo>
                      <a:pt x="182" y="34"/>
                    </a:lnTo>
                    <a:lnTo>
                      <a:pt x="188" y="40"/>
                    </a:lnTo>
                    <a:lnTo>
                      <a:pt x="204" y="43"/>
                    </a:lnTo>
                    <a:lnTo>
                      <a:pt x="213" y="52"/>
                    </a:lnTo>
                    <a:lnTo>
                      <a:pt x="216" y="64"/>
                    </a:lnTo>
                    <a:lnTo>
                      <a:pt x="221" y="64"/>
                    </a:lnTo>
                    <a:lnTo>
                      <a:pt x="234" y="70"/>
                    </a:lnTo>
                    <a:lnTo>
                      <a:pt x="216" y="83"/>
                    </a:lnTo>
                    <a:lnTo>
                      <a:pt x="221" y="92"/>
                    </a:lnTo>
                    <a:lnTo>
                      <a:pt x="209" y="95"/>
                    </a:lnTo>
                    <a:lnTo>
                      <a:pt x="209" y="104"/>
                    </a:lnTo>
                    <a:lnTo>
                      <a:pt x="204" y="113"/>
                    </a:lnTo>
                    <a:lnTo>
                      <a:pt x="216" y="127"/>
                    </a:lnTo>
                    <a:lnTo>
                      <a:pt x="204" y="138"/>
                    </a:lnTo>
                    <a:lnTo>
                      <a:pt x="184" y="142"/>
                    </a:lnTo>
                    <a:lnTo>
                      <a:pt x="179" y="150"/>
                    </a:lnTo>
                    <a:lnTo>
                      <a:pt x="157" y="145"/>
                    </a:lnTo>
                    <a:lnTo>
                      <a:pt x="145" y="142"/>
                    </a:lnTo>
                    <a:lnTo>
                      <a:pt x="154" y="150"/>
                    </a:lnTo>
                    <a:lnTo>
                      <a:pt x="154" y="170"/>
                    </a:lnTo>
                    <a:lnTo>
                      <a:pt x="170" y="172"/>
                    </a:lnTo>
                    <a:lnTo>
                      <a:pt x="170" y="179"/>
                    </a:lnTo>
                    <a:lnTo>
                      <a:pt x="154" y="188"/>
                    </a:lnTo>
                    <a:lnTo>
                      <a:pt x="129" y="200"/>
                    </a:lnTo>
                    <a:lnTo>
                      <a:pt x="118" y="200"/>
                    </a:lnTo>
                    <a:lnTo>
                      <a:pt x="109" y="195"/>
                    </a:lnTo>
                    <a:lnTo>
                      <a:pt x="102" y="175"/>
                    </a:lnTo>
                    <a:lnTo>
                      <a:pt x="95" y="163"/>
                    </a:lnTo>
                    <a:lnTo>
                      <a:pt x="102" y="154"/>
                    </a:lnTo>
                    <a:lnTo>
                      <a:pt x="93" y="142"/>
                    </a:lnTo>
                    <a:lnTo>
                      <a:pt x="93" y="123"/>
                    </a:lnTo>
                    <a:lnTo>
                      <a:pt x="98" y="107"/>
                    </a:lnTo>
                    <a:lnTo>
                      <a:pt x="65" y="107"/>
                    </a:lnTo>
                    <a:lnTo>
                      <a:pt x="56" y="95"/>
                    </a:lnTo>
                    <a:lnTo>
                      <a:pt x="31" y="92"/>
                    </a:lnTo>
                    <a:lnTo>
                      <a:pt x="16" y="86"/>
                    </a:lnTo>
                    <a:lnTo>
                      <a:pt x="16" y="74"/>
                    </a:lnTo>
                    <a:lnTo>
                      <a:pt x="6" y="52"/>
                    </a:lnTo>
                    <a:lnTo>
                      <a:pt x="0" y="52"/>
                    </a:lnTo>
                    <a:lnTo>
                      <a:pt x="4" y="43"/>
                    </a:lnTo>
                    <a:lnTo>
                      <a:pt x="4" y="37"/>
                    </a:lnTo>
                    <a:lnTo>
                      <a:pt x="9" y="24"/>
                    </a:lnTo>
                    <a:lnTo>
                      <a:pt x="18" y="15"/>
                    </a:lnTo>
                    <a:lnTo>
                      <a:pt x="22" y="6"/>
                    </a:lnTo>
                    <a:lnTo>
                      <a:pt x="31" y="6"/>
                    </a:lnTo>
                    <a:lnTo>
                      <a:pt x="3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689"/>
              <p:cNvSpPr>
                <a:spLocks/>
              </p:cNvSpPr>
              <p:nvPr/>
            </p:nvSpPr>
            <p:spPr bwMode="auto">
              <a:xfrm>
                <a:off x="3608388" y="3943350"/>
                <a:ext cx="371475" cy="317500"/>
              </a:xfrm>
              <a:custGeom>
                <a:avLst/>
                <a:gdLst>
                  <a:gd name="T0" fmla="*/ 25 w 234"/>
                  <a:gd name="T1" fmla="*/ 13 h 200"/>
                  <a:gd name="T2" fmla="*/ 25 w 234"/>
                  <a:gd name="T3" fmla="*/ 34 h 200"/>
                  <a:gd name="T4" fmla="*/ 25 w 234"/>
                  <a:gd name="T5" fmla="*/ 55 h 200"/>
                  <a:gd name="T6" fmla="*/ 37 w 234"/>
                  <a:gd name="T7" fmla="*/ 43 h 200"/>
                  <a:gd name="T8" fmla="*/ 43 w 234"/>
                  <a:gd name="T9" fmla="*/ 18 h 200"/>
                  <a:gd name="T10" fmla="*/ 56 w 234"/>
                  <a:gd name="T11" fmla="*/ 9 h 200"/>
                  <a:gd name="T12" fmla="*/ 65 w 234"/>
                  <a:gd name="T13" fmla="*/ 13 h 200"/>
                  <a:gd name="T14" fmla="*/ 82 w 234"/>
                  <a:gd name="T15" fmla="*/ 18 h 200"/>
                  <a:gd name="T16" fmla="*/ 109 w 234"/>
                  <a:gd name="T17" fmla="*/ 31 h 200"/>
                  <a:gd name="T18" fmla="*/ 129 w 234"/>
                  <a:gd name="T19" fmla="*/ 37 h 200"/>
                  <a:gd name="T20" fmla="*/ 163 w 234"/>
                  <a:gd name="T21" fmla="*/ 34 h 200"/>
                  <a:gd name="T22" fmla="*/ 198 w 234"/>
                  <a:gd name="T23" fmla="*/ 27 h 200"/>
                  <a:gd name="T24" fmla="*/ 188 w 234"/>
                  <a:gd name="T25" fmla="*/ 40 h 200"/>
                  <a:gd name="T26" fmla="*/ 213 w 234"/>
                  <a:gd name="T27" fmla="*/ 52 h 200"/>
                  <a:gd name="T28" fmla="*/ 221 w 234"/>
                  <a:gd name="T29" fmla="*/ 64 h 200"/>
                  <a:gd name="T30" fmla="*/ 216 w 234"/>
                  <a:gd name="T31" fmla="*/ 83 h 200"/>
                  <a:gd name="T32" fmla="*/ 209 w 234"/>
                  <a:gd name="T33" fmla="*/ 95 h 200"/>
                  <a:gd name="T34" fmla="*/ 204 w 234"/>
                  <a:gd name="T35" fmla="*/ 113 h 200"/>
                  <a:gd name="T36" fmla="*/ 204 w 234"/>
                  <a:gd name="T37" fmla="*/ 138 h 200"/>
                  <a:gd name="T38" fmla="*/ 179 w 234"/>
                  <a:gd name="T39" fmla="*/ 150 h 200"/>
                  <a:gd name="T40" fmla="*/ 145 w 234"/>
                  <a:gd name="T41" fmla="*/ 142 h 200"/>
                  <a:gd name="T42" fmla="*/ 154 w 234"/>
                  <a:gd name="T43" fmla="*/ 170 h 200"/>
                  <a:gd name="T44" fmla="*/ 170 w 234"/>
                  <a:gd name="T45" fmla="*/ 179 h 200"/>
                  <a:gd name="T46" fmla="*/ 129 w 234"/>
                  <a:gd name="T47" fmla="*/ 200 h 200"/>
                  <a:gd name="T48" fmla="*/ 109 w 234"/>
                  <a:gd name="T49" fmla="*/ 195 h 200"/>
                  <a:gd name="T50" fmla="*/ 95 w 234"/>
                  <a:gd name="T51" fmla="*/ 163 h 200"/>
                  <a:gd name="T52" fmla="*/ 93 w 234"/>
                  <a:gd name="T53" fmla="*/ 142 h 200"/>
                  <a:gd name="T54" fmla="*/ 98 w 234"/>
                  <a:gd name="T55" fmla="*/ 107 h 200"/>
                  <a:gd name="T56" fmla="*/ 56 w 234"/>
                  <a:gd name="T57" fmla="*/ 95 h 200"/>
                  <a:gd name="T58" fmla="*/ 16 w 234"/>
                  <a:gd name="T59" fmla="*/ 86 h 200"/>
                  <a:gd name="T60" fmla="*/ 6 w 234"/>
                  <a:gd name="T61" fmla="*/ 52 h 200"/>
                  <a:gd name="T62" fmla="*/ 4 w 234"/>
                  <a:gd name="T63" fmla="*/ 43 h 200"/>
                  <a:gd name="T64" fmla="*/ 9 w 234"/>
                  <a:gd name="T65" fmla="*/ 24 h 200"/>
                  <a:gd name="T66" fmla="*/ 22 w 234"/>
                  <a:gd name="T67" fmla="*/ 6 h 200"/>
                  <a:gd name="T68" fmla="*/ 37 w 234"/>
                  <a:gd name="T6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00">
                    <a:moveTo>
                      <a:pt x="37" y="0"/>
                    </a:moveTo>
                    <a:lnTo>
                      <a:pt x="25" y="13"/>
                    </a:lnTo>
                    <a:lnTo>
                      <a:pt x="25" y="22"/>
                    </a:lnTo>
                    <a:lnTo>
                      <a:pt x="25" y="34"/>
                    </a:lnTo>
                    <a:lnTo>
                      <a:pt x="18" y="40"/>
                    </a:lnTo>
                    <a:lnTo>
                      <a:pt x="25" y="55"/>
                    </a:lnTo>
                    <a:lnTo>
                      <a:pt x="34" y="55"/>
                    </a:lnTo>
                    <a:lnTo>
                      <a:pt x="37" y="43"/>
                    </a:lnTo>
                    <a:lnTo>
                      <a:pt x="34" y="24"/>
                    </a:lnTo>
                    <a:lnTo>
                      <a:pt x="43" y="18"/>
                    </a:lnTo>
                    <a:lnTo>
                      <a:pt x="59" y="15"/>
                    </a:lnTo>
                    <a:lnTo>
                      <a:pt x="56" y="9"/>
                    </a:lnTo>
                    <a:lnTo>
                      <a:pt x="59" y="0"/>
                    </a:lnTo>
                    <a:lnTo>
                      <a:pt x="65" y="13"/>
                    </a:lnTo>
                    <a:lnTo>
                      <a:pt x="72" y="13"/>
                    </a:lnTo>
                    <a:lnTo>
                      <a:pt x="82" y="18"/>
                    </a:lnTo>
                    <a:lnTo>
                      <a:pt x="86" y="31"/>
                    </a:lnTo>
                    <a:lnTo>
                      <a:pt x="109" y="31"/>
                    </a:lnTo>
                    <a:lnTo>
                      <a:pt x="120" y="31"/>
                    </a:lnTo>
                    <a:lnTo>
                      <a:pt x="129" y="37"/>
                    </a:lnTo>
                    <a:lnTo>
                      <a:pt x="148" y="40"/>
                    </a:lnTo>
                    <a:lnTo>
                      <a:pt x="163" y="34"/>
                    </a:lnTo>
                    <a:lnTo>
                      <a:pt x="154" y="31"/>
                    </a:lnTo>
                    <a:lnTo>
                      <a:pt x="198" y="27"/>
                    </a:lnTo>
                    <a:lnTo>
                      <a:pt x="182" y="34"/>
                    </a:lnTo>
                    <a:lnTo>
                      <a:pt x="188" y="40"/>
                    </a:lnTo>
                    <a:lnTo>
                      <a:pt x="204" y="43"/>
                    </a:lnTo>
                    <a:lnTo>
                      <a:pt x="213" y="52"/>
                    </a:lnTo>
                    <a:lnTo>
                      <a:pt x="216" y="64"/>
                    </a:lnTo>
                    <a:lnTo>
                      <a:pt x="221" y="64"/>
                    </a:lnTo>
                    <a:lnTo>
                      <a:pt x="234" y="70"/>
                    </a:lnTo>
                    <a:lnTo>
                      <a:pt x="216" y="83"/>
                    </a:lnTo>
                    <a:lnTo>
                      <a:pt x="221" y="92"/>
                    </a:lnTo>
                    <a:lnTo>
                      <a:pt x="209" y="95"/>
                    </a:lnTo>
                    <a:lnTo>
                      <a:pt x="209" y="104"/>
                    </a:lnTo>
                    <a:lnTo>
                      <a:pt x="204" y="113"/>
                    </a:lnTo>
                    <a:lnTo>
                      <a:pt x="216" y="127"/>
                    </a:lnTo>
                    <a:lnTo>
                      <a:pt x="204" y="138"/>
                    </a:lnTo>
                    <a:lnTo>
                      <a:pt x="184" y="142"/>
                    </a:lnTo>
                    <a:lnTo>
                      <a:pt x="179" y="150"/>
                    </a:lnTo>
                    <a:lnTo>
                      <a:pt x="157" y="145"/>
                    </a:lnTo>
                    <a:lnTo>
                      <a:pt x="145" y="142"/>
                    </a:lnTo>
                    <a:lnTo>
                      <a:pt x="154" y="150"/>
                    </a:lnTo>
                    <a:lnTo>
                      <a:pt x="154" y="170"/>
                    </a:lnTo>
                    <a:lnTo>
                      <a:pt x="170" y="172"/>
                    </a:lnTo>
                    <a:lnTo>
                      <a:pt x="170" y="179"/>
                    </a:lnTo>
                    <a:lnTo>
                      <a:pt x="154" y="188"/>
                    </a:lnTo>
                    <a:lnTo>
                      <a:pt x="129" y="200"/>
                    </a:lnTo>
                    <a:lnTo>
                      <a:pt x="118" y="200"/>
                    </a:lnTo>
                    <a:lnTo>
                      <a:pt x="109" y="195"/>
                    </a:lnTo>
                    <a:lnTo>
                      <a:pt x="102" y="175"/>
                    </a:lnTo>
                    <a:lnTo>
                      <a:pt x="95" y="163"/>
                    </a:lnTo>
                    <a:lnTo>
                      <a:pt x="102" y="154"/>
                    </a:lnTo>
                    <a:lnTo>
                      <a:pt x="93" y="142"/>
                    </a:lnTo>
                    <a:lnTo>
                      <a:pt x="93" y="123"/>
                    </a:lnTo>
                    <a:lnTo>
                      <a:pt x="98" y="107"/>
                    </a:lnTo>
                    <a:lnTo>
                      <a:pt x="65" y="107"/>
                    </a:lnTo>
                    <a:lnTo>
                      <a:pt x="56" y="95"/>
                    </a:lnTo>
                    <a:lnTo>
                      <a:pt x="31" y="92"/>
                    </a:lnTo>
                    <a:lnTo>
                      <a:pt x="16" y="86"/>
                    </a:lnTo>
                    <a:lnTo>
                      <a:pt x="16" y="74"/>
                    </a:lnTo>
                    <a:lnTo>
                      <a:pt x="6" y="52"/>
                    </a:lnTo>
                    <a:lnTo>
                      <a:pt x="0" y="52"/>
                    </a:lnTo>
                    <a:lnTo>
                      <a:pt x="4" y="43"/>
                    </a:lnTo>
                    <a:lnTo>
                      <a:pt x="4" y="37"/>
                    </a:lnTo>
                    <a:lnTo>
                      <a:pt x="9" y="24"/>
                    </a:lnTo>
                    <a:lnTo>
                      <a:pt x="18" y="15"/>
                    </a:lnTo>
                    <a:lnTo>
                      <a:pt x="22" y="6"/>
                    </a:lnTo>
                    <a:lnTo>
                      <a:pt x="31" y="6"/>
                    </a:lnTo>
                    <a:lnTo>
                      <a:pt x="37"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7" name="Freeform 690"/>
              <p:cNvSpPr>
                <a:spLocks/>
              </p:cNvSpPr>
              <p:nvPr/>
            </p:nvSpPr>
            <p:spPr bwMode="auto">
              <a:xfrm>
                <a:off x="2362200" y="2633663"/>
                <a:ext cx="1538288" cy="923925"/>
              </a:xfrm>
              <a:custGeom>
                <a:avLst/>
                <a:gdLst>
                  <a:gd name="T0" fmla="*/ 557 w 969"/>
                  <a:gd name="T1" fmla="*/ 52 h 582"/>
                  <a:gd name="T2" fmla="*/ 578 w 969"/>
                  <a:gd name="T3" fmla="*/ 68 h 582"/>
                  <a:gd name="T4" fmla="*/ 607 w 969"/>
                  <a:gd name="T5" fmla="*/ 90 h 582"/>
                  <a:gd name="T6" fmla="*/ 591 w 969"/>
                  <a:gd name="T7" fmla="*/ 107 h 582"/>
                  <a:gd name="T8" fmla="*/ 646 w 969"/>
                  <a:gd name="T9" fmla="*/ 98 h 582"/>
                  <a:gd name="T10" fmla="*/ 646 w 969"/>
                  <a:gd name="T11" fmla="*/ 120 h 582"/>
                  <a:gd name="T12" fmla="*/ 687 w 969"/>
                  <a:gd name="T13" fmla="*/ 125 h 582"/>
                  <a:gd name="T14" fmla="*/ 674 w 969"/>
                  <a:gd name="T15" fmla="*/ 136 h 582"/>
                  <a:gd name="T16" fmla="*/ 630 w 969"/>
                  <a:gd name="T17" fmla="*/ 179 h 582"/>
                  <a:gd name="T18" fmla="*/ 634 w 969"/>
                  <a:gd name="T19" fmla="*/ 234 h 582"/>
                  <a:gd name="T20" fmla="*/ 657 w 969"/>
                  <a:gd name="T21" fmla="*/ 172 h 582"/>
                  <a:gd name="T22" fmla="*/ 687 w 969"/>
                  <a:gd name="T23" fmla="*/ 141 h 582"/>
                  <a:gd name="T24" fmla="*/ 689 w 969"/>
                  <a:gd name="T25" fmla="*/ 193 h 582"/>
                  <a:gd name="T26" fmla="*/ 709 w 969"/>
                  <a:gd name="T27" fmla="*/ 209 h 582"/>
                  <a:gd name="T28" fmla="*/ 739 w 969"/>
                  <a:gd name="T29" fmla="*/ 242 h 582"/>
                  <a:gd name="T30" fmla="*/ 767 w 969"/>
                  <a:gd name="T31" fmla="*/ 209 h 582"/>
                  <a:gd name="T32" fmla="*/ 844 w 969"/>
                  <a:gd name="T33" fmla="*/ 172 h 582"/>
                  <a:gd name="T34" fmla="*/ 951 w 969"/>
                  <a:gd name="T35" fmla="*/ 125 h 582"/>
                  <a:gd name="T36" fmla="*/ 969 w 969"/>
                  <a:gd name="T37" fmla="*/ 175 h 582"/>
                  <a:gd name="T38" fmla="*/ 908 w 969"/>
                  <a:gd name="T39" fmla="*/ 216 h 582"/>
                  <a:gd name="T40" fmla="*/ 911 w 969"/>
                  <a:gd name="T41" fmla="*/ 248 h 582"/>
                  <a:gd name="T42" fmla="*/ 867 w 969"/>
                  <a:gd name="T43" fmla="*/ 264 h 582"/>
                  <a:gd name="T44" fmla="*/ 835 w 969"/>
                  <a:gd name="T45" fmla="*/ 289 h 582"/>
                  <a:gd name="T46" fmla="*/ 812 w 969"/>
                  <a:gd name="T47" fmla="*/ 311 h 582"/>
                  <a:gd name="T48" fmla="*/ 801 w 969"/>
                  <a:gd name="T49" fmla="*/ 296 h 582"/>
                  <a:gd name="T50" fmla="*/ 789 w 969"/>
                  <a:gd name="T51" fmla="*/ 330 h 582"/>
                  <a:gd name="T52" fmla="*/ 794 w 969"/>
                  <a:gd name="T53" fmla="*/ 366 h 582"/>
                  <a:gd name="T54" fmla="*/ 794 w 969"/>
                  <a:gd name="T55" fmla="*/ 373 h 582"/>
                  <a:gd name="T56" fmla="*/ 751 w 969"/>
                  <a:gd name="T57" fmla="*/ 409 h 582"/>
                  <a:gd name="T58" fmla="*/ 687 w 969"/>
                  <a:gd name="T59" fmla="*/ 498 h 582"/>
                  <a:gd name="T60" fmla="*/ 674 w 969"/>
                  <a:gd name="T61" fmla="*/ 582 h 582"/>
                  <a:gd name="T62" fmla="*/ 650 w 969"/>
                  <a:gd name="T63" fmla="*/ 530 h 582"/>
                  <a:gd name="T64" fmla="*/ 616 w 969"/>
                  <a:gd name="T65" fmla="*/ 492 h 582"/>
                  <a:gd name="T66" fmla="*/ 548 w 969"/>
                  <a:gd name="T67" fmla="*/ 480 h 582"/>
                  <a:gd name="T68" fmla="*/ 530 w 969"/>
                  <a:gd name="T69" fmla="*/ 498 h 582"/>
                  <a:gd name="T70" fmla="*/ 437 w 969"/>
                  <a:gd name="T71" fmla="*/ 501 h 582"/>
                  <a:gd name="T72" fmla="*/ 394 w 969"/>
                  <a:gd name="T73" fmla="*/ 560 h 582"/>
                  <a:gd name="T74" fmla="*/ 341 w 969"/>
                  <a:gd name="T75" fmla="*/ 484 h 582"/>
                  <a:gd name="T76" fmla="*/ 282 w 969"/>
                  <a:gd name="T77" fmla="*/ 462 h 582"/>
                  <a:gd name="T78" fmla="*/ 181 w 969"/>
                  <a:gd name="T79" fmla="*/ 440 h 582"/>
                  <a:gd name="T80" fmla="*/ 77 w 969"/>
                  <a:gd name="T81" fmla="*/ 391 h 582"/>
                  <a:gd name="T82" fmla="*/ 30 w 969"/>
                  <a:gd name="T83" fmla="*/ 344 h 582"/>
                  <a:gd name="T84" fmla="*/ 15 w 969"/>
                  <a:gd name="T85" fmla="*/ 289 h 582"/>
                  <a:gd name="T86" fmla="*/ 2 w 969"/>
                  <a:gd name="T87" fmla="*/ 259 h 582"/>
                  <a:gd name="T88" fmla="*/ 15 w 969"/>
                  <a:gd name="T89" fmla="*/ 159 h 582"/>
                  <a:gd name="T90" fmla="*/ 54 w 969"/>
                  <a:gd name="T91" fmla="*/ 15 h 582"/>
                  <a:gd name="T92" fmla="*/ 89 w 969"/>
                  <a:gd name="T93" fmla="*/ 43 h 582"/>
                  <a:gd name="T94" fmla="*/ 535 w 969"/>
                  <a:gd name="T95" fmla="*/ 4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9" h="582">
                    <a:moveTo>
                      <a:pt x="535" y="45"/>
                    </a:moveTo>
                    <a:lnTo>
                      <a:pt x="548" y="31"/>
                    </a:lnTo>
                    <a:lnTo>
                      <a:pt x="557" y="36"/>
                    </a:lnTo>
                    <a:lnTo>
                      <a:pt x="557" y="52"/>
                    </a:lnTo>
                    <a:lnTo>
                      <a:pt x="544" y="52"/>
                    </a:lnTo>
                    <a:lnTo>
                      <a:pt x="566" y="64"/>
                    </a:lnTo>
                    <a:lnTo>
                      <a:pt x="566" y="52"/>
                    </a:lnTo>
                    <a:lnTo>
                      <a:pt x="578" y="68"/>
                    </a:lnTo>
                    <a:lnTo>
                      <a:pt x="587" y="74"/>
                    </a:lnTo>
                    <a:lnTo>
                      <a:pt x="609" y="77"/>
                    </a:lnTo>
                    <a:lnTo>
                      <a:pt x="628" y="79"/>
                    </a:lnTo>
                    <a:lnTo>
                      <a:pt x="607" y="90"/>
                    </a:lnTo>
                    <a:lnTo>
                      <a:pt x="587" y="98"/>
                    </a:lnTo>
                    <a:lnTo>
                      <a:pt x="573" y="110"/>
                    </a:lnTo>
                    <a:lnTo>
                      <a:pt x="578" y="110"/>
                    </a:lnTo>
                    <a:lnTo>
                      <a:pt x="591" y="107"/>
                    </a:lnTo>
                    <a:lnTo>
                      <a:pt x="591" y="116"/>
                    </a:lnTo>
                    <a:lnTo>
                      <a:pt x="621" y="110"/>
                    </a:lnTo>
                    <a:lnTo>
                      <a:pt x="641" y="98"/>
                    </a:lnTo>
                    <a:lnTo>
                      <a:pt x="646" y="98"/>
                    </a:lnTo>
                    <a:lnTo>
                      <a:pt x="641" y="104"/>
                    </a:lnTo>
                    <a:lnTo>
                      <a:pt x="630" y="114"/>
                    </a:lnTo>
                    <a:lnTo>
                      <a:pt x="644" y="114"/>
                    </a:lnTo>
                    <a:lnTo>
                      <a:pt x="646" y="120"/>
                    </a:lnTo>
                    <a:lnTo>
                      <a:pt x="659" y="123"/>
                    </a:lnTo>
                    <a:lnTo>
                      <a:pt x="664" y="120"/>
                    </a:lnTo>
                    <a:lnTo>
                      <a:pt x="687" y="120"/>
                    </a:lnTo>
                    <a:lnTo>
                      <a:pt x="687" y="125"/>
                    </a:lnTo>
                    <a:lnTo>
                      <a:pt x="696" y="129"/>
                    </a:lnTo>
                    <a:lnTo>
                      <a:pt x="700" y="136"/>
                    </a:lnTo>
                    <a:lnTo>
                      <a:pt x="689" y="136"/>
                    </a:lnTo>
                    <a:lnTo>
                      <a:pt x="674" y="136"/>
                    </a:lnTo>
                    <a:lnTo>
                      <a:pt x="653" y="138"/>
                    </a:lnTo>
                    <a:lnTo>
                      <a:pt x="628" y="166"/>
                    </a:lnTo>
                    <a:lnTo>
                      <a:pt x="646" y="150"/>
                    </a:lnTo>
                    <a:lnTo>
                      <a:pt x="630" y="179"/>
                    </a:lnTo>
                    <a:lnTo>
                      <a:pt x="625" y="196"/>
                    </a:lnTo>
                    <a:lnTo>
                      <a:pt x="621" y="218"/>
                    </a:lnTo>
                    <a:lnTo>
                      <a:pt x="621" y="234"/>
                    </a:lnTo>
                    <a:lnTo>
                      <a:pt x="634" y="234"/>
                    </a:lnTo>
                    <a:lnTo>
                      <a:pt x="644" y="222"/>
                    </a:lnTo>
                    <a:lnTo>
                      <a:pt x="646" y="203"/>
                    </a:lnTo>
                    <a:lnTo>
                      <a:pt x="650" y="184"/>
                    </a:lnTo>
                    <a:lnTo>
                      <a:pt x="657" y="172"/>
                    </a:lnTo>
                    <a:lnTo>
                      <a:pt x="667" y="157"/>
                    </a:lnTo>
                    <a:lnTo>
                      <a:pt x="674" y="157"/>
                    </a:lnTo>
                    <a:lnTo>
                      <a:pt x="680" y="148"/>
                    </a:lnTo>
                    <a:lnTo>
                      <a:pt x="687" y="141"/>
                    </a:lnTo>
                    <a:lnTo>
                      <a:pt x="705" y="157"/>
                    </a:lnTo>
                    <a:lnTo>
                      <a:pt x="705" y="169"/>
                    </a:lnTo>
                    <a:lnTo>
                      <a:pt x="696" y="182"/>
                    </a:lnTo>
                    <a:lnTo>
                      <a:pt x="689" y="193"/>
                    </a:lnTo>
                    <a:lnTo>
                      <a:pt x="700" y="191"/>
                    </a:lnTo>
                    <a:lnTo>
                      <a:pt x="709" y="184"/>
                    </a:lnTo>
                    <a:lnTo>
                      <a:pt x="710" y="196"/>
                    </a:lnTo>
                    <a:lnTo>
                      <a:pt x="709" y="209"/>
                    </a:lnTo>
                    <a:lnTo>
                      <a:pt x="700" y="222"/>
                    </a:lnTo>
                    <a:lnTo>
                      <a:pt x="687" y="237"/>
                    </a:lnTo>
                    <a:lnTo>
                      <a:pt x="710" y="242"/>
                    </a:lnTo>
                    <a:lnTo>
                      <a:pt x="739" y="242"/>
                    </a:lnTo>
                    <a:lnTo>
                      <a:pt x="757" y="234"/>
                    </a:lnTo>
                    <a:lnTo>
                      <a:pt x="769" y="225"/>
                    </a:lnTo>
                    <a:lnTo>
                      <a:pt x="767" y="216"/>
                    </a:lnTo>
                    <a:lnTo>
                      <a:pt x="767" y="209"/>
                    </a:lnTo>
                    <a:lnTo>
                      <a:pt x="794" y="209"/>
                    </a:lnTo>
                    <a:lnTo>
                      <a:pt x="807" y="206"/>
                    </a:lnTo>
                    <a:lnTo>
                      <a:pt x="835" y="191"/>
                    </a:lnTo>
                    <a:lnTo>
                      <a:pt x="844" y="172"/>
                    </a:lnTo>
                    <a:lnTo>
                      <a:pt x="896" y="172"/>
                    </a:lnTo>
                    <a:lnTo>
                      <a:pt x="908" y="169"/>
                    </a:lnTo>
                    <a:lnTo>
                      <a:pt x="946" y="120"/>
                    </a:lnTo>
                    <a:lnTo>
                      <a:pt x="951" y="125"/>
                    </a:lnTo>
                    <a:lnTo>
                      <a:pt x="960" y="123"/>
                    </a:lnTo>
                    <a:lnTo>
                      <a:pt x="969" y="132"/>
                    </a:lnTo>
                    <a:lnTo>
                      <a:pt x="960" y="159"/>
                    </a:lnTo>
                    <a:lnTo>
                      <a:pt x="969" y="175"/>
                    </a:lnTo>
                    <a:lnTo>
                      <a:pt x="967" y="188"/>
                    </a:lnTo>
                    <a:lnTo>
                      <a:pt x="946" y="188"/>
                    </a:lnTo>
                    <a:lnTo>
                      <a:pt x="930" y="203"/>
                    </a:lnTo>
                    <a:lnTo>
                      <a:pt x="908" y="216"/>
                    </a:lnTo>
                    <a:lnTo>
                      <a:pt x="896" y="234"/>
                    </a:lnTo>
                    <a:lnTo>
                      <a:pt x="903" y="242"/>
                    </a:lnTo>
                    <a:lnTo>
                      <a:pt x="908" y="242"/>
                    </a:lnTo>
                    <a:lnTo>
                      <a:pt x="911" y="248"/>
                    </a:lnTo>
                    <a:lnTo>
                      <a:pt x="890" y="252"/>
                    </a:lnTo>
                    <a:lnTo>
                      <a:pt x="871" y="255"/>
                    </a:lnTo>
                    <a:lnTo>
                      <a:pt x="846" y="264"/>
                    </a:lnTo>
                    <a:lnTo>
                      <a:pt x="867" y="264"/>
                    </a:lnTo>
                    <a:lnTo>
                      <a:pt x="846" y="271"/>
                    </a:lnTo>
                    <a:lnTo>
                      <a:pt x="835" y="275"/>
                    </a:lnTo>
                    <a:lnTo>
                      <a:pt x="837" y="277"/>
                    </a:lnTo>
                    <a:lnTo>
                      <a:pt x="835" y="289"/>
                    </a:lnTo>
                    <a:lnTo>
                      <a:pt x="822" y="305"/>
                    </a:lnTo>
                    <a:lnTo>
                      <a:pt x="810" y="296"/>
                    </a:lnTo>
                    <a:lnTo>
                      <a:pt x="810" y="301"/>
                    </a:lnTo>
                    <a:lnTo>
                      <a:pt x="812" y="311"/>
                    </a:lnTo>
                    <a:lnTo>
                      <a:pt x="801" y="330"/>
                    </a:lnTo>
                    <a:lnTo>
                      <a:pt x="798" y="316"/>
                    </a:lnTo>
                    <a:lnTo>
                      <a:pt x="794" y="305"/>
                    </a:lnTo>
                    <a:lnTo>
                      <a:pt x="801" y="296"/>
                    </a:lnTo>
                    <a:lnTo>
                      <a:pt x="791" y="298"/>
                    </a:lnTo>
                    <a:lnTo>
                      <a:pt x="789" y="320"/>
                    </a:lnTo>
                    <a:lnTo>
                      <a:pt x="776" y="314"/>
                    </a:lnTo>
                    <a:lnTo>
                      <a:pt x="789" y="330"/>
                    </a:lnTo>
                    <a:lnTo>
                      <a:pt x="789" y="332"/>
                    </a:lnTo>
                    <a:lnTo>
                      <a:pt x="785" y="348"/>
                    </a:lnTo>
                    <a:lnTo>
                      <a:pt x="794" y="351"/>
                    </a:lnTo>
                    <a:lnTo>
                      <a:pt x="794" y="366"/>
                    </a:lnTo>
                    <a:lnTo>
                      <a:pt x="791" y="357"/>
                    </a:lnTo>
                    <a:lnTo>
                      <a:pt x="789" y="364"/>
                    </a:lnTo>
                    <a:lnTo>
                      <a:pt x="776" y="366"/>
                    </a:lnTo>
                    <a:lnTo>
                      <a:pt x="794" y="373"/>
                    </a:lnTo>
                    <a:lnTo>
                      <a:pt x="785" y="385"/>
                    </a:lnTo>
                    <a:lnTo>
                      <a:pt x="773" y="379"/>
                    </a:lnTo>
                    <a:lnTo>
                      <a:pt x="778" y="391"/>
                    </a:lnTo>
                    <a:lnTo>
                      <a:pt x="751" y="409"/>
                    </a:lnTo>
                    <a:lnTo>
                      <a:pt x="726" y="423"/>
                    </a:lnTo>
                    <a:lnTo>
                      <a:pt x="705" y="437"/>
                    </a:lnTo>
                    <a:lnTo>
                      <a:pt x="683" y="464"/>
                    </a:lnTo>
                    <a:lnTo>
                      <a:pt x="687" y="498"/>
                    </a:lnTo>
                    <a:lnTo>
                      <a:pt x="689" y="527"/>
                    </a:lnTo>
                    <a:lnTo>
                      <a:pt x="696" y="551"/>
                    </a:lnTo>
                    <a:lnTo>
                      <a:pt x="687" y="582"/>
                    </a:lnTo>
                    <a:lnTo>
                      <a:pt x="674" y="582"/>
                    </a:lnTo>
                    <a:lnTo>
                      <a:pt x="664" y="567"/>
                    </a:lnTo>
                    <a:lnTo>
                      <a:pt x="657" y="548"/>
                    </a:lnTo>
                    <a:lnTo>
                      <a:pt x="657" y="530"/>
                    </a:lnTo>
                    <a:lnTo>
                      <a:pt x="650" y="530"/>
                    </a:lnTo>
                    <a:lnTo>
                      <a:pt x="657" y="514"/>
                    </a:lnTo>
                    <a:lnTo>
                      <a:pt x="650" y="498"/>
                    </a:lnTo>
                    <a:lnTo>
                      <a:pt x="634" y="484"/>
                    </a:lnTo>
                    <a:lnTo>
                      <a:pt x="616" y="492"/>
                    </a:lnTo>
                    <a:lnTo>
                      <a:pt x="600" y="478"/>
                    </a:lnTo>
                    <a:lnTo>
                      <a:pt x="575" y="480"/>
                    </a:lnTo>
                    <a:lnTo>
                      <a:pt x="569" y="475"/>
                    </a:lnTo>
                    <a:lnTo>
                      <a:pt x="548" y="480"/>
                    </a:lnTo>
                    <a:lnTo>
                      <a:pt x="526" y="480"/>
                    </a:lnTo>
                    <a:lnTo>
                      <a:pt x="541" y="487"/>
                    </a:lnTo>
                    <a:lnTo>
                      <a:pt x="548" y="498"/>
                    </a:lnTo>
                    <a:lnTo>
                      <a:pt x="530" y="498"/>
                    </a:lnTo>
                    <a:lnTo>
                      <a:pt x="509" y="489"/>
                    </a:lnTo>
                    <a:lnTo>
                      <a:pt x="480" y="487"/>
                    </a:lnTo>
                    <a:lnTo>
                      <a:pt x="459" y="489"/>
                    </a:lnTo>
                    <a:lnTo>
                      <a:pt x="437" y="501"/>
                    </a:lnTo>
                    <a:lnTo>
                      <a:pt x="416" y="508"/>
                    </a:lnTo>
                    <a:lnTo>
                      <a:pt x="397" y="530"/>
                    </a:lnTo>
                    <a:lnTo>
                      <a:pt x="400" y="557"/>
                    </a:lnTo>
                    <a:lnTo>
                      <a:pt x="394" y="560"/>
                    </a:lnTo>
                    <a:lnTo>
                      <a:pt x="369" y="548"/>
                    </a:lnTo>
                    <a:lnTo>
                      <a:pt x="366" y="527"/>
                    </a:lnTo>
                    <a:lnTo>
                      <a:pt x="357" y="512"/>
                    </a:lnTo>
                    <a:lnTo>
                      <a:pt x="341" y="484"/>
                    </a:lnTo>
                    <a:lnTo>
                      <a:pt x="325" y="478"/>
                    </a:lnTo>
                    <a:lnTo>
                      <a:pt x="308" y="496"/>
                    </a:lnTo>
                    <a:lnTo>
                      <a:pt x="289" y="480"/>
                    </a:lnTo>
                    <a:lnTo>
                      <a:pt x="282" y="462"/>
                    </a:lnTo>
                    <a:lnTo>
                      <a:pt x="261" y="434"/>
                    </a:lnTo>
                    <a:lnTo>
                      <a:pt x="230" y="432"/>
                    </a:lnTo>
                    <a:lnTo>
                      <a:pt x="230" y="440"/>
                    </a:lnTo>
                    <a:lnTo>
                      <a:pt x="181" y="440"/>
                    </a:lnTo>
                    <a:lnTo>
                      <a:pt x="120" y="412"/>
                    </a:lnTo>
                    <a:lnTo>
                      <a:pt x="123" y="407"/>
                    </a:lnTo>
                    <a:lnTo>
                      <a:pt x="82" y="409"/>
                    </a:lnTo>
                    <a:lnTo>
                      <a:pt x="77" y="391"/>
                    </a:lnTo>
                    <a:lnTo>
                      <a:pt x="68" y="379"/>
                    </a:lnTo>
                    <a:lnTo>
                      <a:pt x="52" y="369"/>
                    </a:lnTo>
                    <a:lnTo>
                      <a:pt x="34" y="366"/>
                    </a:lnTo>
                    <a:lnTo>
                      <a:pt x="30" y="344"/>
                    </a:lnTo>
                    <a:lnTo>
                      <a:pt x="18" y="320"/>
                    </a:lnTo>
                    <a:lnTo>
                      <a:pt x="24" y="307"/>
                    </a:lnTo>
                    <a:lnTo>
                      <a:pt x="15" y="301"/>
                    </a:lnTo>
                    <a:lnTo>
                      <a:pt x="15" y="289"/>
                    </a:lnTo>
                    <a:lnTo>
                      <a:pt x="20" y="292"/>
                    </a:lnTo>
                    <a:lnTo>
                      <a:pt x="20" y="277"/>
                    </a:lnTo>
                    <a:lnTo>
                      <a:pt x="9" y="280"/>
                    </a:lnTo>
                    <a:lnTo>
                      <a:pt x="2" y="259"/>
                    </a:lnTo>
                    <a:lnTo>
                      <a:pt x="6" y="234"/>
                    </a:lnTo>
                    <a:lnTo>
                      <a:pt x="0" y="225"/>
                    </a:lnTo>
                    <a:lnTo>
                      <a:pt x="11" y="196"/>
                    </a:lnTo>
                    <a:lnTo>
                      <a:pt x="15" y="159"/>
                    </a:lnTo>
                    <a:lnTo>
                      <a:pt x="30" y="123"/>
                    </a:lnTo>
                    <a:lnTo>
                      <a:pt x="45" y="86"/>
                    </a:lnTo>
                    <a:lnTo>
                      <a:pt x="52" y="59"/>
                    </a:lnTo>
                    <a:lnTo>
                      <a:pt x="54" y="15"/>
                    </a:lnTo>
                    <a:lnTo>
                      <a:pt x="79" y="27"/>
                    </a:lnTo>
                    <a:lnTo>
                      <a:pt x="79" y="40"/>
                    </a:lnTo>
                    <a:lnTo>
                      <a:pt x="74" y="52"/>
                    </a:lnTo>
                    <a:lnTo>
                      <a:pt x="89" y="43"/>
                    </a:lnTo>
                    <a:lnTo>
                      <a:pt x="91" y="11"/>
                    </a:lnTo>
                    <a:lnTo>
                      <a:pt x="89" y="0"/>
                    </a:lnTo>
                    <a:lnTo>
                      <a:pt x="535" y="45"/>
                    </a:lnTo>
                    <a:lnTo>
                      <a:pt x="535" y="4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691"/>
              <p:cNvSpPr>
                <a:spLocks/>
              </p:cNvSpPr>
              <p:nvPr/>
            </p:nvSpPr>
            <p:spPr bwMode="auto">
              <a:xfrm>
                <a:off x="1631950" y="1306513"/>
                <a:ext cx="963613" cy="1038225"/>
              </a:xfrm>
              <a:custGeom>
                <a:avLst/>
                <a:gdLst>
                  <a:gd name="T0" fmla="*/ 429 w 607"/>
                  <a:gd name="T1" fmla="*/ 453 h 654"/>
                  <a:gd name="T2" fmla="*/ 484 w 607"/>
                  <a:gd name="T3" fmla="*/ 508 h 654"/>
                  <a:gd name="T4" fmla="*/ 494 w 607"/>
                  <a:gd name="T5" fmla="*/ 644 h 654"/>
                  <a:gd name="T6" fmla="*/ 484 w 607"/>
                  <a:gd name="T7" fmla="*/ 617 h 654"/>
                  <a:gd name="T8" fmla="*/ 487 w 607"/>
                  <a:gd name="T9" fmla="*/ 588 h 654"/>
                  <a:gd name="T10" fmla="*/ 484 w 607"/>
                  <a:gd name="T11" fmla="*/ 565 h 654"/>
                  <a:gd name="T12" fmla="*/ 471 w 607"/>
                  <a:gd name="T13" fmla="*/ 528 h 654"/>
                  <a:gd name="T14" fmla="*/ 450 w 607"/>
                  <a:gd name="T15" fmla="*/ 508 h 654"/>
                  <a:gd name="T16" fmla="*/ 425 w 607"/>
                  <a:gd name="T17" fmla="*/ 497 h 654"/>
                  <a:gd name="T18" fmla="*/ 419 w 607"/>
                  <a:gd name="T19" fmla="*/ 462 h 654"/>
                  <a:gd name="T20" fmla="*/ 401 w 607"/>
                  <a:gd name="T21" fmla="*/ 465 h 654"/>
                  <a:gd name="T22" fmla="*/ 355 w 607"/>
                  <a:gd name="T23" fmla="*/ 444 h 654"/>
                  <a:gd name="T24" fmla="*/ 336 w 607"/>
                  <a:gd name="T25" fmla="*/ 419 h 654"/>
                  <a:gd name="T26" fmla="*/ 314 w 607"/>
                  <a:gd name="T27" fmla="*/ 401 h 654"/>
                  <a:gd name="T28" fmla="*/ 287 w 607"/>
                  <a:gd name="T29" fmla="*/ 428 h 654"/>
                  <a:gd name="T30" fmla="*/ 225 w 607"/>
                  <a:gd name="T31" fmla="*/ 440 h 654"/>
                  <a:gd name="T32" fmla="*/ 255 w 607"/>
                  <a:gd name="T33" fmla="*/ 397 h 654"/>
                  <a:gd name="T34" fmla="*/ 296 w 607"/>
                  <a:gd name="T35" fmla="*/ 380 h 654"/>
                  <a:gd name="T36" fmla="*/ 232 w 607"/>
                  <a:gd name="T37" fmla="*/ 407 h 654"/>
                  <a:gd name="T38" fmla="*/ 182 w 607"/>
                  <a:gd name="T39" fmla="*/ 440 h 654"/>
                  <a:gd name="T40" fmla="*/ 121 w 607"/>
                  <a:gd name="T41" fmla="*/ 499 h 654"/>
                  <a:gd name="T42" fmla="*/ 43 w 607"/>
                  <a:gd name="T43" fmla="*/ 540 h 654"/>
                  <a:gd name="T44" fmla="*/ 0 w 607"/>
                  <a:gd name="T45" fmla="*/ 549 h 654"/>
                  <a:gd name="T46" fmla="*/ 25 w 607"/>
                  <a:gd name="T47" fmla="*/ 535 h 654"/>
                  <a:gd name="T48" fmla="*/ 43 w 607"/>
                  <a:gd name="T49" fmla="*/ 519 h 654"/>
                  <a:gd name="T50" fmla="*/ 105 w 607"/>
                  <a:gd name="T51" fmla="*/ 487 h 654"/>
                  <a:gd name="T52" fmla="*/ 114 w 607"/>
                  <a:gd name="T53" fmla="*/ 444 h 654"/>
                  <a:gd name="T54" fmla="*/ 90 w 607"/>
                  <a:gd name="T55" fmla="*/ 422 h 654"/>
                  <a:gd name="T56" fmla="*/ 77 w 607"/>
                  <a:gd name="T57" fmla="*/ 401 h 654"/>
                  <a:gd name="T58" fmla="*/ 49 w 607"/>
                  <a:gd name="T59" fmla="*/ 364 h 654"/>
                  <a:gd name="T60" fmla="*/ 77 w 607"/>
                  <a:gd name="T61" fmla="*/ 349 h 654"/>
                  <a:gd name="T62" fmla="*/ 52 w 607"/>
                  <a:gd name="T63" fmla="*/ 321 h 654"/>
                  <a:gd name="T64" fmla="*/ 90 w 607"/>
                  <a:gd name="T65" fmla="*/ 278 h 654"/>
                  <a:gd name="T66" fmla="*/ 123 w 607"/>
                  <a:gd name="T67" fmla="*/ 262 h 654"/>
                  <a:gd name="T68" fmla="*/ 191 w 607"/>
                  <a:gd name="T69" fmla="*/ 228 h 654"/>
                  <a:gd name="T70" fmla="*/ 170 w 607"/>
                  <a:gd name="T71" fmla="*/ 216 h 654"/>
                  <a:gd name="T72" fmla="*/ 130 w 607"/>
                  <a:gd name="T73" fmla="*/ 176 h 654"/>
                  <a:gd name="T74" fmla="*/ 145 w 607"/>
                  <a:gd name="T75" fmla="*/ 167 h 654"/>
                  <a:gd name="T76" fmla="*/ 166 w 607"/>
                  <a:gd name="T77" fmla="*/ 127 h 654"/>
                  <a:gd name="T78" fmla="*/ 213 w 607"/>
                  <a:gd name="T79" fmla="*/ 121 h 654"/>
                  <a:gd name="T80" fmla="*/ 234 w 607"/>
                  <a:gd name="T81" fmla="*/ 155 h 654"/>
                  <a:gd name="T82" fmla="*/ 244 w 607"/>
                  <a:gd name="T83" fmla="*/ 117 h 654"/>
                  <a:gd name="T84" fmla="*/ 246 w 607"/>
                  <a:gd name="T85" fmla="*/ 133 h 654"/>
                  <a:gd name="T86" fmla="*/ 225 w 607"/>
                  <a:gd name="T87" fmla="*/ 49 h 654"/>
                  <a:gd name="T88" fmla="*/ 302 w 607"/>
                  <a:gd name="T89" fmla="*/ 37 h 654"/>
                  <a:gd name="T90" fmla="*/ 391 w 607"/>
                  <a:gd name="T91" fmla="*/ 12 h 654"/>
                  <a:gd name="T92" fmla="*/ 462 w 607"/>
                  <a:gd name="T93" fmla="*/ 9 h 654"/>
                  <a:gd name="T94" fmla="*/ 487 w 607"/>
                  <a:gd name="T95" fmla="*/ 32 h 654"/>
                  <a:gd name="T96" fmla="*/ 499 w 607"/>
                  <a:gd name="T97" fmla="*/ 55 h 654"/>
                  <a:gd name="T98" fmla="*/ 537 w 607"/>
                  <a:gd name="T99" fmla="*/ 74 h 654"/>
                  <a:gd name="T100" fmla="*/ 607 w 607"/>
                  <a:gd name="T101" fmla="*/ 123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7" h="654">
                    <a:moveTo>
                      <a:pt x="607" y="123"/>
                    </a:moveTo>
                    <a:lnTo>
                      <a:pt x="462" y="333"/>
                    </a:lnTo>
                    <a:lnTo>
                      <a:pt x="407" y="444"/>
                    </a:lnTo>
                    <a:lnTo>
                      <a:pt x="435" y="447"/>
                    </a:lnTo>
                    <a:lnTo>
                      <a:pt x="429" y="453"/>
                    </a:lnTo>
                    <a:lnTo>
                      <a:pt x="440" y="499"/>
                    </a:lnTo>
                    <a:lnTo>
                      <a:pt x="462" y="485"/>
                    </a:lnTo>
                    <a:lnTo>
                      <a:pt x="478" y="478"/>
                    </a:lnTo>
                    <a:lnTo>
                      <a:pt x="484" y="485"/>
                    </a:lnTo>
                    <a:lnTo>
                      <a:pt x="484" y="508"/>
                    </a:lnTo>
                    <a:lnTo>
                      <a:pt x="487" y="583"/>
                    </a:lnTo>
                    <a:lnTo>
                      <a:pt x="499" y="601"/>
                    </a:lnTo>
                    <a:lnTo>
                      <a:pt x="509" y="620"/>
                    </a:lnTo>
                    <a:lnTo>
                      <a:pt x="505" y="626"/>
                    </a:lnTo>
                    <a:lnTo>
                      <a:pt x="494" y="644"/>
                    </a:lnTo>
                    <a:lnTo>
                      <a:pt x="480" y="654"/>
                    </a:lnTo>
                    <a:lnTo>
                      <a:pt x="484" y="641"/>
                    </a:lnTo>
                    <a:lnTo>
                      <a:pt x="490" y="629"/>
                    </a:lnTo>
                    <a:lnTo>
                      <a:pt x="490" y="613"/>
                    </a:lnTo>
                    <a:lnTo>
                      <a:pt x="484" y="617"/>
                    </a:lnTo>
                    <a:lnTo>
                      <a:pt x="475" y="624"/>
                    </a:lnTo>
                    <a:lnTo>
                      <a:pt x="471" y="620"/>
                    </a:lnTo>
                    <a:lnTo>
                      <a:pt x="478" y="613"/>
                    </a:lnTo>
                    <a:lnTo>
                      <a:pt x="480" y="597"/>
                    </a:lnTo>
                    <a:lnTo>
                      <a:pt x="487" y="588"/>
                    </a:lnTo>
                    <a:lnTo>
                      <a:pt x="480" y="588"/>
                    </a:lnTo>
                    <a:lnTo>
                      <a:pt x="478" y="583"/>
                    </a:lnTo>
                    <a:lnTo>
                      <a:pt x="475" y="571"/>
                    </a:lnTo>
                    <a:lnTo>
                      <a:pt x="478" y="558"/>
                    </a:lnTo>
                    <a:lnTo>
                      <a:pt x="484" y="565"/>
                    </a:lnTo>
                    <a:lnTo>
                      <a:pt x="478" y="552"/>
                    </a:lnTo>
                    <a:lnTo>
                      <a:pt x="475" y="542"/>
                    </a:lnTo>
                    <a:lnTo>
                      <a:pt x="480" y="531"/>
                    </a:lnTo>
                    <a:lnTo>
                      <a:pt x="475" y="535"/>
                    </a:lnTo>
                    <a:lnTo>
                      <a:pt x="471" y="528"/>
                    </a:lnTo>
                    <a:lnTo>
                      <a:pt x="475" y="499"/>
                    </a:lnTo>
                    <a:lnTo>
                      <a:pt x="460" y="531"/>
                    </a:lnTo>
                    <a:lnTo>
                      <a:pt x="453" y="524"/>
                    </a:lnTo>
                    <a:lnTo>
                      <a:pt x="456" y="503"/>
                    </a:lnTo>
                    <a:lnTo>
                      <a:pt x="450" y="508"/>
                    </a:lnTo>
                    <a:lnTo>
                      <a:pt x="444" y="503"/>
                    </a:lnTo>
                    <a:lnTo>
                      <a:pt x="446" y="524"/>
                    </a:lnTo>
                    <a:lnTo>
                      <a:pt x="437" y="528"/>
                    </a:lnTo>
                    <a:lnTo>
                      <a:pt x="432" y="519"/>
                    </a:lnTo>
                    <a:lnTo>
                      <a:pt x="425" y="497"/>
                    </a:lnTo>
                    <a:lnTo>
                      <a:pt x="429" y="490"/>
                    </a:lnTo>
                    <a:lnTo>
                      <a:pt x="423" y="490"/>
                    </a:lnTo>
                    <a:lnTo>
                      <a:pt x="410" y="476"/>
                    </a:lnTo>
                    <a:lnTo>
                      <a:pt x="416" y="472"/>
                    </a:lnTo>
                    <a:lnTo>
                      <a:pt x="419" y="462"/>
                    </a:lnTo>
                    <a:lnTo>
                      <a:pt x="419" y="472"/>
                    </a:lnTo>
                    <a:lnTo>
                      <a:pt x="425" y="465"/>
                    </a:lnTo>
                    <a:lnTo>
                      <a:pt x="423" y="456"/>
                    </a:lnTo>
                    <a:lnTo>
                      <a:pt x="410" y="465"/>
                    </a:lnTo>
                    <a:lnTo>
                      <a:pt x="401" y="465"/>
                    </a:lnTo>
                    <a:lnTo>
                      <a:pt x="394" y="460"/>
                    </a:lnTo>
                    <a:lnTo>
                      <a:pt x="398" y="449"/>
                    </a:lnTo>
                    <a:lnTo>
                      <a:pt x="388" y="453"/>
                    </a:lnTo>
                    <a:lnTo>
                      <a:pt x="376" y="444"/>
                    </a:lnTo>
                    <a:lnTo>
                      <a:pt x="355" y="444"/>
                    </a:lnTo>
                    <a:lnTo>
                      <a:pt x="346" y="428"/>
                    </a:lnTo>
                    <a:lnTo>
                      <a:pt x="351" y="426"/>
                    </a:lnTo>
                    <a:lnTo>
                      <a:pt x="351" y="419"/>
                    </a:lnTo>
                    <a:lnTo>
                      <a:pt x="342" y="426"/>
                    </a:lnTo>
                    <a:lnTo>
                      <a:pt x="336" y="419"/>
                    </a:lnTo>
                    <a:lnTo>
                      <a:pt x="323" y="410"/>
                    </a:lnTo>
                    <a:lnTo>
                      <a:pt x="330" y="404"/>
                    </a:lnTo>
                    <a:lnTo>
                      <a:pt x="342" y="397"/>
                    </a:lnTo>
                    <a:lnTo>
                      <a:pt x="323" y="401"/>
                    </a:lnTo>
                    <a:lnTo>
                      <a:pt x="314" y="401"/>
                    </a:lnTo>
                    <a:lnTo>
                      <a:pt x="312" y="397"/>
                    </a:lnTo>
                    <a:lnTo>
                      <a:pt x="305" y="397"/>
                    </a:lnTo>
                    <a:lnTo>
                      <a:pt x="299" y="407"/>
                    </a:lnTo>
                    <a:lnTo>
                      <a:pt x="302" y="413"/>
                    </a:lnTo>
                    <a:lnTo>
                      <a:pt x="287" y="428"/>
                    </a:lnTo>
                    <a:lnTo>
                      <a:pt x="271" y="426"/>
                    </a:lnTo>
                    <a:lnTo>
                      <a:pt x="246" y="440"/>
                    </a:lnTo>
                    <a:lnTo>
                      <a:pt x="238" y="447"/>
                    </a:lnTo>
                    <a:lnTo>
                      <a:pt x="223" y="447"/>
                    </a:lnTo>
                    <a:lnTo>
                      <a:pt x="225" y="440"/>
                    </a:lnTo>
                    <a:lnTo>
                      <a:pt x="244" y="428"/>
                    </a:lnTo>
                    <a:lnTo>
                      <a:pt x="234" y="432"/>
                    </a:lnTo>
                    <a:lnTo>
                      <a:pt x="232" y="426"/>
                    </a:lnTo>
                    <a:lnTo>
                      <a:pt x="244" y="417"/>
                    </a:lnTo>
                    <a:lnTo>
                      <a:pt x="255" y="397"/>
                    </a:lnTo>
                    <a:lnTo>
                      <a:pt x="275" y="389"/>
                    </a:lnTo>
                    <a:lnTo>
                      <a:pt x="278" y="394"/>
                    </a:lnTo>
                    <a:lnTo>
                      <a:pt x="287" y="392"/>
                    </a:lnTo>
                    <a:lnTo>
                      <a:pt x="284" y="389"/>
                    </a:lnTo>
                    <a:lnTo>
                      <a:pt x="296" y="380"/>
                    </a:lnTo>
                    <a:lnTo>
                      <a:pt x="280" y="380"/>
                    </a:lnTo>
                    <a:lnTo>
                      <a:pt x="287" y="371"/>
                    </a:lnTo>
                    <a:lnTo>
                      <a:pt x="275" y="380"/>
                    </a:lnTo>
                    <a:lnTo>
                      <a:pt x="253" y="392"/>
                    </a:lnTo>
                    <a:lnTo>
                      <a:pt x="232" y="407"/>
                    </a:lnTo>
                    <a:lnTo>
                      <a:pt x="225" y="407"/>
                    </a:lnTo>
                    <a:lnTo>
                      <a:pt x="229" y="413"/>
                    </a:lnTo>
                    <a:lnTo>
                      <a:pt x="223" y="417"/>
                    </a:lnTo>
                    <a:lnTo>
                      <a:pt x="203" y="428"/>
                    </a:lnTo>
                    <a:lnTo>
                      <a:pt x="182" y="440"/>
                    </a:lnTo>
                    <a:lnTo>
                      <a:pt x="189" y="444"/>
                    </a:lnTo>
                    <a:lnTo>
                      <a:pt x="194" y="449"/>
                    </a:lnTo>
                    <a:lnTo>
                      <a:pt x="170" y="476"/>
                    </a:lnTo>
                    <a:lnTo>
                      <a:pt x="143" y="485"/>
                    </a:lnTo>
                    <a:lnTo>
                      <a:pt x="121" y="499"/>
                    </a:lnTo>
                    <a:lnTo>
                      <a:pt x="90" y="519"/>
                    </a:lnTo>
                    <a:lnTo>
                      <a:pt x="75" y="528"/>
                    </a:lnTo>
                    <a:lnTo>
                      <a:pt x="59" y="537"/>
                    </a:lnTo>
                    <a:lnTo>
                      <a:pt x="41" y="545"/>
                    </a:lnTo>
                    <a:lnTo>
                      <a:pt x="43" y="540"/>
                    </a:lnTo>
                    <a:lnTo>
                      <a:pt x="28" y="542"/>
                    </a:lnTo>
                    <a:lnTo>
                      <a:pt x="9" y="549"/>
                    </a:lnTo>
                    <a:lnTo>
                      <a:pt x="13" y="542"/>
                    </a:lnTo>
                    <a:lnTo>
                      <a:pt x="3" y="545"/>
                    </a:lnTo>
                    <a:lnTo>
                      <a:pt x="0" y="549"/>
                    </a:lnTo>
                    <a:lnTo>
                      <a:pt x="0" y="542"/>
                    </a:lnTo>
                    <a:lnTo>
                      <a:pt x="0" y="537"/>
                    </a:lnTo>
                    <a:lnTo>
                      <a:pt x="7" y="531"/>
                    </a:lnTo>
                    <a:lnTo>
                      <a:pt x="28" y="531"/>
                    </a:lnTo>
                    <a:lnTo>
                      <a:pt x="25" y="535"/>
                    </a:lnTo>
                    <a:lnTo>
                      <a:pt x="25" y="537"/>
                    </a:lnTo>
                    <a:lnTo>
                      <a:pt x="32" y="535"/>
                    </a:lnTo>
                    <a:lnTo>
                      <a:pt x="34" y="537"/>
                    </a:lnTo>
                    <a:lnTo>
                      <a:pt x="34" y="528"/>
                    </a:lnTo>
                    <a:lnTo>
                      <a:pt x="43" y="519"/>
                    </a:lnTo>
                    <a:lnTo>
                      <a:pt x="68" y="506"/>
                    </a:lnTo>
                    <a:lnTo>
                      <a:pt x="77" y="508"/>
                    </a:lnTo>
                    <a:lnTo>
                      <a:pt x="84" y="497"/>
                    </a:lnTo>
                    <a:lnTo>
                      <a:pt x="102" y="485"/>
                    </a:lnTo>
                    <a:lnTo>
                      <a:pt x="105" y="487"/>
                    </a:lnTo>
                    <a:lnTo>
                      <a:pt x="105" y="481"/>
                    </a:lnTo>
                    <a:lnTo>
                      <a:pt x="114" y="462"/>
                    </a:lnTo>
                    <a:lnTo>
                      <a:pt x="121" y="453"/>
                    </a:lnTo>
                    <a:lnTo>
                      <a:pt x="143" y="435"/>
                    </a:lnTo>
                    <a:lnTo>
                      <a:pt x="114" y="444"/>
                    </a:lnTo>
                    <a:lnTo>
                      <a:pt x="121" y="426"/>
                    </a:lnTo>
                    <a:lnTo>
                      <a:pt x="98" y="449"/>
                    </a:lnTo>
                    <a:lnTo>
                      <a:pt x="96" y="432"/>
                    </a:lnTo>
                    <a:lnTo>
                      <a:pt x="93" y="432"/>
                    </a:lnTo>
                    <a:lnTo>
                      <a:pt x="90" y="422"/>
                    </a:lnTo>
                    <a:lnTo>
                      <a:pt x="64" y="432"/>
                    </a:lnTo>
                    <a:lnTo>
                      <a:pt x="55" y="428"/>
                    </a:lnTo>
                    <a:lnTo>
                      <a:pt x="64" y="428"/>
                    </a:lnTo>
                    <a:lnTo>
                      <a:pt x="68" y="413"/>
                    </a:lnTo>
                    <a:lnTo>
                      <a:pt x="77" y="401"/>
                    </a:lnTo>
                    <a:lnTo>
                      <a:pt x="86" y="367"/>
                    </a:lnTo>
                    <a:lnTo>
                      <a:pt x="77" y="387"/>
                    </a:lnTo>
                    <a:lnTo>
                      <a:pt x="64" y="387"/>
                    </a:lnTo>
                    <a:lnTo>
                      <a:pt x="49" y="383"/>
                    </a:lnTo>
                    <a:lnTo>
                      <a:pt x="49" y="364"/>
                    </a:lnTo>
                    <a:lnTo>
                      <a:pt x="43" y="351"/>
                    </a:lnTo>
                    <a:lnTo>
                      <a:pt x="59" y="342"/>
                    </a:lnTo>
                    <a:lnTo>
                      <a:pt x="68" y="351"/>
                    </a:lnTo>
                    <a:lnTo>
                      <a:pt x="71" y="358"/>
                    </a:lnTo>
                    <a:lnTo>
                      <a:pt x="77" y="349"/>
                    </a:lnTo>
                    <a:lnTo>
                      <a:pt x="84" y="333"/>
                    </a:lnTo>
                    <a:lnTo>
                      <a:pt x="75" y="339"/>
                    </a:lnTo>
                    <a:lnTo>
                      <a:pt x="64" y="342"/>
                    </a:lnTo>
                    <a:lnTo>
                      <a:pt x="55" y="333"/>
                    </a:lnTo>
                    <a:lnTo>
                      <a:pt x="52" y="321"/>
                    </a:lnTo>
                    <a:lnTo>
                      <a:pt x="55" y="312"/>
                    </a:lnTo>
                    <a:lnTo>
                      <a:pt x="62" y="303"/>
                    </a:lnTo>
                    <a:lnTo>
                      <a:pt x="68" y="303"/>
                    </a:lnTo>
                    <a:lnTo>
                      <a:pt x="71" y="290"/>
                    </a:lnTo>
                    <a:lnTo>
                      <a:pt x="90" y="278"/>
                    </a:lnTo>
                    <a:lnTo>
                      <a:pt x="105" y="271"/>
                    </a:lnTo>
                    <a:lnTo>
                      <a:pt x="98" y="271"/>
                    </a:lnTo>
                    <a:lnTo>
                      <a:pt x="114" y="256"/>
                    </a:lnTo>
                    <a:lnTo>
                      <a:pt x="127" y="253"/>
                    </a:lnTo>
                    <a:lnTo>
                      <a:pt x="123" y="262"/>
                    </a:lnTo>
                    <a:lnTo>
                      <a:pt x="136" y="265"/>
                    </a:lnTo>
                    <a:lnTo>
                      <a:pt x="155" y="249"/>
                    </a:lnTo>
                    <a:lnTo>
                      <a:pt x="160" y="256"/>
                    </a:lnTo>
                    <a:lnTo>
                      <a:pt x="186" y="244"/>
                    </a:lnTo>
                    <a:lnTo>
                      <a:pt x="191" y="228"/>
                    </a:lnTo>
                    <a:lnTo>
                      <a:pt x="191" y="219"/>
                    </a:lnTo>
                    <a:lnTo>
                      <a:pt x="203" y="212"/>
                    </a:lnTo>
                    <a:lnTo>
                      <a:pt x="207" y="201"/>
                    </a:lnTo>
                    <a:lnTo>
                      <a:pt x="198" y="206"/>
                    </a:lnTo>
                    <a:lnTo>
                      <a:pt x="170" y="216"/>
                    </a:lnTo>
                    <a:lnTo>
                      <a:pt x="164" y="210"/>
                    </a:lnTo>
                    <a:lnTo>
                      <a:pt x="157" y="203"/>
                    </a:lnTo>
                    <a:lnTo>
                      <a:pt x="143" y="203"/>
                    </a:lnTo>
                    <a:lnTo>
                      <a:pt x="123" y="189"/>
                    </a:lnTo>
                    <a:lnTo>
                      <a:pt x="130" y="176"/>
                    </a:lnTo>
                    <a:lnTo>
                      <a:pt x="132" y="160"/>
                    </a:lnTo>
                    <a:lnTo>
                      <a:pt x="139" y="167"/>
                    </a:lnTo>
                    <a:lnTo>
                      <a:pt x="145" y="173"/>
                    </a:lnTo>
                    <a:lnTo>
                      <a:pt x="155" y="170"/>
                    </a:lnTo>
                    <a:lnTo>
                      <a:pt x="145" y="167"/>
                    </a:lnTo>
                    <a:lnTo>
                      <a:pt x="132" y="151"/>
                    </a:lnTo>
                    <a:lnTo>
                      <a:pt x="123" y="148"/>
                    </a:lnTo>
                    <a:lnTo>
                      <a:pt x="127" y="139"/>
                    </a:lnTo>
                    <a:lnTo>
                      <a:pt x="132" y="136"/>
                    </a:lnTo>
                    <a:lnTo>
                      <a:pt x="166" y="127"/>
                    </a:lnTo>
                    <a:lnTo>
                      <a:pt x="166" y="130"/>
                    </a:lnTo>
                    <a:lnTo>
                      <a:pt x="179" y="130"/>
                    </a:lnTo>
                    <a:lnTo>
                      <a:pt x="175" y="127"/>
                    </a:lnTo>
                    <a:lnTo>
                      <a:pt x="200" y="117"/>
                    </a:lnTo>
                    <a:lnTo>
                      <a:pt x="213" y="121"/>
                    </a:lnTo>
                    <a:lnTo>
                      <a:pt x="203" y="133"/>
                    </a:lnTo>
                    <a:lnTo>
                      <a:pt x="200" y="143"/>
                    </a:lnTo>
                    <a:lnTo>
                      <a:pt x="225" y="155"/>
                    </a:lnTo>
                    <a:lnTo>
                      <a:pt x="238" y="148"/>
                    </a:lnTo>
                    <a:lnTo>
                      <a:pt x="234" y="155"/>
                    </a:lnTo>
                    <a:lnTo>
                      <a:pt x="244" y="148"/>
                    </a:lnTo>
                    <a:lnTo>
                      <a:pt x="241" y="139"/>
                    </a:lnTo>
                    <a:lnTo>
                      <a:pt x="232" y="143"/>
                    </a:lnTo>
                    <a:lnTo>
                      <a:pt x="238" y="117"/>
                    </a:lnTo>
                    <a:lnTo>
                      <a:pt x="244" y="117"/>
                    </a:lnTo>
                    <a:lnTo>
                      <a:pt x="244" y="136"/>
                    </a:lnTo>
                    <a:lnTo>
                      <a:pt x="249" y="143"/>
                    </a:lnTo>
                    <a:lnTo>
                      <a:pt x="262" y="148"/>
                    </a:lnTo>
                    <a:lnTo>
                      <a:pt x="271" y="139"/>
                    </a:lnTo>
                    <a:lnTo>
                      <a:pt x="246" y="133"/>
                    </a:lnTo>
                    <a:lnTo>
                      <a:pt x="244" y="127"/>
                    </a:lnTo>
                    <a:lnTo>
                      <a:pt x="255" y="117"/>
                    </a:lnTo>
                    <a:lnTo>
                      <a:pt x="232" y="105"/>
                    </a:lnTo>
                    <a:lnTo>
                      <a:pt x="234" y="80"/>
                    </a:lnTo>
                    <a:lnTo>
                      <a:pt x="225" y="49"/>
                    </a:lnTo>
                    <a:lnTo>
                      <a:pt x="234" y="49"/>
                    </a:lnTo>
                    <a:lnTo>
                      <a:pt x="249" y="34"/>
                    </a:lnTo>
                    <a:lnTo>
                      <a:pt x="255" y="41"/>
                    </a:lnTo>
                    <a:lnTo>
                      <a:pt x="280" y="43"/>
                    </a:lnTo>
                    <a:lnTo>
                      <a:pt x="302" y="37"/>
                    </a:lnTo>
                    <a:lnTo>
                      <a:pt x="321" y="25"/>
                    </a:lnTo>
                    <a:lnTo>
                      <a:pt x="355" y="9"/>
                    </a:lnTo>
                    <a:lnTo>
                      <a:pt x="386" y="9"/>
                    </a:lnTo>
                    <a:lnTo>
                      <a:pt x="380" y="19"/>
                    </a:lnTo>
                    <a:lnTo>
                      <a:pt x="391" y="12"/>
                    </a:lnTo>
                    <a:lnTo>
                      <a:pt x="391" y="6"/>
                    </a:lnTo>
                    <a:lnTo>
                      <a:pt x="407" y="3"/>
                    </a:lnTo>
                    <a:lnTo>
                      <a:pt x="429" y="9"/>
                    </a:lnTo>
                    <a:lnTo>
                      <a:pt x="462" y="0"/>
                    </a:lnTo>
                    <a:lnTo>
                      <a:pt x="462" y="9"/>
                    </a:lnTo>
                    <a:lnTo>
                      <a:pt x="444" y="21"/>
                    </a:lnTo>
                    <a:lnTo>
                      <a:pt x="469" y="16"/>
                    </a:lnTo>
                    <a:lnTo>
                      <a:pt x="466" y="28"/>
                    </a:lnTo>
                    <a:lnTo>
                      <a:pt x="478" y="28"/>
                    </a:lnTo>
                    <a:lnTo>
                      <a:pt x="487" y="32"/>
                    </a:lnTo>
                    <a:lnTo>
                      <a:pt x="496" y="41"/>
                    </a:lnTo>
                    <a:lnTo>
                      <a:pt x="487" y="43"/>
                    </a:lnTo>
                    <a:lnTo>
                      <a:pt x="494" y="49"/>
                    </a:lnTo>
                    <a:lnTo>
                      <a:pt x="487" y="49"/>
                    </a:lnTo>
                    <a:lnTo>
                      <a:pt x="499" y="55"/>
                    </a:lnTo>
                    <a:lnTo>
                      <a:pt x="487" y="68"/>
                    </a:lnTo>
                    <a:lnTo>
                      <a:pt x="518" y="55"/>
                    </a:lnTo>
                    <a:lnTo>
                      <a:pt x="528" y="58"/>
                    </a:lnTo>
                    <a:lnTo>
                      <a:pt x="530" y="64"/>
                    </a:lnTo>
                    <a:lnTo>
                      <a:pt x="537" y="74"/>
                    </a:lnTo>
                    <a:lnTo>
                      <a:pt x="539" y="84"/>
                    </a:lnTo>
                    <a:lnTo>
                      <a:pt x="555" y="84"/>
                    </a:lnTo>
                    <a:lnTo>
                      <a:pt x="564" y="96"/>
                    </a:lnTo>
                    <a:lnTo>
                      <a:pt x="585" y="96"/>
                    </a:lnTo>
                    <a:lnTo>
                      <a:pt x="607" y="123"/>
                    </a:lnTo>
                    <a:lnTo>
                      <a:pt x="607" y="12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692"/>
              <p:cNvSpPr>
                <a:spLocks/>
              </p:cNvSpPr>
              <p:nvPr/>
            </p:nvSpPr>
            <p:spPr bwMode="auto">
              <a:xfrm>
                <a:off x="4132263" y="5880100"/>
                <a:ext cx="49213" cy="46038"/>
              </a:xfrm>
              <a:custGeom>
                <a:avLst/>
                <a:gdLst>
                  <a:gd name="T0" fmla="*/ 9 w 31"/>
                  <a:gd name="T1" fmla="*/ 29 h 29"/>
                  <a:gd name="T2" fmla="*/ 0 w 31"/>
                  <a:gd name="T3" fmla="*/ 22 h 29"/>
                  <a:gd name="T4" fmla="*/ 9 w 31"/>
                  <a:gd name="T5" fmla="*/ 13 h 29"/>
                  <a:gd name="T6" fmla="*/ 9 w 31"/>
                  <a:gd name="T7" fmla="*/ 0 h 29"/>
                  <a:gd name="T8" fmla="*/ 18 w 31"/>
                  <a:gd name="T9" fmla="*/ 0 h 29"/>
                  <a:gd name="T10" fmla="*/ 22 w 31"/>
                  <a:gd name="T11" fmla="*/ 4 h 29"/>
                  <a:gd name="T12" fmla="*/ 27 w 31"/>
                  <a:gd name="T13" fmla="*/ 6 h 29"/>
                  <a:gd name="T14" fmla="*/ 31 w 31"/>
                  <a:gd name="T15" fmla="*/ 13 h 29"/>
                  <a:gd name="T16" fmla="*/ 18 w 31"/>
                  <a:gd name="T17" fmla="*/ 18 h 29"/>
                  <a:gd name="T18" fmla="*/ 9 w 31"/>
                  <a:gd name="T19" fmla="*/ 29 h 29"/>
                  <a:gd name="T20" fmla="*/ 9 w 31"/>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9" y="29"/>
                    </a:moveTo>
                    <a:lnTo>
                      <a:pt x="0" y="22"/>
                    </a:lnTo>
                    <a:lnTo>
                      <a:pt x="9" y="13"/>
                    </a:lnTo>
                    <a:lnTo>
                      <a:pt x="9" y="0"/>
                    </a:lnTo>
                    <a:lnTo>
                      <a:pt x="18" y="0"/>
                    </a:lnTo>
                    <a:lnTo>
                      <a:pt x="22" y="4"/>
                    </a:lnTo>
                    <a:lnTo>
                      <a:pt x="27" y="6"/>
                    </a:lnTo>
                    <a:lnTo>
                      <a:pt x="31" y="13"/>
                    </a:lnTo>
                    <a:lnTo>
                      <a:pt x="18" y="18"/>
                    </a:lnTo>
                    <a:lnTo>
                      <a:pt x="9" y="29"/>
                    </a:lnTo>
                    <a:lnTo>
                      <a:pt x="9" y="2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693"/>
              <p:cNvSpPr>
                <a:spLocks/>
              </p:cNvSpPr>
              <p:nvPr/>
            </p:nvSpPr>
            <p:spPr bwMode="auto">
              <a:xfrm>
                <a:off x="4102100" y="5886450"/>
                <a:ext cx="39688" cy="28575"/>
              </a:xfrm>
              <a:custGeom>
                <a:avLst/>
                <a:gdLst>
                  <a:gd name="T0" fmla="*/ 6 w 25"/>
                  <a:gd name="T1" fmla="*/ 18 h 18"/>
                  <a:gd name="T2" fmla="*/ 0 w 25"/>
                  <a:gd name="T3" fmla="*/ 14 h 18"/>
                  <a:gd name="T4" fmla="*/ 6 w 25"/>
                  <a:gd name="T5" fmla="*/ 0 h 18"/>
                  <a:gd name="T6" fmla="*/ 25 w 25"/>
                  <a:gd name="T7" fmla="*/ 0 h 18"/>
                  <a:gd name="T8" fmla="*/ 15 w 25"/>
                  <a:gd name="T9" fmla="*/ 14 h 18"/>
                  <a:gd name="T10" fmla="*/ 6 w 25"/>
                  <a:gd name="T11" fmla="*/ 18 h 18"/>
                  <a:gd name="T12" fmla="*/ 6 w 2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5" h="18">
                    <a:moveTo>
                      <a:pt x="6" y="18"/>
                    </a:moveTo>
                    <a:lnTo>
                      <a:pt x="0" y="14"/>
                    </a:lnTo>
                    <a:lnTo>
                      <a:pt x="6" y="0"/>
                    </a:lnTo>
                    <a:lnTo>
                      <a:pt x="25" y="0"/>
                    </a:lnTo>
                    <a:lnTo>
                      <a:pt x="15" y="14"/>
                    </a:lnTo>
                    <a:lnTo>
                      <a:pt x="6" y="18"/>
                    </a:lnTo>
                    <a:lnTo>
                      <a:pt x="6" y="1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694"/>
              <p:cNvSpPr>
                <a:spLocks/>
              </p:cNvSpPr>
              <p:nvPr/>
            </p:nvSpPr>
            <p:spPr bwMode="auto">
              <a:xfrm>
                <a:off x="4117975" y="4122738"/>
                <a:ext cx="82550" cy="109538"/>
              </a:xfrm>
              <a:custGeom>
                <a:avLst/>
                <a:gdLst>
                  <a:gd name="T0" fmla="*/ 11 w 52"/>
                  <a:gd name="T1" fmla="*/ 0 h 69"/>
                  <a:gd name="T2" fmla="*/ 31 w 52"/>
                  <a:gd name="T3" fmla="*/ 10 h 69"/>
                  <a:gd name="T4" fmla="*/ 45 w 52"/>
                  <a:gd name="T5" fmla="*/ 25 h 69"/>
                  <a:gd name="T6" fmla="*/ 52 w 52"/>
                  <a:gd name="T7" fmla="*/ 32 h 69"/>
                  <a:gd name="T8" fmla="*/ 43 w 52"/>
                  <a:gd name="T9" fmla="*/ 50 h 69"/>
                  <a:gd name="T10" fmla="*/ 31 w 52"/>
                  <a:gd name="T11" fmla="*/ 66 h 69"/>
                  <a:gd name="T12" fmla="*/ 11 w 52"/>
                  <a:gd name="T13" fmla="*/ 69 h 69"/>
                  <a:gd name="T14" fmla="*/ 0 w 52"/>
                  <a:gd name="T15" fmla="*/ 62 h 69"/>
                  <a:gd name="T16" fmla="*/ 9 w 52"/>
                  <a:gd name="T17" fmla="*/ 46 h 69"/>
                  <a:gd name="T18" fmla="*/ 5 w 52"/>
                  <a:gd name="T19" fmla="*/ 37 h 69"/>
                  <a:gd name="T20" fmla="*/ 2 w 52"/>
                  <a:gd name="T21" fmla="*/ 16 h 69"/>
                  <a:gd name="T22" fmla="*/ 11 w 52"/>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9">
                    <a:moveTo>
                      <a:pt x="11" y="0"/>
                    </a:moveTo>
                    <a:lnTo>
                      <a:pt x="31" y="10"/>
                    </a:lnTo>
                    <a:lnTo>
                      <a:pt x="45" y="25"/>
                    </a:lnTo>
                    <a:lnTo>
                      <a:pt x="52" y="32"/>
                    </a:lnTo>
                    <a:lnTo>
                      <a:pt x="43" y="50"/>
                    </a:lnTo>
                    <a:lnTo>
                      <a:pt x="31" y="66"/>
                    </a:lnTo>
                    <a:lnTo>
                      <a:pt x="11" y="69"/>
                    </a:lnTo>
                    <a:lnTo>
                      <a:pt x="0" y="62"/>
                    </a:lnTo>
                    <a:lnTo>
                      <a:pt x="9" y="46"/>
                    </a:lnTo>
                    <a:lnTo>
                      <a:pt x="5" y="37"/>
                    </a:lnTo>
                    <a:lnTo>
                      <a:pt x="2" y="16"/>
                    </a:lnTo>
                    <a:lnTo>
                      <a:pt x="1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695"/>
              <p:cNvSpPr>
                <a:spLocks/>
              </p:cNvSpPr>
              <p:nvPr/>
            </p:nvSpPr>
            <p:spPr bwMode="auto">
              <a:xfrm>
                <a:off x="4117975" y="4122738"/>
                <a:ext cx="82550" cy="109538"/>
              </a:xfrm>
              <a:custGeom>
                <a:avLst/>
                <a:gdLst>
                  <a:gd name="T0" fmla="*/ 11 w 52"/>
                  <a:gd name="T1" fmla="*/ 0 h 69"/>
                  <a:gd name="T2" fmla="*/ 31 w 52"/>
                  <a:gd name="T3" fmla="*/ 10 h 69"/>
                  <a:gd name="T4" fmla="*/ 45 w 52"/>
                  <a:gd name="T5" fmla="*/ 25 h 69"/>
                  <a:gd name="T6" fmla="*/ 52 w 52"/>
                  <a:gd name="T7" fmla="*/ 32 h 69"/>
                  <a:gd name="T8" fmla="*/ 43 w 52"/>
                  <a:gd name="T9" fmla="*/ 50 h 69"/>
                  <a:gd name="T10" fmla="*/ 31 w 52"/>
                  <a:gd name="T11" fmla="*/ 66 h 69"/>
                  <a:gd name="T12" fmla="*/ 11 w 52"/>
                  <a:gd name="T13" fmla="*/ 69 h 69"/>
                  <a:gd name="T14" fmla="*/ 0 w 52"/>
                  <a:gd name="T15" fmla="*/ 62 h 69"/>
                  <a:gd name="T16" fmla="*/ 9 w 52"/>
                  <a:gd name="T17" fmla="*/ 46 h 69"/>
                  <a:gd name="T18" fmla="*/ 5 w 52"/>
                  <a:gd name="T19" fmla="*/ 37 h 69"/>
                  <a:gd name="T20" fmla="*/ 2 w 52"/>
                  <a:gd name="T21" fmla="*/ 16 h 69"/>
                  <a:gd name="T22" fmla="*/ 11 w 52"/>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9">
                    <a:moveTo>
                      <a:pt x="11" y="0"/>
                    </a:moveTo>
                    <a:lnTo>
                      <a:pt x="31" y="10"/>
                    </a:lnTo>
                    <a:lnTo>
                      <a:pt x="45" y="25"/>
                    </a:lnTo>
                    <a:lnTo>
                      <a:pt x="52" y="32"/>
                    </a:lnTo>
                    <a:lnTo>
                      <a:pt x="43" y="50"/>
                    </a:lnTo>
                    <a:lnTo>
                      <a:pt x="31" y="66"/>
                    </a:lnTo>
                    <a:lnTo>
                      <a:pt x="11" y="69"/>
                    </a:lnTo>
                    <a:lnTo>
                      <a:pt x="0" y="62"/>
                    </a:lnTo>
                    <a:lnTo>
                      <a:pt x="9" y="46"/>
                    </a:lnTo>
                    <a:lnTo>
                      <a:pt x="5" y="37"/>
                    </a:lnTo>
                    <a:lnTo>
                      <a:pt x="2" y="16"/>
                    </a:lnTo>
                    <a:lnTo>
                      <a:pt x="1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3" name="Freeform 696"/>
              <p:cNvSpPr>
                <a:spLocks/>
              </p:cNvSpPr>
              <p:nvPr/>
            </p:nvSpPr>
            <p:spPr bwMode="auto">
              <a:xfrm>
                <a:off x="3790950" y="3762375"/>
                <a:ext cx="41275" cy="20638"/>
              </a:xfrm>
              <a:custGeom>
                <a:avLst/>
                <a:gdLst>
                  <a:gd name="T0" fmla="*/ 21 w 26"/>
                  <a:gd name="T1" fmla="*/ 13 h 13"/>
                  <a:gd name="T2" fmla="*/ 0 w 26"/>
                  <a:gd name="T3" fmla="*/ 9 h 13"/>
                  <a:gd name="T4" fmla="*/ 3 w 26"/>
                  <a:gd name="T5" fmla="*/ 0 h 13"/>
                  <a:gd name="T6" fmla="*/ 17 w 26"/>
                  <a:gd name="T7" fmla="*/ 4 h 13"/>
                  <a:gd name="T8" fmla="*/ 26 w 26"/>
                  <a:gd name="T9" fmla="*/ 6 h 13"/>
                  <a:gd name="T10" fmla="*/ 21 w 26"/>
                  <a:gd name="T11" fmla="*/ 13 h 13"/>
                  <a:gd name="T12" fmla="*/ 21 w 2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6" h="13">
                    <a:moveTo>
                      <a:pt x="21" y="13"/>
                    </a:moveTo>
                    <a:lnTo>
                      <a:pt x="0" y="9"/>
                    </a:lnTo>
                    <a:lnTo>
                      <a:pt x="3" y="0"/>
                    </a:lnTo>
                    <a:lnTo>
                      <a:pt x="17" y="4"/>
                    </a:lnTo>
                    <a:lnTo>
                      <a:pt x="26" y="6"/>
                    </a:lnTo>
                    <a:lnTo>
                      <a:pt x="21" y="13"/>
                    </a:lnTo>
                    <a:lnTo>
                      <a:pt x="21"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697"/>
              <p:cNvSpPr>
                <a:spLocks/>
              </p:cNvSpPr>
              <p:nvPr/>
            </p:nvSpPr>
            <p:spPr bwMode="auto">
              <a:xfrm>
                <a:off x="3946525" y="3873500"/>
                <a:ext cx="11113" cy="11113"/>
              </a:xfrm>
              <a:custGeom>
                <a:avLst/>
                <a:gdLst>
                  <a:gd name="T0" fmla="*/ 7 w 7"/>
                  <a:gd name="T1" fmla="*/ 7 h 7"/>
                  <a:gd name="T2" fmla="*/ 0 w 7"/>
                  <a:gd name="T3" fmla="*/ 7 h 7"/>
                  <a:gd name="T4" fmla="*/ 0 w 7"/>
                  <a:gd name="T5" fmla="*/ 0 h 7"/>
                  <a:gd name="T6" fmla="*/ 7 w 7"/>
                  <a:gd name="T7" fmla="*/ 0 h 7"/>
                  <a:gd name="T8" fmla="*/ 7 w 7"/>
                  <a:gd name="T9" fmla="*/ 7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lnTo>
                      <a:pt x="0" y="7"/>
                    </a:lnTo>
                    <a:lnTo>
                      <a:pt x="0" y="0"/>
                    </a:lnTo>
                    <a:lnTo>
                      <a:pt x="7" y="0"/>
                    </a:lnTo>
                    <a:lnTo>
                      <a:pt x="7" y="7"/>
                    </a:lnTo>
                    <a:lnTo>
                      <a:pt x="7"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698"/>
              <p:cNvSpPr>
                <a:spLocks/>
              </p:cNvSpPr>
              <p:nvPr/>
            </p:nvSpPr>
            <p:spPr bwMode="auto">
              <a:xfrm>
                <a:off x="3932238" y="3825875"/>
                <a:ext cx="14288" cy="7938"/>
              </a:xfrm>
              <a:custGeom>
                <a:avLst/>
                <a:gdLst>
                  <a:gd name="T0" fmla="*/ 3 w 9"/>
                  <a:gd name="T1" fmla="*/ 5 h 5"/>
                  <a:gd name="T2" fmla="*/ 0 w 9"/>
                  <a:gd name="T3" fmla="*/ 5 h 5"/>
                  <a:gd name="T4" fmla="*/ 0 w 9"/>
                  <a:gd name="T5" fmla="*/ 3 h 5"/>
                  <a:gd name="T6" fmla="*/ 5 w 9"/>
                  <a:gd name="T7" fmla="*/ 0 h 5"/>
                  <a:gd name="T8" fmla="*/ 9 w 9"/>
                  <a:gd name="T9" fmla="*/ 3 h 5"/>
                  <a:gd name="T10" fmla="*/ 3 w 9"/>
                  <a:gd name="T11" fmla="*/ 3 h 5"/>
                  <a:gd name="T12" fmla="*/ 3 w 9"/>
                  <a:gd name="T13" fmla="*/ 5 h 5"/>
                  <a:gd name="T14" fmla="*/ 3 w 9"/>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3" y="5"/>
                    </a:moveTo>
                    <a:lnTo>
                      <a:pt x="0" y="5"/>
                    </a:lnTo>
                    <a:lnTo>
                      <a:pt x="0" y="3"/>
                    </a:lnTo>
                    <a:lnTo>
                      <a:pt x="5" y="0"/>
                    </a:lnTo>
                    <a:lnTo>
                      <a:pt x="9" y="3"/>
                    </a:lnTo>
                    <a:lnTo>
                      <a:pt x="3" y="3"/>
                    </a:lnTo>
                    <a:lnTo>
                      <a:pt x="3" y="5"/>
                    </a:lnTo>
                    <a:lnTo>
                      <a:pt x="3"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99"/>
              <p:cNvSpPr>
                <a:spLocks/>
              </p:cNvSpPr>
              <p:nvPr/>
            </p:nvSpPr>
            <p:spPr bwMode="auto">
              <a:xfrm>
                <a:off x="3922713" y="3986213"/>
                <a:ext cx="23813" cy="20638"/>
              </a:xfrm>
              <a:custGeom>
                <a:avLst/>
                <a:gdLst>
                  <a:gd name="T0" fmla="*/ 15 w 15"/>
                  <a:gd name="T1" fmla="*/ 13 h 13"/>
                  <a:gd name="T2" fmla="*/ 0 w 15"/>
                  <a:gd name="T3" fmla="*/ 13 h 13"/>
                  <a:gd name="T4" fmla="*/ 6 w 15"/>
                  <a:gd name="T5" fmla="*/ 7 h 13"/>
                  <a:gd name="T6" fmla="*/ 9 w 15"/>
                  <a:gd name="T7" fmla="*/ 0 h 13"/>
                  <a:gd name="T8" fmla="*/ 15 w 15"/>
                  <a:gd name="T9" fmla="*/ 0 h 13"/>
                  <a:gd name="T10" fmla="*/ 15 w 15"/>
                  <a:gd name="T11" fmla="*/ 13 h 13"/>
                  <a:gd name="T12" fmla="*/ 15 w 1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15" y="13"/>
                    </a:moveTo>
                    <a:lnTo>
                      <a:pt x="0" y="13"/>
                    </a:lnTo>
                    <a:lnTo>
                      <a:pt x="6" y="7"/>
                    </a:lnTo>
                    <a:lnTo>
                      <a:pt x="9" y="0"/>
                    </a:lnTo>
                    <a:lnTo>
                      <a:pt x="15" y="0"/>
                    </a:lnTo>
                    <a:lnTo>
                      <a:pt x="15" y="13"/>
                    </a:lnTo>
                    <a:lnTo>
                      <a:pt x="15"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00"/>
              <p:cNvSpPr>
                <a:spLocks/>
              </p:cNvSpPr>
              <p:nvPr/>
            </p:nvSpPr>
            <p:spPr bwMode="auto">
              <a:xfrm>
                <a:off x="2384425" y="2540000"/>
                <a:ext cx="95250" cy="117475"/>
              </a:xfrm>
              <a:custGeom>
                <a:avLst/>
                <a:gdLst>
                  <a:gd name="T0" fmla="*/ 60 w 60"/>
                  <a:gd name="T1" fmla="*/ 74 h 74"/>
                  <a:gd name="T2" fmla="*/ 40 w 60"/>
                  <a:gd name="T3" fmla="*/ 65 h 74"/>
                  <a:gd name="T4" fmla="*/ 31 w 60"/>
                  <a:gd name="T5" fmla="*/ 55 h 74"/>
                  <a:gd name="T6" fmla="*/ 18 w 60"/>
                  <a:gd name="T7" fmla="*/ 44 h 74"/>
                  <a:gd name="T8" fmla="*/ 4 w 60"/>
                  <a:gd name="T9" fmla="*/ 22 h 74"/>
                  <a:gd name="T10" fmla="*/ 0 w 60"/>
                  <a:gd name="T11" fmla="*/ 0 h 74"/>
                  <a:gd name="T12" fmla="*/ 10 w 60"/>
                  <a:gd name="T13" fmla="*/ 0 h 74"/>
                  <a:gd name="T14" fmla="*/ 44 w 60"/>
                  <a:gd name="T15" fmla="*/ 18 h 74"/>
                  <a:gd name="T16" fmla="*/ 47 w 60"/>
                  <a:gd name="T17" fmla="*/ 38 h 74"/>
                  <a:gd name="T18" fmla="*/ 54 w 60"/>
                  <a:gd name="T19" fmla="*/ 49 h 74"/>
                  <a:gd name="T20" fmla="*/ 60 w 60"/>
                  <a:gd name="T2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74">
                    <a:moveTo>
                      <a:pt x="60" y="74"/>
                    </a:moveTo>
                    <a:lnTo>
                      <a:pt x="40" y="65"/>
                    </a:lnTo>
                    <a:lnTo>
                      <a:pt x="31" y="55"/>
                    </a:lnTo>
                    <a:lnTo>
                      <a:pt x="18" y="44"/>
                    </a:lnTo>
                    <a:lnTo>
                      <a:pt x="4" y="22"/>
                    </a:lnTo>
                    <a:lnTo>
                      <a:pt x="0" y="0"/>
                    </a:lnTo>
                    <a:lnTo>
                      <a:pt x="10" y="0"/>
                    </a:lnTo>
                    <a:lnTo>
                      <a:pt x="44" y="18"/>
                    </a:lnTo>
                    <a:lnTo>
                      <a:pt x="47" y="38"/>
                    </a:lnTo>
                    <a:lnTo>
                      <a:pt x="54" y="49"/>
                    </a:lnTo>
                    <a:lnTo>
                      <a:pt x="60" y="7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701"/>
              <p:cNvSpPr>
                <a:spLocks/>
              </p:cNvSpPr>
              <p:nvPr/>
            </p:nvSpPr>
            <p:spPr bwMode="auto">
              <a:xfrm>
                <a:off x="2384425" y="2540000"/>
                <a:ext cx="95250" cy="117475"/>
              </a:xfrm>
              <a:custGeom>
                <a:avLst/>
                <a:gdLst>
                  <a:gd name="T0" fmla="*/ 60 w 60"/>
                  <a:gd name="T1" fmla="*/ 74 h 74"/>
                  <a:gd name="T2" fmla="*/ 40 w 60"/>
                  <a:gd name="T3" fmla="*/ 65 h 74"/>
                  <a:gd name="T4" fmla="*/ 31 w 60"/>
                  <a:gd name="T5" fmla="*/ 55 h 74"/>
                  <a:gd name="T6" fmla="*/ 18 w 60"/>
                  <a:gd name="T7" fmla="*/ 44 h 74"/>
                  <a:gd name="T8" fmla="*/ 4 w 60"/>
                  <a:gd name="T9" fmla="*/ 22 h 74"/>
                  <a:gd name="T10" fmla="*/ 0 w 60"/>
                  <a:gd name="T11" fmla="*/ 0 h 74"/>
                  <a:gd name="T12" fmla="*/ 10 w 60"/>
                  <a:gd name="T13" fmla="*/ 0 h 74"/>
                  <a:gd name="T14" fmla="*/ 44 w 60"/>
                  <a:gd name="T15" fmla="*/ 18 h 74"/>
                  <a:gd name="T16" fmla="*/ 47 w 60"/>
                  <a:gd name="T17" fmla="*/ 38 h 74"/>
                  <a:gd name="T18" fmla="*/ 54 w 60"/>
                  <a:gd name="T19" fmla="*/ 49 h 74"/>
                  <a:gd name="T20" fmla="*/ 60 w 60"/>
                  <a:gd name="T2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74">
                    <a:moveTo>
                      <a:pt x="60" y="74"/>
                    </a:moveTo>
                    <a:lnTo>
                      <a:pt x="40" y="65"/>
                    </a:lnTo>
                    <a:lnTo>
                      <a:pt x="31" y="55"/>
                    </a:lnTo>
                    <a:lnTo>
                      <a:pt x="18" y="44"/>
                    </a:lnTo>
                    <a:lnTo>
                      <a:pt x="4" y="22"/>
                    </a:lnTo>
                    <a:lnTo>
                      <a:pt x="0" y="0"/>
                    </a:lnTo>
                    <a:lnTo>
                      <a:pt x="10" y="0"/>
                    </a:lnTo>
                    <a:lnTo>
                      <a:pt x="44" y="18"/>
                    </a:lnTo>
                    <a:lnTo>
                      <a:pt x="47" y="38"/>
                    </a:lnTo>
                    <a:lnTo>
                      <a:pt x="54" y="49"/>
                    </a:lnTo>
                    <a:lnTo>
                      <a:pt x="60" y="7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sp>
        <p:nvSpPr>
          <p:cNvPr id="354" name="Rectangle 353"/>
          <p:cNvSpPr/>
          <p:nvPr/>
        </p:nvSpPr>
        <p:spPr>
          <a:xfrm>
            <a:off x="-69667" y="1"/>
            <a:ext cx="12340451" cy="6215724"/>
          </a:xfrm>
          <a:prstGeom prst="rect">
            <a:avLst/>
          </a:prstGeom>
          <a:solidFill>
            <a:schemeClr val="accent1">
              <a:alpha val="8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Rectangle 352"/>
          <p:cNvSpPr/>
          <p:nvPr/>
        </p:nvSpPr>
        <p:spPr>
          <a:xfrm rot="5400000">
            <a:off x="1726078" y="-484675"/>
            <a:ext cx="137160" cy="11065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EEEDE8"/>
                </a:solidFill>
              </a:defRPr>
            </a:lvl1pPr>
          </a:lstStyle>
          <a:p>
            <a:r>
              <a:rPr lang="en-US" dirty="0"/>
              <a:t>Statistics</a:t>
            </a:r>
          </a:p>
        </p:txBody>
      </p:sp>
    </p:spTree>
    <p:extLst>
      <p:ext uri="{BB962C8B-B14F-4D97-AF65-F5344CB8AC3E}">
        <p14:creationId xmlns:p14="http://schemas.microsoft.com/office/powerpoint/2010/main" val="246762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1"/>
            <a:ext cx="12192000" cy="6215882"/>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690937" y="1877465"/>
            <a:ext cx="7252497" cy="1109392"/>
          </a:xfrm>
        </p:spPr>
        <p:txBody>
          <a:bodyPr anchor="t" anchorCtr="0">
            <a:noAutofit/>
          </a:bodyPr>
          <a:lstStyle>
            <a:lvl1pPr>
              <a:defRPr>
                <a:solidFill>
                  <a:schemeClr val="accent1"/>
                </a:solidFill>
                <a:latin typeface="Arial"/>
                <a:cs typeface="Arial"/>
              </a:defRPr>
            </a:lvl1pPr>
          </a:lstStyle>
          <a:p>
            <a:r>
              <a:rPr lang="ru-RU"/>
              <a:t>Образец заголовка</a:t>
            </a:r>
            <a:endParaRPr lang="en-US" dirty="0"/>
          </a:p>
        </p:txBody>
      </p:sp>
      <p:sp>
        <p:nvSpPr>
          <p:cNvPr id="2" name="Rectangle 1"/>
          <p:cNvSpPr/>
          <p:nvPr/>
        </p:nvSpPr>
        <p:spPr>
          <a:xfrm>
            <a:off x="3690937" y="1704467"/>
            <a:ext cx="7260336" cy="6400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237498" y="1704467"/>
            <a:ext cx="1714763" cy="6400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0" hasCustomPrompt="1"/>
          </p:nvPr>
        </p:nvSpPr>
        <p:spPr>
          <a:xfrm>
            <a:off x="1238250" y="1937026"/>
            <a:ext cx="1714011" cy="1109663"/>
          </a:xfrm>
        </p:spPr>
        <p:txBody>
          <a:bodyPr>
            <a:noAutofit/>
          </a:bodyPr>
          <a:lstStyle>
            <a:lvl1pPr marL="0" indent="0">
              <a:spcBef>
                <a:spcPts val="0"/>
              </a:spcBef>
              <a:buNone/>
              <a:defRPr sz="2000">
                <a:solidFill>
                  <a:schemeClr val="accent1"/>
                </a:solidFill>
                <a:latin typeface="Arial"/>
                <a:cs typeface="Arial"/>
              </a:defRPr>
            </a:lvl1pPr>
            <a:lvl2pPr marL="0" indent="0">
              <a:spcBef>
                <a:spcPts val="0"/>
              </a:spcBef>
              <a:buNone/>
              <a:defRPr sz="2000">
                <a:solidFill>
                  <a:schemeClr val="accent1"/>
                </a:solidFill>
                <a:latin typeface="Gibson Light"/>
                <a:cs typeface="Gibson Light"/>
              </a:defRPr>
            </a:lvl2pPr>
            <a:lvl3pPr marL="0" indent="0">
              <a:spcBef>
                <a:spcPts val="0"/>
              </a:spcBef>
              <a:buNone/>
              <a:defRPr sz="2000">
                <a:solidFill>
                  <a:schemeClr val="accent1"/>
                </a:solidFill>
                <a:latin typeface="Gibson Light"/>
                <a:cs typeface="Gibson Light"/>
              </a:defRPr>
            </a:lvl3pPr>
            <a:lvl4pPr marL="0" indent="0">
              <a:spcBef>
                <a:spcPts val="0"/>
              </a:spcBef>
              <a:buNone/>
              <a:defRPr sz="2000">
                <a:solidFill>
                  <a:schemeClr val="accent1"/>
                </a:solidFill>
                <a:latin typeface="Gibson Light"/>
                <a:cs typeface="Gibson Light"/>
              </a:defRPr>
            </a:lvl4pPr>
            <a:lvl5pPr marL="0" indent="0">
              <a:spcBef>
                <a:spcPts val="0"/>
              </a:spcBef>
              <a:buNone/>
              <a:defRPr sz="2000">
                <a:solidFill>
                  <a:schemeClr val="accent1"/>
                </a:solidFill>
                <a:latin typeface="Gibson Light"/>
                <a:cs typeface="Gibson Light"/>
              </a:defRPr>
            </a:lvl5pPr>
          </a:lstStyle>
          <a:p>
            <a:pPr lvl="0"/>
            <a:r>
              <a:rPr lang="en-US" dirty="0"/>
              <a:t>Section #</a:t>
            </a:r>
          </a:p>
        </p:txBody>
      </p:sp>
    </p:spTree>
    <p:extLst>
      <p:ext uri="{BB962C8B-B14F-4D97-AF65-F5344CB8AC3E}">
        <p14:creationId xmlns:p14="http://schemas.microsoft.com/office/powerpoint/2010/main" val="367373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aphic 1">
    <p:spTree>
      <p:nvGrpSpPr>
        <p:cNvPr id="1" name=""/>
        <p:cNvGrpSpPr/>
        <p:nvPr/>
      </p:nvGrpSpPr>
      <p:grpSpPr>
        <a:xfrm>
          <a:off x="0" y="0"/>
          <a:ext cx="0" cy="0"/>
          <a:chOff x="0" y="0"/>
          <a:chExt cx="0" cy="0"/>
        </a:xfrm>
      </p:grpSpPr>
      <p:sp>
        <p:nvSpPr>
          <p:cNvPr id="5" name="Content Placeholder 4"/>
          <p:cNvSpPr>
            <a:spLocks noGrp="1"/>
          </p:cNvSpPr>
          <p:nvPr>
            <p:ph sz="quarter" idx="18" hasCustomPrompt="1"/>
          </p:nvPr>
        </p:nvSpPr>
        <p:spPr>
          <a:xfrm>
            <a:off x="4930775" y="660400"/>
            <a:ext cx="6013450" cy="5403850"/>
          </a:xfrm>
        </p:spPr>
        <p:txBody>
          <a:bodyPr/>
          <a:lstStyle>
            <a:lvl1pPr marL="0" indent="0" algn="ctr">
              <a:buNone/>
              <a:defRPr baseline="0">
                <a:solidFill>
                  <a:schemeClr val="accent6"/>
                </a:solidFill>
              </a:defRPr>
            </a:lvl1pPr>
          </a:lstStyle>
          <a:p>
            <a:r>
              <a:rPr lang="en-US" dirty="0"/>
              <a:t>Click to insert Picture, Table, or Smart Art</a:t>
            </a:r>
          </a:p>
        </p:txBody>
      </p:sp>
      <p:sp>
        <p:nvSpPr>
          <p:cNvPr id="2" name="Title 1"/>
          <p:cNvSpPr>
            <a:spLocks noGrp="1"/>
          </p:cNvSpPr>
          <p:nvPr>
            <p:ph type="title"/>
          </p:nvPr>
        </p:nvSpPr>
        <p:spPr>
          <a:xfrm>
            <a:off x="1241403" y="1829940"/>
            <a:ext cx="2941657" cy="1245917"/>
          </a:xfrm>
        </p:spPr>
        <p:txBody>
          <a:bodyPr anchor="b" anchorCtr="0"/>
          <a:lstStyle/>
          <a:p>
            <a:r>
              <a:rPr lang="ru-RU"/>
              <a:t>Образец заголовка</a:t>
            </a:r>
            <a:endParaRPr lang="en-US" dirty="0"/>
          </a:p>
        </p:txBody>
      </p:sp>
      <p:sp>
        <p:nvSpPr>
          <p:cNvPr id="8" name="Text Placeholder 7"/>
          <p:cNvSpPr>
            <a:spLocks noGrp="1"/>
          </p:cNvSpPr>
          <p:nvPr>
            <p:ph type="body" sz="quarter" idx="13" hasCustomPrompt="1"/>
          </p:nvPr>
        </p:nvSpPr>
        <p:spPr>
          <a:xfrm>
            <a:off x="1241426" y="3636957"/>
            <a:ext cx="2941638" cy="2427293"/>
          </a:xfrm>
        </p:spPr>
        <p:txBody>
          <a:bodyPr>
            <a:noAutofit/>
          </a:bodyPr>
          <a:lstStyle>
            <a:lvl1pPr marL="0" indent="0">
              <a:lnSpc>
                <a:spcPct val="101000"/>
              </a:lnSpc>
              <a:spcBef>
                <a:spcPts val="0"/>
              </a:spcBef>
              <a:buNone/>
              <a:defRPr sz="16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 on two lines</a:t>
            </a:r>
          </a:p>
        </p:txBody>
      </p:sp>
    </p:spTree>
    <p:extLst>
      <p:ext uri="{BB962C8B-B14F-4D97-AF65-F5344CB8AC3E}">
        <p14:creationId xmlns:p14="http://schemas.microsoft.com/office/powerpoint/2010/main" val="66910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ic 3">
    <p:spTree>
      <p:nvGrpSpPr>
        <p:cNvPr id="1" name=""/>
        <p:cNvGrpSpPr/>
        <p:nvPr/>
      </p:nvGrpSpPr>
      <p:grpSpPr>
        <a:xfrm>
          <a:off x="0" y="0"/>
          <a:ext cx="0" cy="0"/>
          <a:chOff x="0" y="0"/>
          <a:chExt cx="0" cy="0"/>
        </a:xfrm>
      </p:grpSpPr>
      <p:sp>
        <p:nvSpPr>
          <p:cNvPr id="12" name="Content Placeholder 4"/>
          <p:cNvSpPr>
            <a:spLocks noGrp="1"/>
          </p:cNvSpPr>
          <p:nvPr>
            <p:ph sz="quarter" idx="20" hasCustomPrompt="1"/>
          </p:nvPr>
        </p:nvSpPr>
        <p:spPr>
          <a:xfrm>
            <a:off x="4930775" y="660400"/>
            <a:ext cx="6013450" cy="5403850"/>
          </a:xfrm>
        </p:spPr>
        <p:txBody>
          <a:bodyPr/>
          <a:lstStyle>
            <a:lvl1pPr marL="0" indent="0" algn="ctr">
              <a:buNone/>
              <a:defRPr baseline="0">
                <a:solidFill>
                  <a:schemeClr val="accent6"/>
                </a:solidFill>
              </a:defRPr>
            </a:lvl1pPr>
          </a:lstStyle>
          <a:p>
            <a:r>
              <a:rPr lang="en-US" dirty="0"/>
              <a:t>Click to insert Picture, Table, or Smart Art</a:t>
            </a:r>
          </a:p>
        </p:txBody>
      </p:sp>
      <p:sp>
        <p:nvSpPr>
          <p:cNvPr id="2" name="Title 1"/>
          <p:cNvSpPr>
            <a:spLocks noGrp="1"/>
          </p:cNvSpPr>
          <p:nvPr>
            <p:ph type="title"/>
          </p:nvPr>
        </p:nvSpPr>
        <p:spPr>
          <a:xfrm>
            <a:off x="1241403" y="657194"/>
            <a:ext cx="2941657" cy="1245917"/>
          </a:xfrm>
        </p:spPr>
        <p:txBody>
          <a:bodyPr anchor="b" anchorCtr="0"/>
          <a:lstStyle/>
          <a:p>
            <a:r>
              <a:rPr lang="ru-RU"/>
              <a:t>Образец заголовка</a:t>
            </a:r>
            <a:endParaRPr lang="en-US" dirty="0"/>
          </a:p>
        </p:txBody>
      </p:sp>
      <p:sp>
        <p:nvSpPr>
          <p:cNvPr id="8" name="Text Placeholder 7"/>
          <p:cNvSpPr>
            <a:spLocks noGrp="1"/>
          </p:cNvSpPr>
          <p:nvPr>
            <p:ph type="body" sz="quarter" idx="13" hasCustomPrompt="1"/>
          </p:nvPr>
        </p:nvSpPr>
        <p:spPr>
          <a:xfrm>
            <a:off x="1241426" y="3272237"/>
            <a:ext cx="2941638" cy="2792013"/>
          </a:xfrm>
        </p:spPr>
        <p:txBody>
          <a:bodyPr>
            <a:noAutofit/>
          </a:bodyPr>
          <a:lstStyle>
            <a:lvl1pPr marL="0" indent="0">
              <a:lnSpc>
                <a:spcPct val="101000"/>
              </a:lnSpc>
              <a:spcBef>
                <a:spcPts val="0"/>
              </a:spcBef>
              <a:buNone/>
              <a:defRPr sz="16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text</a:t>
            </a:r>
          </a:p>
        </p:txBody>
      </p:sp>
      <p:sp>
        <p:nvSpPr>
          <p:cNvPr id="9" name="Text Placeholder 7"/>
          <p:cNvSpPr>
            <a:spLocks noGrp="1"/>
          </p:cNvSpPr>
          <p:nvPr>
            <p:ph type="body" sz="quarter" idx="16" hasCustomPrompt="1"/>
          </p:nvPr>
        </p:nvSpPr>
        <p:spPr>
          <a:xfrm>
            <a:off x="1241425" y="2113694"/>
            <a:ext cx="2941635" cy="934306"/>
          </a:xfrm>
        </p:spPr>
        <p:txBody>
          <a:bodyPr>
            <a:noAutofit/>
          </a:bodyPr>
          <a:lstStyle>
            <a:lvl1pPr marL="0" indent="0">
              <a:lnSpc>
                <a:spcPct val="100000"/>
              </a:lnSpc>
              <a:spcBef>
                <a:spcPts val="0"/>
              </a:spcBef>
              <a:buNone/>
              <a:defRPr sz="20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a:p>
            <a:pPr lvl="0"/>
            <a:r>
              <a:rPr lang="en-US" dirty="0"/>
              <a:t>On three lines</a:t>
            </a:r>
          </a:p>
          <a:p>
            <a:pPr lvl="0"/>
            <a:r>
              <a:rPr lang="en-US" dirty="0"/>
              <a:t>20/1</a:t>
            </a:r>
          </a:p>
        </p:txBody>
      </p:sp>
    </p:spTree>
    <p:extLst>
      <p:ext uri="{BB962C8B-B14F-4D97-AF65-F5344CB8AC3E}">
        <p14:creationId xmlns:p14="http://schemas.microsoft.com/office/powerpoint/2010/main" val="334588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1b – Client logo">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5578260"/>
            <a:ext cx="12192000" cy="127974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NTC_Brand-Graphics-4.0-12.png"/>
          <p:cNvPicPr>
            <a:picLocks noChangeAspect="1"/>
          </p:cNvPicPr>
          <p:nvPr/>
        </p:nvPicPr>
        <p:blipFill rotWithShape="1">
          <a:blip r:embed="rId2" cstate="print">
            <a:extLst>
              <a:ext uri="{28A0092B-C50C-407E-A947-70E740481C1C}">
                <a14:useLocalDpi xmlns:a14="http://schemas.microsoft.com/office/drawing/2010/main" val="0"/>
              </a:ext>
            </a:extLst>
          </a:blip>
          <a:srcRect l="557" r="-557"/>
          <a:stretch/>
        </p:blipFill>
        <p:spPr>
          <a:xfrm>
            <a:off x="0" y="0"/>
            <a:ext cx="12180722" cy="6858000"/>
          </a:xfrm>
          <a:prstGeom prst="rect">
            <a:avLst/>
          </a:prstGeom>
        </p:spPr>
      </p:pic>
      <p:sp>
        <p:nvSpPr>
          <p:cNvPr id="2" name="Title 1"/>
          <p:cNvSpPr>
            <a:spLocks noGrp="1"/>
          </p:cNvSpPr>
          <p:nvPr>
            <p:ph type="title" hasCustomPrompt="1"/>
          </p:nvPr>
        </p:nvSpPr>
        <p:spPr>
          <a:xfrm>
            <a:off x="5532439" y="1677833"/>
            <a:ext cx="5407024" cy="1450671"/>
          </a:xfrm>
        </p:spPr>
        <p:txBody>
          <a:bodyPr anchor="b">
            <a:noAutofit/>
          </a:bodyPr>
          <a:lstStyle>
            <a:lvl1pPr>
              <a:lnSpc>
                <a:spcPct val="88000"/>
              </a:lnSpc>
              <a:defRPr sz="5500" u="none">
                <a:solidFill>
                  <a:schemeClr val="bg2"/>
                </a:solidFill>
              </a:defRPr>
            </a:lvl1pPr>
          </a:lstStyle>
          <a:p>
            <a:r>
              <a:rPr lang="en-US" dirty="0"/>
              <a:t>Title</a:t>
            </a:r>
          </a:p>
        </p:txBody>
      </p:sp>
      <p:sp>
        <p:nvSpPr>
          <p:cNvPr id="22" name="Picture Placeholder 21"/>
          <p:cNvSpPr>
            <a:spLocks noGrp="1"/>
          </p:cNvSpPr>
          <p:nvPr>
            <p:ph type="pic" sz="quarter" idx="10" hasCustomPrompt="1"/>
          </p:nvPr>
        </p:nvSpPr>
        <p:spPr>
          <a:xfrm>
            <a:off x="9303155" y="5862733"/>
            <a:ext cx="1636712" cy="679450"/>
          </a:xfrm>
        </p:spPr>
        <p:txBody>
          <a:bodyPr>
            <a:normAutofit/>
          </a:bodyPr>
          <a:lstStyle>
            <a:lvl1pPr marL="0" indent="0">
              <a:buNone/>
              <a:defRPr sz="1200">
                <a:solidFill>
                  <a:schemeClr val="accent6"/>
                </a:solidFill>
              </a:defRPr>
            </a:lvl1pPr>
          </a:lstStyle>
          <a:p>
            <a:r>
              <a:rPr lang="en-US" dirty="0"/>
              <a:t>Click to insert company logo</a:t>
            </a:r>
          </a:p>
        </p:txBody>
      </p:sp>
      <p:sp>
        <p:nvSpPr>
          <p:cNvPr id="3" name="Text Placeholder 2"/>
          <p:cNvSpPr>
            <a:spLocks noGrp="1"/>
          </p:cNvSpPr>
          <p:nvPr>
            <p:ph type="body" idx="1" hasCustomPrompt="1"/>
          </p:nvPr>
        </p:nvSpPr>
        <p:spPr>
          <a:xfrm>
            <a:off x="5532439" y="3233888"/>
            <a:ext cx="5407024" cy="553797"/>
          </a:xfrm>
        </p:spPr>
        <p:txBody>
          <a:bodyPr lIns="0" tIns="0" rIns="0" bIns="0">
            <a:noAutofit/>
          </a:bodyPr>
          <a:lstStyle>
            <a:lvl1pPr marL="0" indent="0">
              <a:lnSpc>
                <a:spcPct val="100000"/>
              </a:lnSpc>
              <a:spcBef>
                <a:spcPts val="0"/>
              </a:spcBef>
              <a:buNone/>
              <a:defRPr sz="20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cxnSp>
        <p:nvCxnSpPr>
          <p:cNvPr id="15" name="Straight Connector 14"/>
          <p:cNvCxnSpPr/>
          <p:nvPr/>
        </p:nvCxnSpPr>
        <p:spPr>
          <a:xfrm>
            <a:off x="8842023" y="5835745"/>
            <a:ext cx="0" cy="7366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8873" t="27025" r="8873" b="27026"/>
          <a:stretch/>
        </p:blipFill>
        <p:spPr>
          <a:xfrm>
            <a:off x="5532437" y="5994495"/>
            <a:ext cx="2743201" cy="452438"/>
          </a:xfrm>
          <a:prstGeom prst="rect">
            <a:avLst/>
          </a:prstGeom>
        </p:spPr>
      </p:pic>
    </p:spTree>
    <p:extLst>
      <p:ext uri="{BB962C8B-B14F-4D97-AF65-F5344CB8AC3E}">
        <p14:creationId xmlns:p14="http://schemas.microsoft.com/office/powerpoint/2010/main" val="388330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aphic 5">
    <p:spTree>
      <p:nvGrpSpPr>
        <p:cNvPr id="1" name=""/>
        <p:cNvGrpSpPr/>
        <p:nvPr/>
      </p:nvGrpSpPr>
      <p:grpSpPr>
        <a:xfrm>
          <a:off x="0" y="0"/>
          <a:ext cx="0" cy="0"/>
          <a:chOff x="0" y="0"/>
          <a:chExt cx="0" cy="0"/>
        </a:xfrm>
      </p:grpSpPr>
      <p:sp>
        <p:nvSpPr>
          <p:cNvPr id="11" name="Content Placeholder 4"/>
          <p:cNvSpPr>
            <a:spLocks noGrp="1"/>
          </p:cNvSpPr>
          <p:nvPr>
            <p:ph sz="quarter" idx="20" hasCustomPrompt="1"/>
          </p:nvPr>
        </p:nvSpPr>
        <p:spPr>
          <a:xfrm>
            <a:off x="1241426" y="2379663"/>
            <a:ext cx="6013450" cy="3684588"/>
          </a:xfrm>
        </p:spPr>
        <p:txBody>
          <a:bodyPr/>
          <a:lstStyle>
            <a:lvl1pPr marL="0" indent="0" algn="ctr">
              <a:buNone/>
              <a:defRPr baseline="0">
                <a:solidFill>
                  <a:schemeClr val="accent6"/>
                </a:solidFill>
              </a:defRPr>
            </a:lvl1pPr>
          </a:lstStyle>
          <a:p>
            <a:r>
              <a:rPr lang="en-US" dirty="0"/>
              <a:t>Click to insert Picture, Table, or Smart Art</a:t>
            </a:r>
          </a:p>
        </p:txBody>
      </p:sp>
      <p:sp>
        <p:nvSpPr>
          <p:cNvPr id="9" name="Text Placeholder 7"/>
          <p:cNvSpPr>
            <a:spLocks noGrp="1"/>
          </p:cNvSpPr>
          <p:nvPr>
            <p:ph type="body" sz="quarter" idx="13" hasCustomPrompt="1"/>
          </p:nvPr>
        </p:nvSpPr>
        <p:spPr>
          <a:xfrm>
            <a:off x="1241425" y="1197864"/>
            <a:ext cx="9702009" cy="591465"/>
          </a:xfrm>
        </p:spPr>
        <p:txBody>
          <a:bodyPr>
            <a:noAutofit/>
          </a:bodyPr>
          <a:lstStyle>
            <a:lvl1pPr marL="0" indent="0">
              <a:lnSpc>
                <a:spcPct val="100000"/>
              </a:lnSpc>
              <a:spcBef>
                <a:spcPts val="0"/>
              </a:spcBef>
              <a:buNone/>
              <a:defRPr sz="20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a:p>
            <a:pPr lvl="0"/>
            <a:r>
              <a:rPr lang="en-US" dirty="0"/>
              <a:t>On two lines</a:t>
            </a:r>
          </a:p>
        </p:txBody>
      </p:sp>
      <p:sp>
        <p:nvSpPr>
          <p:cNvPr id="10" name="Text Placeholder 8"/>
          <p:cNvSpPr>
            <a:spLocks noGrp="1"/>
          </p:cNvSpPr>
          <p:nvPr>
            <p:ph type="body" sz="quarter" idx="16"/>
          </p:nvPr>
        </p:nvSpPr>
        <p:spPr>
          <a:xfrm>
            <a:off x="7994650" y="2332269"/>
            <a:ext cx="2952750" cy="3731982"/>
          </a:xfrm>
        </p:spPr>
        <p:txBody>
          <a:bodyPr>
            <a:noAutofit/>
          </a:bodyPr>
          <a:lstStyle>
            <a:lvl1pPr>
              <a:lnSpc>
                <a:spcPct val="101000"/>
              </a:lnSpc>
              <a:defRPr sz="1600">
                <a:solidFill>
                  <a:schemeClr val="accent4"/>
                </a:solidFill>
              </a:defRPr>
            </a:lvl1pPr>
            <a:lvl2pPr>
              <a:lnSpc>
                <a:spcPct val="101000"/>
              </a:lnSpc>
              <a:defRPr sz="1600">
                <a:solidFill>
                  <a:schemeClr val="accent4"/>
                </a:solidFill>
              </a:defRPr>
            </a:lvl2pPr>
            <a:lvl3pPr>
              <a:lnSpc>
                <a:spcPct val="101000"/>
              </a:lnSpc>
              <a:defRPr sz="1600">
                <a:solidFill>
                  <a:schemeClr val="accent4"/>
                </a:solidFill>
              </a:defRPr>
            </a:lvl3pPr>
            <a:lvl4pPr>
              <a:lnSpc>
                <a:spcPct val="101000"/>
              </a:lnSpc>
              <a:defRPr sz="1600">
                <a:solidFill>
                  <a:schemeClr val="accent4"/>
                </a:solidFill>
              </a:defRPr>
            </a:lvl4pPr>
            <a:lvl5pPr>
              <a:lnSpc>
                <a:spcPct val="101000"/>
              </a:lnSpc>
              <a:defRPr sz="1600">
                <a:solidFill>
                  <a:schemeClr val="accent4"/>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Title 1"/>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131430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adline, 3 column, graphic">
    <p:spTree>
      <p:nvGrpSpPr>
        <p:cNvPr id="1" name=""/>
        <p:cNvGrpSpPr/>
        <p:nvPr/>
      </p:nvGrpSpPr>
      <p:grpSpPr>
        <a:xfrm>
          <a:off x="0" y="0"/>
          <a:ext cx="0" cy="0"/>
          <a:chOff x="0" y="0"/>
          <a:chExt cx="0" cy="0"/>
        </a:xfrm>
      </p:grpSpPr>
      <p:sp>
        <p:nvSpPr>
          <p:cNvPr id="17" name="Text Placeholder 3"/>
          <p:cNvSpPr>
            <a:spLocks noGrp="1"/>
          </p:cNvSpPr>
          <p:nvPr>
            <p:ph type="body" sz="half" idx="2"/>
          </p:nvPr>
        </p:nvSpPr>
        <p:spPr>
          <a:xfrm>
            <a:off x="3086100" y="4499618"/>
            <a:ext cx="1709928" cy="1564632"/>
          </a:xfrm>
        </p:spPr>
        <p:txBody>
          <a:bodyPr lIns="0" tIns="0" rIns="0" bIns="0">
            <a:noAutofit/>
          </a:bodyPr>
          <a:lstStyle>
            <a:lvl1pPr marL="0" indent="0">
              <a:lnSpc>
                <a:spcPct val="115000"/>
              </a:lnSpc>
              <a:buNone/>
              <a:defRPr sz="14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6" name="Title 5"/>
          <p:cNvSpPr>
            <a:spLocks noGrp="1"/>
          </p:cNvSpPr>
          <p:nvPr>
            <p:ph type="title" hasCustomPrompt="1"/>
          </p:nvPr>
        </p:nvSpPr>
        <p:spPr>
          <a:xfrm>
            <a:off x="1241402" y="890467"/>
            <a:ext cx="5400697" cy="1245917"/>
          </a:xfrm>
        </p:spPr>
        <p:txBody>
          <a:bodyPr anchor="b" anchorCtr="0">
            <a:noAutofit/>
          </a:bodyPr>
          <a:lstStyle>
            <a:lvl1pPr>
              <a:lnSpc>
                <a:spcPct val="80000"/>
              </a:lnSpc>
              <a:defRPr sz="3000" baseline="0"/>
            </a:lvl1pPr>
          </a:lstStyle>
          <a:p>
            <a:r>
              <a:rPr lang="en-US" dirty="0"/>
              <a:t>Click to edit Master title style on three lines</a:t>
            </a:r>
          </a:p>
        </p:txBody>
      </p:sp>
      <p:sp>
        <p:nvSpPr>
          <p:cNvPr id="4" name="Text Placeholder 3"/>
          <p:cNvSpPr>
            <a:spLocks noGrp="1"/>
          </p:cNvSpPr>
          <p:nvPr>
            <p:ph type="body" sz="quarter" idx="17" hasCustomPrompt="1"/>
          </p:nvPr>
        </p:nvSpPr>
        <p:spPr>
          <a:xfrm>
            <a:off x="3086100" y="4081346"/>
            <a:ext cx="1709928" cy="239713"/>
          </a:xfrm>
        </p:spPr>
        <p:txBody>
          <a:bodyPr anchor="b" anchorCtr="0">
            <a:noAutofit/>
          </a:bodyPr>
          <a:lstStyle>
            <a:lvl1pPr marL="0" indent="0">
              <a:lnSpc>
                <a:spcPct val="101000"/>
              </a:lnSpc>
              <a:spcBef>
                <a:spcPts val="0"/>
              </a:spcBef>
              <a:buNone/>
              <a:defRPr sz="1600" b="1" i="0">
                <a:solidFill>
                  <a:schemeClr val="accent1"/>
                </a:solidFill>
                <a:latin typeface="Arial"/>
                <a:cs typeface="Aria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p:txBody>
      </p:sp>
      <p:sp>
        <p:nvSpPr>
          <p:cNvPr id="16" name="Text Placeholder 3"/>
          <p:cNvSpPr>
            <a:spLocks noGrp="1"/>
          </p:cNvSpPr>
          <p:nvPr>
            <p:ph type="body" sz="half" idx="18"/>
          </p:nvPr>
        </p:nvSpPr>
        <p:spPr>
          <a:xfrm>
            <a:off x="4930775" y="4499618"/>
            <a:ext cx="1714500" cy="1564632"/>
          </a:xfrm>
        </p:spPr>
        <p:txBody>
          <a:bodyPr lIns="0" tIns="0" rIns="0" bIns="0">
            <a:noAutofit/>
          </a:bodyPr>
          <a:lstStyle>
            <a:lvl1pPr marL="0" indent="0">
              <a:lnSpc>
                <a:spcPct val="115000"/>
              </a:lnSpc>
              <a:buNone/>
              <a:defRPr sz="14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8" name="Text Placeholder 3"/>
          <p:cNvSpPr>
            <a:spLocks noGrp="1"/>
          </p:cNvSpPr>
          <p:nvPr>
            <p:ph type="body" sz="quarter" idx="19" hasCustomPrompt="1"/>
          </p:nvPr>
        </p:nvSpPr>
        <p:spPr>
          <a:xfrm>
            <a:off x="4930775" y="4081346"/>
            <a:ext cx="1714499" cy="239713"/>
          </a:xfrm>
        </p:spPr>
        <p:txBody>
          <a:bodyPr anchor="b" anchorCtr="0">
            <a:noAutofit/>
          </a:bodyPr>
          <a:lstStyle>
            <a:lvl1pPr marL="0" indent="0">
              <a:lnSpc>
                <a:spcPct val="101000"/>
              </a:lnSpc>
              <a:spcBef>
                <a:spcPts val="0"/>
              </a:spcBef>
              <a:buNone/>
              <a:defRPr sz="1600" b="1" i="0">
                <a:solidFill>
                  <a:schemeClr val="accent1"/>
                </a:solidFill>
                <a:latin typeface="Arial"/>
                <a:cs typeface="Aria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p:txBody>
      </p:sp>
      <p:sp>
        <p:nvSpPr>
          <p:cNvPr id="11" name="Text Placeholder 3"/>
          <p:cNvSpPr>
            <a:spLocks noGrp="1"/>
          </p:cNvSpPr>
          <p:nvPr>
            <p:ph type="body" sz="half" idx="20"/>
          </p:nvPr>
        </p:nvSpPr>
        <p:spPr>
          <a:xfrm>
            <a:off x="1241403" y="4499618"/>
            <a:ext cx="1708172" cy="1564632"/>
          </a:xfrm>
        </p:spPr>
        <p:txBody>
          <a:bodyPr lIns="0" tIns="0" rIns="0" bIns="0">
            <a:noAutofit/>
          </a:bodyPr>
          <a:lstStyle>
            <a:lvl1pPr marL="0" indent="0">
              <a:lnSpc>
                <a:spcPct val="115000"/>
              </a:lnSpc>
              <a:buNone/>
              <a:defRPr sz="14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2" name="Text Placeholder 3"/>
          <p:cNvSpPr>
            <a:spLocks noGrp="1"/>
          </p:cNvSpPr>
          <p:nvPr>
            <p:ph type="body" sz="quarter" idx="21" hasCustomPrompt="1"/>
          </p:nvPr>
        </p:nvSpPr>
        <p:spPr>
          <a:xfrm>
            <a:off x="1241403" y="4081346"/>
            <a:ext cx="1708171" cy="239713"/>
          </a:xfrm>
        </p:spPr>
        <p:txBody>
          <a:bodyPr anchor="b" anchorCtr="0">
            <a:noAutofit/>
          </a:bodyPr>
          <a:lstStyle>
            <a:lvl1pPr marL="0" indent="0">
              <a:lnSpc>
                <a:spcPct val="101000"/>
              </a:lnSpc>
              <a:spcBef>
                <a:spcPts val="0"/>
              </a:spcBef>
              <a:buNone/>
              <a:defRPr sz="1600" b="1" i="0">
                <a:solidFill>
                  <a:schemeClr val="accent1"/>
                </a:solidFill>
                <a:latin typeface="Arial"/>
                <a:cs typeface="Aria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p:txBody>
      </p:sp>
      <p:sp>
        <p:nvSpPr>
          <p:cNvPr id="19" name="Picture Placeholder 7"/>
          <p:cNvSpPr>
            <a:spLocks noGrp="1"/>
          </p:cNvSpPr>
          <p:nvPr>
            <p:ph type="pic" sz="quarter" idx="25" hasCustomPrompt="1"/>
          </p:nvPr>
        </p:nvSpPr>
        <p:spPr>
          <a:xfrm>
            <a:off x="1236663" y="2513013"/>
            <a:ext cx="1712911" cy="1098550"/>
          </a:xfrm>
        </p:spPr>
        <p:txBody>
          <a:bodyPr/>
          <a:lstStyle>
            <a:lvl1pPr marL="0" indent="0" algn="ctr">
              <a:buNone/>
              <a:defRPr baseline="0">
                <a:solidFill>
                  <a:schemeClr val="accent6"/>
                </a:solidFill>
              </a:defRPr>
            </a:lvl1pPr>
          </a:lstStyle>
          <a:p>
            <a:r>
              <a:rPr lang="en-US" dirty="0"/>
              <a:t>Click to insert picture</a:t>
            </a:r>
          </a:p>
        </p:txBody>
      </p:sp>
      <p:sp>
        <p:nvSpPr>
          <p:cNvPr id="20" name="Picture Placeholder 7"/>
          <p:cNvSpPr>
            <a:spLocks noGrp="1"/>
          </p:cNvSpPr>
          <p:nvPr>
            <p:ph type="pic" sz="quarter" idx="26" hasCustomPrompt="1"/>
          </p:nvPr>
        </p:nvSpPr>
        <p:spPr>
          <a:xfrm>
            <a:off x="3085211" y="2513013"/>
            <a:ext cx="1709928" cy="1098550"/>
          </a:xfrm>
        </p:spPr>
        <p:txBody>
          <a:bodyPr/>
          <a:lstStyle>
            <a:lvl1pPr marL="0" indent="0" algn="ctr">
              <a:buNone/>
              <a:defRPr baseline="0">
                <a:solidFill>
                  <a:schemeClr val="accent6"/>
                </a:solidFill>
              </a:defRPr>
            </a:lvl1pPr>
          </a:lstStyle>
          <a:p>
            <a:r>
              <a:rPr lang="en-US" dirty="0"/>
              <a:t>Click to insert picture</a:t>
            </a:r>
          </a:p>
        </p:txBody>
      </p:sp>
      <p:sp>
        <p:nvSpPr>
          <p:cNvPr id="21" name="Picture Placeholder 7"/>
          <p:cNvSpPr>
            <a:spLocks noGrp="1"/>
          </p:cNvSpPr>
          <p:nvPr>
            <p:ph type="pic" sz="quarter" idx="27" hasCustomPrompt="1"/>
          </p:nvPr>
        </p:nvSpPr>
        <p:spPr>
          <a:xfrm>
            <a:off x="4930776" y="2513013"/>
            <a:ext cx="1711324" cy="1098550"/>
          </a:xfrm>
        </p:spPr>
        <p:txBody>
          <a:bodyPr/>
          <a:lstStyle>
            <a:lvl1pPr marL="0" indent="0" algn="ctr">
              <a:buNone/>
              <a:defRPr baseline="0">
                <a:solidFill>
                  <a:schemeClr val="accent6"/>
                </a:solidFill>
              </a:defRPr>
            </a:lvl1pPr>
          </a:lstStyle>
          <a:p>
            <a:r>
              <a:rPr lang="en-US" dirty="0"/>
              <a:t>Click to insert picture</a:t>
            </a:r>
          </a:p>
        </p:txBody>
      </p:sp>
      <p:sp>
        <p:nvSpPr>
          <p:cNvPr id="22" name="Content Placeholder 4"/>
          <p:cNvSpPr>
            <a:spLocks noGrp="1"/>
          </p:cNvSpPr>
          <p:nvPr>
            <p:ph sz="quarter" idx="29" hasCustomPrompt="1"/>
          </p:nvPr>
        </p:nvSpPr>
        <p:spPr>
          <a:xfrm>
            <a:off x="7372351" y="660400"/>
            <a:ext cx="4819650" cy="5403850"/>
          </a:xfrm>
        </p:spPr>
        <p:txBody>
          <a:bodyPr/>
          <a:lstStyle>
            <a:lvl1pPr marL="0" indent="0" algn="ctr">
              <a:buNone/>
              <a:defRPr baseline="0">
                <a:solidFill>
                  <a:schemeClr val="accent6"/>
                </a:solidFill>
              </a:defRPr>
            </a:lvl1pPr>
          </a:lstStyle>
          <a:p>
            <a:r>
              <a:rPr lang="en-US" dirty="0"/>
              <a:t>Click to insert Picture, Table, or Smart Art</a:t>
            </a:r>
          </a:p>
        </p:txBody>
      </p:sp>
    </p:spTree>
    <p:extLst>
      <p:ext uri="{BB962C8B-B14F-4D97-AF65-F5344CB8AC3E}">
        <p14:creationId xmlns:p14="http://schemas.microsoft.com/office/powerpoint/2010/main" val="242875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end 3">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9238107" y="1892300"/>
            <a:ext cx="1709293" cy="4171950"/>
          </a:xfrm>
        </p:spPr>
        <p:txBody>
          <a:bodyPr>
            <a:noAutofit/>
          </a:bodyPr>
          <a:lstStyle>
            <a:lvl1pPr marL="0" indent="0">
              <a:lnSpc>
                <a:spcPct val="115000"/>
              </a:lnSpc>
              <a:spcBef>
                <a:spcPts val="0"/>
              </a:spcBef>
              <a:buNone/>
              <a:defRPr sz="14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ru-RU"/>
              <a:t>Образец текста</a:t>
            </a:r>
          </a:p>
        </p:txBody>
      </p:sp>
      <p:sp>
        <p:nvSpPr>
          <p:cNvPr id="9" name="Content Placeholder 4"/>
          <p:cNvSpPr>
            <a:spLocks noGrp="1"/>
          </p:cNvSpPr>
          <p:nvPr>
            <p:ph sz="quarter" idx="18" hasCustomPrompt="1"/>
          </p:nvPr>
        </p:nvSpPr>
        <p:spPr>
          <a:xfrm>
            <a:off x="1241402" y="1892300"/>
            <a:ext cx="7242197" cy="4173181"/>
          </a:xfrm>
        </p:spPr>
        <p:txBody>
          <a:bodyPr/>
          <a:lstStyle>
            <a:lvl1pPr marL="0" indent="0" algn="ctr">
              <a:buNone/>
              <a:defRPr baseline="0">
                <a:solidFill>
                  <a:schemeClr val="accent6"/>
                </a:solidFill>
              </a:defRPr>
            </a:lvl1pPr>
          </a:lstStyle>
          <a:p>
            <a:r>
              <a:rPr lang="en-US" dirty="0"/>
              <a:t>Click to insert Picture, Table, or Smart Art</a:t>
            </a:r>
          </a:p>
        </p:txBody>
      </p:sp>
      <p:sp>
        <p:nvSpPr>
          <p:cNvPr id="6" name="Title 1"/>
          <p:cNvSpPr>
            <a:spLocks noGrp="1"/>
          </p:cNvSpPr>
          <p:nvPr>
            <p:ph type="title"/>
          </p:nvPr>
        </p:nvSpPr>
        <p:spPr>
          <a:xfrm>
            <a:off x="1241403" y="591653"/>
            <a:ext cx="7242197" cy="443332"/>
          </a:xfrm>
        </p:spPr>
        <p:txBody>
          <a:bodyPr/>
          <a:lstStyle/>
          <a:p>
            <a:r>
              <a:rPr lang="ru-RU"/>
              <a:t>Образец заголовка</a:t>
            </a:r>
            <a:endParaRPr lang="en-US" dirty="0"/>
          </a:p>
        </p:txBody>
      </p:sp>
    </p:spTree>
    <p:extLst>
      <p:ext uri="{BB962C8B-B14F-4D97-AF65-F5344CB8AC3E}">
        <p14:creationId xmlns:p14="http://schemas.microsoft.com/office/powerpoint/2010/main" val="331218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hart 1">
    <p:spTree>
      <p:nvGrpSpPr>
        <p:cNvPr id="1" name=""/>
        <p:cNvGrpSpPr/>
        <p:nvPr/>
      </p:nvGrpSpPr>
      <p:grpSpPr>
        <a:xfrm>
          <a:off x="0" y="0"/>
          <a:ext cx="0" cy="0"/>
          <a:chOff x="0" y="0"/>
          <a:chExt cx="0" cy="0"/>
        </a:xfrm>
      </p:grpSpPr>
      <p:sp>
        <p:nvSpPr>
          <p:cNvPr id="2" name="Title 1"/>
          <p:cNvSpPr>
            <a:spLocks noGrp="1"/>
          </p:cNvSpPr>
          <p:nvPr>
            <p:ph type="title"/>
          </p:nvPr>
        </p:nvSpPr>
        <p:spPr>
          <a:xfrm>
            <a:off x="1241403" y="1829940"/>
            <a:ext cx="2941657" cy="1245917"/>
          </a:xfrm>
        </p:spPr>
        <p:txBody>
          <a:bodyPr anchor="b" anchorCtr="0"/>
          <a:lstStyle/>
          <a:p>
            <a:r>
              <a:rPr lang="ru-RU"/>
              <a:t>Образец заголовка</a:t>
            </a:r>
            <a:endParaRPr lang="en-US" dirty="0"/>
          </a:p>
        </p:txBody>
      </p:sp>
      <p:sp>
        <p:nvSpPr>
          <p:cNvPr id="5" name="Text Placeholder 7"/>
          <p:cNvSpPr>
            <a:spLocks noGrp="1"/>
          </p:cNvSpPr>
          <p:nvPr>
            <p:ph type="body" sz="quarter" idx="13" hasCustomPrompt="1"/>
          </p:nvPr>
        </p:nvSpPr>
        <p:spPr>
          <a:xfrm>
            <a:off x="1241426" y="3636957"/>
            <a:ext cx="2941638" cy="2427293"/>
          </a:xfrm>
        </p:spPr>
        <p:txBody>
          <a:bodyPr>
            <a:noAutofit/>
          </a:bodyPr>
          <a:lstStyle>
            <a:lvl1pPr marL="0" indent="0">
              <a:lnSpc>
                <a:spcPct val="101000"/>
              </a:lnSpc>
              <a:spcBef>
                <a:spcPts val="0"/>
              </a:spcBef>
              <a:buNone/>
              <a:defRPr sz="16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 on two lines</a:t>
            </a:r>
          </a:p>
        </p:txBody>
      </p:sp>
      <p:sp>
        <p:nvSpPr>
          <p:cNvPr id="6" name="Chart Placeholder 6"/>
          <p:cNvSpPr>
            <a:spLocks noGrp="1"/>
          </p:cNvSpPr>
          <p:nvPr>
            <p:ph type="chart" sz="quarter" idx="15" hasCustomPrompt="1"/>
          </p:nvPr>
        </p:nvSpPr>
        <p:spPr>
          <a:xfrm>
            <a:off x="4928616" y="658368"/>
            <a:ext cx="6016752" cy="5404104"/>
          </a:xfrm>
        </p:spPr>
        <p:txBody>
          <a:bodyPr/>
          <a:lstStyle>
            <a:lvl1pPr marL="0" indent="0" algn="ctr">
              <a:buNone/>
              <a:defRPr>
                <a:solidFill>
                  <a:schemeClr val="accent6"/>
                </a:solidFill>
              </a:defRPr>
            </a:lvl1pPr>
          </a:lstStyle>
          <a:p>
            <a:r>
              <a:rPr lang="en-US" dirty="0"/>
              <a:t>Click to insert chart</a:t>
            </a:r>
          </a:p>
        </p:txBody>
      </p:sp>
    </p:spTree>
    <p:extLst>
      <p:ext uri="{BB962C8B-B14F-4D97-AF65-F5344CB8AC3E}">
        <p14:creationId xmlns:p14="http://schemas.microsoft.com/office/powerpoint/2010/main" val="395286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3">
    <p:spTree>
      <p:nvGrpSpPr>
        <p:cNvPr id="1" name=""/>
        <p:cNvGrpSpPr/>
        <p:nvPr/>
      </p:nvGrpSpPr>
      <p:grpSpPr>
        <a:xfrm>
          <a:off x="0" y="0"/>
          <a:ext cx="0" cy="0"/>
          <a:chOff x="0" y="0"/>
          <a:chExt cx="0" cy="0"/>
        </a:xfrm>
      </p:grpSpPr>
      <p:sp>
        <p:nvSpPr>
          <p:cNvPr id="2" name="Title 1"/>
          <p:cNvSpPr>
            <a:spLocks noGrp="1"/>
          </p:cNvSpPr>
          <p:nvPr>
            <p:ph type="title"/>
          </p:nvPr>
        </p:nvSpPr>
        <p:spPr>
          <a:xfrm>
            <a:off x="1241403" y="657194"/>
            <a:ext cx="2941657" cy="1245917"/>
          </a:xfrm>
        </p:spPr>
        <p:txBody>
          <a:bodyPr anchor="b" anchorCtr="0"/>
          <a:lstStyle/>
          <a:p>
            <a:r>
              <a:rPr lang="ru-RU"/>
              <a:t>Образец заголовка</a:t>
            </a:r>
            <a:endParaRPr lang="en-US" dirty="0"/>
          </a:p>
        </p:txBody>
      </p:sp>
      <p:sp>
        <p:nvSpPr>
          <p:cNvPr id="9" name="Text Placeholder 7"/>
          <p:cNvSpPr>
            <a:spLocks noGrp="1"/>
          </p:cNvSpPr>
          <p:nvPr>
            <p:ph type="body" sz="quarter" idx="16" hasCustomPrompt="1"/>
          </p:nvPr>
        </p:nvSpPr>
        <p:spPr>
          <a:xfrm>
            <a:off x="1241425" y="2113694"/>
            <a:ext cx="2941635" cy="591465"/>
          </a:xfrm>
        </p:spPr>
        <p:txBody>
          <a:bodyPr>
            <a:noAutofit/>
          </a:bodyPr>
          <a:lstStyle>
            <a:lvl1pPr marL="0" indent="0">
              <a:lnSpc>
                <a:spcPct val="100000"/>
              </a:lnSpc>
              <a:spcBef>
                <a:spcPts val="0"/>
              </a:spcBef>
              <a:buNone/>
              <a:defRPr sz="20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a:p>
            <a:pPr lvl="0"/>
            <a:r>
              <a:rPr lang="en-US" dirty="0"/>
              <a:t>On three lines</a:t>
            </a:r>
          </a:p>
          <a:p>
            <a:pPr lvl="0"/>
            <a:r>
              <a:rPr lang="en-US" dirty="0"/>
              <a:t>20/1</a:t>
            </a:r>
          </a:p>
        </p:txBody>
      </p:sp>
      <p:sp>
        <p:nvSpPr>
          <p:cNvPr id="6" name="Text Placeholder 7"/>
          <p:cNvSpPr>
            <a:spLocks noGrp="1"/>
          </p:cNvSpPr>
          <p:nvPr>
            <p:ph type="body" sz="quarter" idx="13" hasCustomPrompt="1"/>
          </p:nvPr>
        </p:nvSpPr>
        <p:spPr>
          <a:xfrm>
            <a:off x="1241426" y="3272237"/>
            <a:ext cx="2941638" cy="2792013"/>
          </a:xfrm>
        </p:spPr>
        <p:txBody>
          <a:bodyPr>
            <a:noAutofit/>
          </a:bodyPr>
          <a:lstStyle>
            <a:lvl1pPr marL="0" indent="0">
              <a:lnSpc>
                <a:spcPct val="101000"/>
              </a:lnSpc>
              <a:spcBef>
                <a:spcPts val="0"/>
              </a:spcBef>
              <a:buNone/>
              <a:defRPr sz="16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text</a:t>
            </a:r>
          </a:p>
        </p:txBody>
      </p:sp>
      <p:sp>
        <p:nvSpPr>
          <p:cNvPr id="8" name="Chart Placeholder 6"/>
          <p:cNvSpPr>
            <a:spLocks noGrp="1"/>
          </p:cNvSpPr>
          <p:nvPr>
            <p:ph type="chart" sz="quarter" idx="15" hasCustomPrompt="1"/>
          </p:nvPr>
        </p:nvSpPr>
        <p:spPr>
          <a:xfrm>
            <a:off x="4928616" y="658368"/>
            <a:ext cx="6016752" cy="5404104"/>
          </a:xfrm>
        </p:spPr>
        <p:txBody>
          <a:bodyPr/>
          <a:lstStyle>
            <a:lvl1pPr marL="0" indent="0" algn="ctr">
              <a:buNone/>
              <a:defRPr>
                <a:solidFill>
                  <a:schemeClr val="accent6"/>
                </a:solidFill>
              </a:defRPr>
            </a:lvl1pPr>
          </a:lstStyle>
          <a:p>
            <a:r>
              <a:rPr lang="en-US" dirty="0"/>
              <a:t>Click to insert chart</a:t>
            </a:r>
          </a:p>
        </p:txBody>
      </p:sp>
    </p:spTree>
    <p:extLst>
      <p:ext uri="{BB962C8B-B14F-4D97-AF65-F5344CB8AC3E}">
        <p14:creationId xmlns:p14="http://schemas.microsoft.com/office/powerpoint/2010/main" val="379961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hart 5">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41425" y="1197864"/>
            <a:ext cx="9702009" cy="591465"/>
          </a:xfrm>
        </p:spPr>
        <p:txBody>
          <a:bodyPr>
            <a:noAutofit/>
          </a:bodyPr>
          <a:lstStyle>
            <a:lvl1pPr marL="0" indent="0">
              <a:lnSpc>
                <a:spcPct val="100000"/>
              </a:lnSpc>
              <a:spcBef>
                <a:spcPts val="0"/>
              </a:spcBef>
              <a:buNone/>
              <a:defRPr sz="20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a:p>
            <a:pPr lvl="0"/>
            <a:r>
              <a:rPr lang="en-US" dirty="0"/>
              <a:t>On two lines</a:t>
            </a:r>
          </a:p>
        </p:txBody>
      </p:sp>
      <p:sp>
        <p:nvSpPr>
          <p:cNvPr id="7" name="Chart Placeholder 6"/>
          <p:cNvSpPr>
            <a:spLocks noGrp="1"/>
          </p:cNvSpPr>
          <p:nvPr>
            <p:ph type="chart" sz="quarter" idx="15" hasCustomPrompt="1"/>
          </p:nvPr>
        </p:nvSpPr>
        <p:spPr>
          <a:xfrm>
            <a:off x="1241403" y="1892300"/>
            <a:ext cx="6002360" cy="4171606"/>
          </a:xfrm>
        </p:spPr>
        <p:txBody>
          <a:bodyPr/>
          <a:lstStyle>
            <a:lvl1pPr marL="0" indent="0" algn="ctr">
              <a:buNone/>
              <a:defRPr>
                <a:solidFill>
                  <a:schemeClr val="accent6"/>
                </a:solidFill>
              </a:defRPr>
            </a:lvl1pPr>
          </a:lstStyle>
          <a:p>
            <a:r>
              <a:rPr lang="en-US" dirty="0"/>
              <a:t>Click to insert chart</a:t>
            </a:r>
          </a:p>
        </p:txBody>
      </p:sp>
      <p:sp>
        <p:nvSpPr>
          <p:cNvPr id="6" name="Text Placeholder 8"/>
          <p:cNvSpPr>
            <a:spLocks noGrp="1"/>
          </p:cNvSpPr>
          <p:nvPr>
            <p:ph type="body" sz="quarter" idx="16"/>
          </p:nvPr>
        </p:nvSpPr>
        <p:spPr>
          <a:xfrm>
            <a:off x="7994650" y="1849881"/>
            <a:ext cx="2952750" cy="4214370"/>
          </a:xfrm>
        </p:spPr>
        <p:txBody>
          <a:bodyPr>
            <a:noAutofit/>
          </a:bodyPr>
          <a:lstStyle>
            <a:lvl1pPr>
              <a:lnSpc>
                <a:spcPct val="101000"/>
              </a:lnSpc>
              <a:defRPr sz="1600">
                <a:solidFill>
                  <a:schemeClr val="accent4"/>
                </a:solidFill>
              </a:defRPr>
            </a:lvl1pPr>
            <a:lvl2pPr>
              <a:lnSpc>
                <a:spcPct val="101000"/>
              </a:lnSpc>
              <a:defRPr sz="1600">
                <a:solidFill>
                  <a:schemeClr val="accent4"/>
                </a:solidFill>
              </a:defRPr>
            </a:lvl2pPr>
            <a:lvl3pPr>
              <a:lnSpc>
                <a:spcPct val="101000"/>
              </a:lnSpc>
              <a:defRPr sz="1600">
                <a:solidFill>
                  <a:schemeClr val="accent4"/>
                </a:solidFill>
              </a:defRPr>
            </a:lvl3pPr>
            <a:lvl4pPr>
              <a:lnSpc>
                <a:spcPct val="101000"/>
              </a:lnSpc>
              <a:defRPr sz="1600">
                <a:solidFill>
                  <a:schemeClr val="accent4"/>
                </a:solidFill>
              </a:defRPr>
            </a:lvl4pPr>
            <a:lvl5pPr>
              <a:lnSpc>
                <a:spcPct val="101000"/>
              </a:lnSpc>
              <a:defRPr sz="1600">
                <a:solidFill>
                  <a:schemeClr val="accent4"/>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itle 1"/>
          <p:cNvSpPr>
            <a:spLocks noGrp="1"/>
          </p:cNvSpPr>
          <p:nvPr>
            <p:ph type="title"/>
          </p:nvPr>
        </p:nvSpPr>
        <p:spPr>
          <a:xfrm>
            <a:off x="1241403" y="591653"/>
            <a:ext cx="9702032" cy="443332"/>
          </a:xfrm>
        </p:spPr>
        <p:txBody>
          <a:bodyPr/>
          <a:lstStyle/>
          <a:p>
            <a:r>
              <a:rPr lang="ru-RU"/>
              <a:t>Образец заголовка</a:t>
            </a:r>
            <a:endParaRPr lang="en-US" dirty="0"/>
          </a:p>
        </p:txBody>
      </p:sp>
    </p:spTree>
    <p:extLst>
      <p:ext uri="{BB962C8B-B14F-4D97-AF65-F5344CB8AC3E}">
        <p14:creationId xmlns:p14="http://schemas.microsoft.com/office/powerpoint/2010/main" val="211120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arge Title and 1 column">
    <p:spTree>
      <p:nvGrpSpPr>
        <p:cNvPr id="1" name=""/>
        <p:cNvGrpSpPr/>
        <p:nvPr/>
      </p:nvGrpSpPr>
      <p:grpSpPr>
        <a:xfrm>
          <a:off x="0" y="0"/>
          <a:ext cx="0" cy="0"/>
          <a:chOff x="0" y="0"/>
          <a:chExt cx="0" cy="0"/>
        </a:xfrm>
      </p:grpSpPr>
      <p:sp>
        <p:nvSpPr>
          <p:cNvPr id="17" name="Text Placeholder 3"/>
          <p:cNvSpPr>
            <a:spLocks noGrp="1"/>
          </p:cNvSpPr>
          <p:nvPr>
            <p:ph type="body" sz="half" idx="2"/>
          </p:nvPr>
        </p:nvSpPr>
        <p:spPr>
          <a:xfrm>
            <a:off x="7381875" y="1792387"/>
            <a:ext cx="3561559" cy="3661478"/>
          </a:xfrm>
        </p:spPr>
        <p:txBody>
          <a:bodyPr lIns="0" tIns="0" rIns="0" bIns="0">
            <a:noAutofit/>
          </a:bodyPr>
          <a:lstStyle>
            <a:lvl1pPr marL="0" indent="0">
              <a:lnSpc>
                <a:spcPct val="101000"/>
              </a:lnSpc>
              <a:buNone/>
              <a:defRPr sz="16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6" name="Title 5"/>
          <p:cNvSpPr>
            <a:spLocks noGrp="1"/>
          </p:cNvSpPr>
          <p:nvPr>
            <p:ph type="title" hasCustomPrompt="1"/>
          </p:nvPr>
        </p:nvSpPr>
        <p:spPr>
          <a:xfrm>
            <a:off x="1241403" y="1771519"/>
            <a:ext cx="4781572" cy="4292731"/>
          </a:xfrm>
        </p:spPr>
        <p:txBody>
          <a:bodyPr>
            <a:noAutofit/>
          </a:bodyPr>
          <a:lstStyle>
            <a:lvl1pPr>
              <a:lnSpc>
                <a:spcPct val="88000"/>
              </a:lnSpc>
              <a:defRPr sz="5500" baseline="0"/>
            </a:lvl1pPr>
          </a:lstStyle>
          <a:p>
            <a:r>
              <a:rPr lang="en-US" dirty="0"/>
              <a:t>Click to edit Master title style on three lines 55/.88</a:t>
            </a:r>
          </a:p>
        </p:txBody>
      </p:sp>
      <p:sp>
        <p:nvSpPr>
          <p:cNvPr id="4" name="Text Placeholder 3"/>
          <p:cNvSpPr>
            <a:spLocks noGrp="1"/>
          </p:cNvSpPr>
          <p:nvPr>
            <p:ph type="body" sz="quarter" idx="17" hasCustomPrompt="1"/>
          </p:nvPr>
        </p:nvSpPr>
        <p:spPr>
          <a:xfrm>
            <a:off x="7381876" y="5724035"/>
            <a:ext cx="3557586" cy="239713"/>
          </a:xfrm>
        </p:spPr>
        <p:txBody>
          <a:bodyPr anchor="t" anchorCtr="0">
            <a:noAutofit/>
          </a:bodyPr>
          <a:lstStyle>
            <a:lvl1pPr marL="0" indent="0">
              <a:lnSpc>
                <a:spcPct val="101000"/>
              </a:lnSpc>
              <a:spcBef>
                <a:spcPts val="0"/>
              </a:spcBef>
              <a:buNone/>
              <a:defRPr sz="1600" b="1">
                <a:solidFill>
                  <a:schemeClr val="accent1"/>
                </a:solidFill>
                <a:latin typeface="Arial"/>
                <a:cs typeface="Aria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tagline</a:t>
            </a:r>
          </a:p>
        </p:txBody>
      </p:sp>
    </p:spTree>
    <p:extLst>
      <p:ext uri="{BB962C8B-B14F-4D97-AF65-F5344CB8AC3E}">
        <p14:creationId xmlns:p14="http://schemas.microsoft.com/office/powerpoint/2010/main" val="142006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arge Title and 1 column reverse">
    <p:spTree>
      <p:nvGrpSpPr>
        <p:cNvPr id="1" name=""/>
        <p:cNvGrpSpPr/>
        <p:nvPr/>
      </p:nvGrpSpPr>
      <p:grpSpPr>
        <a:xfrm>
          <a:off x="0" y="0"/>
          <a:ext cx="0" cy="0"/>
          <a:chOff x="0" y="0"/>
          <a:chExt cx="0" cy="0"/>
        </a:xfrm>
      </p:grpSpPr>
      <p:sp>
        <p:nvSpPr>
          <p:cNvPr id="8" name="Rectangle 7"/>
          <p:cNvSpPr/>
          <p:nvPr/>
        </p:nvSpPr>
        <p:spPr>
          <a:xfrm>
            <a:off x="-100505" y="-27410"/>
            <a:ext cx="12393010" cy="700418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p:cNvSpPr>
            <a:spLocks noGrp="1"/>
          </p:cNvSpPr>
          <p:nvPr>
            <p:ph type="title" hasCustomPrompt="1"/>
          </p:nvPr>
        </p:nvSpPr>
        <p:spPr>
          <a:xfrm>
            <a:off x="1241403" y="1771519"/>
            <a:ext cx="4781572" cy="4292731"/>
          </a:xfrm>
        </p:spPr>
        <p:txBody>
          <a:bodyPr>
            <a:noAutofit/>
          </a:bodyPr>
          <a:lstStyle>
            <a:lvl1pPr>
              <a:lnSpc>
                <a:spcPct val="88000"/>
              </a:lnSpc>
              <a:defRPr sz="5500" baseline="0">
                <a:solidFill>
                  <a:schemeClr val="bg2"/>
                </a:solidFill>
              </a:defRPr>
            </a:lvl1pPr>
          </a:lstStyle>
          <a:p>
            <a:r>
              <a:rPr lang="en-US" dirty="0"/>
              <a:t>Click to edit Master title style on three lines 55/.88</a:t>
            </a:r>
          </a:p>
        </p:txBody>
      </p:sp>
      <p:pic>
        <p:nvPicPr>
          <p:cNvPr id="7" name="Picture 6" descr="NTC_Logo_Horiz_White_NOTAGS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000" y="6397618"/>
            <a:ext cx="1417320" cy="228600"/>
          </a:xfrm>
          <a:prstGeom prst="rect">
            <a:avLst/>
          </a:prstGeom>
        </p:spPr>
      </p:pic>
      <p:sp>
        <p:nvSpPr>
          <p:cNvPr id="15" name="Date Placeholder 3"/>
          <p:cNvSpPr txBox="1">
            <a:spLocks/>
          </p:cNvSpPr>
          <p:nvPr/>
        </p:nvSpPr>
        <p:spPr>
          <a:xfrm>
            <a:off x="9850824" y="6345238"/>
            <a:ext cx="1088638" cy="365125"/>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Gibson"/>
                <a:ea typeface="+mn-ea"/>
                <a:cs typeface="Gibso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 Netcracker 2016</a:t>
            </a:r>
          </a:p>
        </p:txBody>
      </p:sp>
      <p:sp>
        <p:nvSpPr>
          <p:cNvPr id="12" name="Date Placeholder 3"/>
          <p:cNvSpPr txBox="1">
            <a:spLocks/>
          </p:cNvSpPr>
          <p:nvPr/>
        </p:nvSpPr>
        <p:spPr>
          <a:xfrm>
            <a:off x="10943435" y="6345238"/>
            <a:ext cx="611154" cy="365125"/>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Gibson"/>
                <a:ea typeface="+mn-ea"/>
                <a:cs typeface="Gibso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43529F-39B2-7B45-9026-D56FF059A978}" type="slidenum">
              <a:rPr lang="en-US" sz="1200" smtClean="0">
                <a:latin typeface="Arial"/>
                <a:cs typeface="Arial"/>
              </a:rPr>
              <a:pPr algn="r"/>
              <a:t>‹#›</a:t>
            </a:fld>
            <a:endParaRPr lang="en-US" sz="1200" dirty="0">
              <a:latin typeface="Arial"/>
              <a:cs typeface="Arial"/>
            </a:endParaRPr>
          </a:p>
        </p:txBody>
      </p:sp>
      <p:cxnSp>
        <p:nvCxnSpPr>
          <p:cNvPr id="13" name="Straight Connector 12"/>
          <p:cNvCxnSpPr/>
          <p:nvPr/>
        </p:nvCxnSpPr>
        <p:spPr>
          <a:xfrm>
            <a:off x="635000" y="6202014"/>
            <a:ext cx="10919589"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rot="5400000">
            <a:off x="1726078" y="-484675"/>
            <a:ext cx="137160" cy="110651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half" idx="2"/>
          </p:nvPr>
        </p:nvSpPr>
        <p:spPr>
          <a:xfrm>
            <a:off x="7381875" y="1792387"/>
            <a:ext cx="3561559" cy="3661478"/>
          </a:xfrm>
        </p:spPr>
        <p:txBody>
          <a:bodyPr lIns="0" tIns="0" rIns="0" bIns="0">
            <a:noAutofit/>
          </a:bodyPr>
          <a:lstStyle>
            <a:lvl1pPr marL="0" indent="0">
              <a:lnSpc>
                <a:spcPct val="101000"/>
              </a:lnSpc>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1" name="Text Placeholder 3"/>
          <p:cNvSpPr>
            <a:spLocks noGrp="1"/>
          </p:cNvSpPr>
          <p:nvPr>
            <p:ph type="body" sz="quarter" idx="17" hasCustomPrompt="1"/>
          </p:nvPr>
        </p:nvSpPr>
        <p:spPr>
          <a:xfrm>
            <a:off x="7381876" y="5724035"/>
            <a:ext cx="3557586" cy="239713"/>
          </a:xfrm>
        </p:spPr>
        <p:txBody>
          <a:bodyPr anchor="t" anchorCtr="0">
            <a:noAutofit/>
          </a:bodyPr>
          <a:lstStyle>
            <a:lvl1pPr marL="0" indent="0">
              <a:lnSpc>
                <a:spcPct val="101000"/>
              </a:lnSpc>
              <a:spcBef>
                <a:spcPts val="0"/>
              </a:spcBef>
              <a:buNone/>
              <a:defRPr sz="1600" b="1">
                <a:solidFill>
                  <a:srgbClr val="EEEDE8"/>
                </a:solidFill>
                <a:latin typeface="Arial"/>
                <a:cs typeface="Aria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tagline</a:t>
            </a:r>
          </a:p>
        </p:txBody>
      </p:sp>
    </p:spTree>
    <p:extLst>
      <p:ext uri="{BB962C8B-B14F-4D97-AF65-F5344CB8AC3E}">
        <p14:creationId xmlns:p14="http://schemas.microsoft.com/office/powerpoint/2010/main" val="382510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A">
    <p:spTree>
      <p:nvGrpSpPr>
        <p:cNvPr id="1" name=""/>
        <p:cNvGrpSpPr/>
        <p:nvPr/>
      </p:nvGrpSpPr>
      <p:grpSpPr>
        <a:xfrm>
          <a:off x="0" y="0"/>
          <a:ext cx="0" cy="0"/>
          <a:chOff x="0" y="0"/>
          <a:chExt cx="0" cy="0"/>
        </a:xfrm>
      </p:grpSpPr>
      <p:sp>
        <p:nvSpPr>
          <p:cNvPr id="5" name="Rectangle 4"/>
          <p:cNvSpPr/>
          <p:nvPr/>
        </p:nvSpPr>
        <p:spPr>
          <a:xfrm>
            <a:off x="-73095" y="-82226"/>
            <a:ext cx="12338190" cy="702245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4002346" y="2176992"/>
            <a:ext cx="4187309" cy="938719"/>
          </a:xfrm>
          <a:prstGeom prst="rect">
            <a:avLst/>
          </a:prstGeom>
          <a:noFill/>
        </p:spPr>
        <p:txBody>
          <a:bodyPr wrap="square" rtlCol="0">
            <a:noAutofit/>
          </a:bodyPr>
          <a:lstStyle/>
          <a:p>
            <a:pPr algn="ctr"/>
            <a:r>
              <a:rPr lang="en-US" sz="5500" dirty="0">
                <a:solidFill>
                  <a:schemeClr val="bg2"/>
                </a:solidFill>
              </a:rPr>
              <a:t>Q&amp;A</a:t>
            </a:r>
          </a:p>
        </p:txBody>
      </p:sp>
    </p:spTree>
    <p:extLst>
      <p:ext uri="{BB962C8B-B14F-4D97-AF65-F5344CB8AC3E}">
        <p14:creationId xmlns:p14="http://schemas.microsoft.com/office/powerpoint/2010/main" val="167242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6" name="Rectangle 5"/>
          <p:cNvSpPr/>
          <p:nvPr/>
        </p:nvSpPr>
        <p:spPr>
          <a:xfrm>
            <a:off x="-73095" y="-82226"/>
            <a:ext cx="12338190" cy="702245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icture Placeholder 9"/>
          <p:cNvSpPr>
            <a:spLocks noGrp="1"/>
          </p:cNvSpPr>
          <p:nvPr>
            <p:ph type="pic" sz="quarter" idx="10" hasCustomPrompt="1"/>
          </p:nvPr>
        </p:nvSpPr>
        <p:spPr>
          <a:xfrm>
            <a:off x="0" y="0"/>
            <a:ext cx="12192000" cy="6858000"/>
          </a:xfrm>
        </p:spPr>
        <p:txBody>
          <a:bodyPr/>
          <a:lstStyle>
            <a:lvl1pPr marL="0" indent="0" algn="ctr">
              <a:buNone/>
              <a:defRPr sz="2000">
                <a:solidFill>
                  <a:schemeClr val="accent5"/>
                </a:solidFill>
              </a:defRPr>
            </a:lvl1pPr>
          </a:lstStyle>
          <a:p>
            <a:r>
              <a:rPr lang="en-US" dirty="0"/>
              <a:t>Click to insert picture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6200" y="4975149"/>
            <a:ext cx="2743200" cy="444398"/>
          </a:xfrm>
          <a:prstGeom prst="rect">
            <a:avLst/>
          </a:prstGeom>
        </p:spPr>
      </p:pic>
      <p:sp>
        <p:nvSpPr>
          <p:cNvPr id="4" name="TextBox 3"/>
          <p:cNvSpPr txBox="1"/>
          <p:nvPr/>
        </p:nvSpPr>
        <p:spPr>
          <a:xfrm>
            <a:off x="4002346" y="2176992"/>
            <a:ext cx="4187309" cy="938719"/>
          </a:xfrm>
          <a:prstGeom prst="rect">
            <a:avLst/>
          </a:prstGeom>
          <a:noFill/>
        </p:spPr>
        <p:txBody>
          <a:bodyPr wrap="square" rtlCol="0">
            <a:noAutofit/>
          </a:bodyPr>
          <a:lstStyle/>
          <a:p>
            <a:pPr algn="ctr"/>
            <a:r>
              <a:rPr lang="en-US" sz="5500" dirty="0">
                <a:solidFill>
                  <a:schemeClr val="bg2"/>
                </a:solidFill>
              </a:rPr>
              <a:t>Thank You</a:t>
            </a:r>
          </a:p>
        </p:txBody>
      </p:sp>
    </p:spTree>
    <p:extLst>
      <p:ext uri="{BB962C8B-B14F-4D97-AF65-F5344CB8AC3E}">
        <p14:creationId xmlns:p14="http://schemas.microsoft.com/office/powerpoint/2010/main" val="346230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1b">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5578260"/>
            <a:ext cx="12192000" cy="127974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NTC_Brand-Graphics-4.0-12.png"/>
          <p:cNvPicPr>
            <a:picLocks noChangeAspect="1"/>
          </p:cNvPicPr>
          <p:nvPr/>
        </p:nvPicPr>
        <p:blipFill rotWithShape="1">
          <a:blip r:embed="rId2" cstate="print">
            <a:extLst>
              <a:ext uri="{28A0092B-C50C-407E-A947-70E740481C1C}">
                <a14:useLocalDpi xmlns:a14="http://schemas.microsoft.com/office/drawing/2010/main" val="0"/>
              </a:ext>
            </a:extLst>
          </a:blip>
          <a:srcRect l="557" r="-557"/>
          <a:stretch/>
        </p:blipFill>
        <p:spPr>
          <a:xfrm>
            <a:off x="0" y="0"/>
            <a:ext cx="12180722" cy="6858000"/>
          </a:xfrm>
          <a:prstGeom prst="rect">
            <a:avLst/>
          </a:prstGeom>
        </p:spPr>
      </p:pic>
      <p:sp>
        <p:nvSpPr>
          <p:cNvPr id="2" name="Title 1"/>
          <p:cNvSpPr>
            <a:spLocks noGrp="1"/>
          </p:cNvSpPr>
          <p:nvPr>
            <p:ph type="title" hasCustomPrompt="1"/>
          </p:nvPr>
        </p:nvSpPr>
        <p:spPr>
          <a:xfrm>
            <a:off x="5532439" y="1677833"/>
            <a:ext cx="5407024" cy="1450671"/>
          </a:xfrm>
        </p:spPr>
        <p:txBody>
          <a:bodyPr anchor="b">
            <a:noAutofit/>
          </a:bodyPr>
          <a:lstStyle>
            <a:lvl1pPr>
              <a:lnSpc>
                <a:spcPct val="88000"/>
              </a:lnSpc>
              <a:defRPr sz="5500" u="none">
                <a:solidFill>
                  <a:schemeClr val="bg2"/>
                </a:solidFill>
              </a:defRPr>
            </a:lvl1pPr>
          </a:lstStyle>
          <a:p>
            <a:r>
              <a:rPr lang="en-US" dirty="0"/>
              <a:t>Title</a:t>
            </a:r>
          </a:p>
        </p:txBody>
      </p:sp>
      <p:sp>
        <p:nvSpPr>
          <p:cNvPr id="3" name="Text Placeholder 2"/>
          <p:cNvSpPr>
            <a:spLocks noGrp="1"/>
          </p:cNvSpPr>
          <p:nvPr>
            <p:ph type="body" idx="1" hasCustomPrompt="1"/>
          </p:nvPr>
        </p:nvSpPr>
        <p:spPr>
          <a:xfrm>
            <a:off x="5532439" y="3233888"/>
            <a:ext cx="5407024" cy="553797"/>
          </a:xfrm>
        </p:spPr>
        <p:txBody>
          <a:bodyPr lIns="0" tIns="0" rIns="0" bIns="0">
            <a:noAutofit/>
          </a:bodyPr>
          <a:lstStyle>
            <a:lvl1pPr marL="0" indent="0">
              <a:lnSpc>
                <a:spcPct val="100000"/>
              </a:lnSpc>
              <a:spcBef>
                <a:spcPts val="0"/>
              </a:spcBef>
              <a:buNone/>
              <a:defRPr sz="20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8873" t="27025" r="8873" b="27026"/>
          <a:stretch/>
        </p:blipFill>
        <p:spPr>
          <a:xfrm>
            <a:off x="5532437" y="5994495"/>
            <a:ext cx="2743201" cy="452438"/>
          </a:xfrm>
          <a:prstGeom prst="rect">
            <a:avLst/>
          </a:prstGeom>
        </p:spPr>
      </p:pic>
    </p:spTree>
    <p:extLst>
      <p:ext uri="{BB962C8B-B14F-4D97-AF65-F5344CB8AC3E}">
        <p14:creationId xmlns:p14="http://schemas.microsoft.com/office/powerpoint/2010/main" val="232509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Rectangle 4"/>
          <p:cNvSpPr/>
          <p:nvPr/>
        </p:nvSpPr>
        <p:spPr>
          <a:xfrm>
            <a:off x="-73095" y="-82226"/>
            <a:ext cx="12338190" cy="702245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3990" y="3143676"/>
            <a:ext cx="2743200" cy="444398"/>
          </a:xfrm>
          <a:prstGeom prst="rect">
            <a:avLst/>
          </a:prstGeom>
        </p:spPr>
      </p:pic>
    </p:spTree>
    <p:extLst>
      <p:ext uri="{BB962C8B-B14F-4D97-AF65-F5344CB8AC3E}">
        <p14:creationId xmlns:p14="http://schemas.microsoft.com/office/powerpoint/2010/main" val="131783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aseline Grid">
    <p:spTree>
      <p:nvGrpSpPr>
        <p:cNvPr id="1" name=""/>
        <p:cNvGrpSpPr/>
        <p:nvPr/>
      </p:nvGrpSpPr>
      <p:grpSpPr>
        <a:xfrm>
          <a:off x="0" y="0"/>
          <a:ext cx="0" cy="0"/>
          <a:chOff x="0" y="0"/>
          <a:chExt cx="0" cy="0"/>
        </a:xfrm>
      </p:grpSpPr>
      <p:pic>
        <p:nvPicPr>
          <p:cNvPr id="2" name="Picture 1" descr="NTC_Presentation-baselinegrid-1.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60155" cy="6858000"/>
          </a:xfrm>
          <a:prstGeom prst="rect">
            <a:avLst/>
          </a:prstGeom>
        </p:spPr>
      </p:pic>
    </p:spTree>
    <p:extLst>
      <p:ext uri="{BB962C8B-B14F-4D97-AF65-F5344CB8AC3E}">
        <p14:creationId xmlns:p14="http://schemas.microsoft.com/office/powerpoint/2010/main" val="109651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aphic 2">
    <p:spTree>
      <p:nvGrpSpPr>
        <p:cNvPr id="1" name=""/>
        <p:cNvGrpSpPr/>
        <p:nvPr/>
      </p:nvGrpSpPr>
      <p:grpSpPr>
        <a:xfrm>
          <a:off x="0" y="0"/>
          <a:ext cx="0" cy="0"/>
          <a:chOff x="0" y="0"/>
          <a:chExt cx="0" cy="0"/>
        </a:xfrm>
      </p:grpSpPr>
      <p:sp>
        <p:nvSpPr>
          <p:cNvPr id="2" name="Title 1"/>
          <p:cNvSpPr>
            <a:spLocks noGrp="1"/>
          </p:cNvSpPr>
          <p:nvPr>
            <p:ph type="title"/>
          </p:nvPr>
        </p:nvSpPr>
        <p:spPr>
          <a:xfrm>
            <a:off x="8001774" y="1829940"/>
            <a:ext cx="2941657" cy="1245917"/>
          </a:xfrm>
        </p:spPr>
        <p:txBody>
          <a:bodyPr anchor="b" anchorCtr="0"/>
          <a:lstStyle/>
          <a:p>
            <a:r>
              <a:rPr lang="ru-RU"/>
              <a:t>Образец заголовка</a:t>
            </a:r>
            <a:endParaRPr lang="en-US" dirty="0"/>
          </a:p>
        </p:txBody>
      </p:sp>
      <p:sp>
        <p:nvSpPr>
          <p:cNvPr id="9" name="Content Placeholder 4"/>
          <p:cNvSpPr>
            <a:spLocks noGrp="1"/>
          </p:cNvSpPr>
          <p:nvPr>
            <p:ph sz="quarter" idx="18" hasCustomPrompt="1"/>
          </p:nvPr>
        </p:nvSpPr>
        <p:spPr>
          <a:xfrm>
            <a:off x="1241426" y="660400"/>
            <a:ext cx="6013450" cy="5403850"/>
          </a:xfrm>
        </p:spPr>
        <p:txBody>
          <a:bodyPr/>
          <a:lstStyle>
            <a:lvl1pPr marL="0" indent="0" algn="ctr">
              <a:buNone/>
              <a:defRPr baseline="0">
                <a:solidFill>
                  <a:schemeClr val="accent6"/>
                </a:solidFill>
              </a:defRPr>
            </a:lvl1pPr>
          </a:lstStyle>
          <a:p>
            <a:r>
              <a:rPr lang="en-US" dirty="0"/>
              <a:t>Click to insert Picture, Table, or Smart Art</a:t>
            </a:r>
          </a:p>
        </p:txBody>
      </p:sp>
      <p:sp>
        <p:nvSpPr>
          <p:cNvPr id="6" name="Text Placeholder 7"/>
          <p:cNvSpPr>
            <a:spLocks noGrp="1"/>
          </p:cNvSpPr>
          <p:nvPr>
            <p:ph type="body" sz="quarter" idx="13" hasCustomPrompt="1"/>
          </p:nvPr>
        </p:nvSpPr>
        <p:spPr>
          <a:xfrm>
            <a:off x="8001793" y="3636957"/>
            <a:ext cx="2941638" cy="2427293"/>
          </a:xfrm>
        </p:spPr>
        <p:txBody>
          <a:bodyPr>
            <a:noAutofit/>
          </a:bodyPr>
          <a:lstStyle>
            <a:lvl1pPr marL="0" indent="0">
              <a:lnSpc>
                <a:spcPct val="101000"/>
              </a:lnSpc>
              <a:spcBef>
                <a:spcPts val="0"/>
              </a:spcBef>
              <a:buNone/>
              <a:defRPr sz="16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 on two lines</a:t>
            </a:r>
          </a:p>
        </p:txBody>
      </p:sp>
    </p:spTree>
    <p:extLst>
      <p:ext uri="{BB962C8B-B14F-4D97-AF65-F5344CB8AC3E}">
        <p14:creationId xmlns:p14="http://schemas.microsoft.com/office/powerpoint/2010/main" val="61679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 4">
    <p:spTree>
      <p:nvGrpSpPr>
        <p:cNvPr id="1" name=""/>
        <p:cNvGrpSpPr/>
        <p:nvPr/>
      </p:nvGrpSpPr>
      <p:grpSpPr>
        <a:xfrm>
          <a:off x="0" y="0"/>
          <a:ext cx="0" cy="0"/>
          <a:chOff x="0" y="0"/>
          <a:chExt cx="0" cy="0"/>
        </a:xfrm>
      </p:grpSpPr>
      <p:sp>
        <p:nvSpPr>
          <p:cNvPr id="2" name="Title 1"/>
          <p:cNvSpPr>
            <a:spLocks noGrp="1"/>
          </p:cNvSpPr>
          <p:nvPr>
            <p:ph type="title"/>
          </p:nvPr>
        </p:nvSpPr>
        <p:spPr>
          <a:xfrm>
            <a:off x="8001774" y="657194"/>
            <a:ext cx="2941657" cy="1245917"/>
          </a:xfrm>
        </p:spPr>
        <p:txBody>
          <a:bodyPr anchor="b" anchorCtr="0"/>
          <a:lstStyle/>
          <a:p>
            <a:r>
              <a:rPr lang="ru-RU"/>
              <a:t>Образец заголовка</a:t>
            </a:r>
            <a:endParaRPr lang="en-US" dirty="0"/>
          </a:p>
        </p:txBody>
      </p:sp>
      <p:sp>
        <p:nvSpPr>
          <p:cNvPr id="9" name="Text Placeholder 7"/>
          <p:cNvSpPr>
            <a:spLocks noGrp="1"/>
          </p:cNvSpPr>
          <p:nvPr>
            <p:ph type="body" sz="quarter" idx="16" hasCustomPrompt="1"/>
          </p:nvPr>
        </p:nvSpPr>
        <p:spPr>
          <a:xfrm>
            <a:off x="8001796" y="2113694"/>
            <a:ext cx="2941635" cy="591465"/>
          </a:xfrm>
        </p:spPr>
        <p:txBody>
          <a:bodyPr>
            <a:noAutofit/>
          </a:bodyPr>
          <a:lstStyle>
            <a:lvl1pPr marL="0" indent="0">
              <a:lnSpc>
                <a:spcPct val="100000"/>
              </a:lnSpc>
              <a:spcBef>
                <a:spcPts val="0"/>
              </a:spcBef>
              <a:buNone/>
              <a:defRPr sz="20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a:p>
            <a:pPr lvl="0"/>
            <a:r>
              <a:rPr lang="en-US" dirty="0"/>
              <a:t>On three lines</a:t>
            </a:r>
          </a:p>
          <a:p>
            <a:pPr lvl="0"/>
            <a:r>
              <a:rPr lang="en-US" dirty="0"/>
              <a:t>20/1</a:t>
            </a:r>
          </a:p>
        </p:txBody>
      </p:sp>
      <p:sp>
        <p:nvSpPr>
          <p:cNvPr id="11" name="Content Placeholder 4"/>
          <p:cNvSpPr>
            <a:spLocks noGrp="1"/>
          </p:cNvSpPr>
          <p:nvPr>
            <p:ph sz="quarter" idx="20" hasCustomPrompt="1"/>
          </p:nvPr>
        </p:nvSpPr>
        <p:spPr>
          <a:xfrm>
            <a:off x="1241426" y="660400"/>
            <a:ext cx="6013450" cy="5403851"/>
          </a:xfrm>
        </p:spPr>
        <p:txBody>
          <a:bodyPr/>
          <a:lstStyle>
            <a:lvl1pPr marL="0" indent="0" algn="ctr">
              <a:buNone/>
              <a:defRPr baseline="0">
                <a:solidFill>
                  <a:schemeClr val="accent6"/>
                </a:solidFill>
              </a:defRPr>
            </a:lvl1pPr>
          </a:lstStyle>
          <a:p>
            <a:r>
              <a:rPr lang="en-US" dirty="0"/>
              <a:t>Click to insert Picture, Table, or Smart Art</a:t>
            </a:r>
          </a:p>
        </p:txBody>
      </p:sp>
      <p:sp>
        <p:nvSpPr>
          <p:cNvPr id="6" name="Text Placeholder 7"/>
          <p:cNvSpPr>
            <a:spLocks noGrp="1"/>
          </p:cNvSpPr>
          <p:nvPr>
            <p:ph type="body" sz="quarter" idx="13" hasCustomPrompt="1"/>
          </p:nvPr>
        </p:nvSpPr>
        <p:spPr>
          <a:xfrm>
            <a:off x="8001793" y="3272237"/>
            <a:ext cx="2941638" cy="2792013"/>
          </a:xfrm>
        </p:spPr>
        <p:txBody>
          <a:bodyPr>
            <a:noAutofit/>
          </a:bodyPr>
          <a:lstStyle>
            <a:lvl1pPr marL="0" indent="0">
              <a:lnSpc>
                <a:spcPct val="101000"/>
              </a:lnSpc>
              <a:spcBef>
                <a:spcPts val="0"/>
              </a:spcBef>
              <a:buNone/>
              <a:defRPr sz="16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text</a:t>
            </a:r>
          </a:p>
        </p:txBody>
      </p:sp>
    </p:spTree>
    <p:extLst>
      <p:ext uri="{BB962C8B-B14F-4D97-AF65-F5344CB8AC3E}">
        <p14:creationId xmlns:p14="http://schemas.microsoft.com/office/powerpoint/2010/main" val="14039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2" name="Title 1"/>
          <p:cNvSpPr>
            <a:spLocks noGrp="1"/>
          </p:cNvSpPr>
          <p:nvPr>
            <p:ph type="title"/>
          </p:nvPr>
        </p:nvSpPr>
        <p:spPr>
          <a:xfrm>
            <a:off x="8001778" y="1829940"/>
            <a:ext cx="2941657" cy="1245917"/>
          </a:xfrm>
        </p:spPr>
        <p:txBody>
          <a:bodyPr anchor="b" anchorCtr="0"/>
          <a:lstStyle/>
          <a:p>
            <a:r>
              <a:rPr lang="ru-RU"/>
              <a:t>Образец заголовка</a:t>
            </a:r>
            <a:endParaRPr lang="en-US" dirty="0"/>
          </a:p>
        </p:txBody>
      </p:sp>
      <p:sp>
        <p:nvSpPr>
          <p:cNvPr id="7" name="Chart Placeholder 6"/>
          <p:cNvSpPr>
            <a:spLocks noGrp="1"/>
          </p:cNvSpPr>
          <p:nvPr>
            <p:ph type="chart" sz="quarter" idx="15" hasCustomPrompt="1"/>
          </p:nvPr>
        </p:nvSpPr>
        <p:spPr>
          <a:xfrm>
            <a:off x="1028647" y="467863"/>
            <a:ext cx="6276524" cy="5596388"/>
          </a:xfrm>
        </p:spPr>
        <p:txBody>
          <a:bodyPr/>
          <a:lstStyle>
            <a:lvl1pPr marL="0" indent="0" algn="ctr">
              <a:buNone/>
              <a:defRPr>
                <a:solidFill>
                  <a:schemeClr val="accent6"/>
                </a:solidFill>
              </a:defRPr>
            </a:lvl1pPr>
          </a:lstStyle>
          <a:p>
            <a:r>
              <a:rPr lang="en-US" dirty="0"/>
              <a:t>Click to insert chart</a:t>
            </a:r>
          </a:p>
        </p:txBody>
      </p:sp>
      <p:sp>
        <p:nvSpPr>
          <p:cNvPr id="5" name="Text Placeholder 7"/>
          <p:cNvSpPr>
            <a:spLocks noGrp="1"/>
          </p:cNvSpPr>
          <p:nvPr>
            <p:ph type="body" sz="quarter" idx="13" hasCustomPrompt="1"/>
          </p:nvPr>
        </p:nvSpPr>
        <p:spPr>
          <a:xfrm>
            <a:off x="8001793" y="3636957"/>
            <a:ext cx="2941638" cy="2427293"/>
          </a:xfrm>
        </p:spPr>
        <p:txBody>
          <a:bodyPr>
            <a:noAutofit/>
          </a:bodyPr>
          <a:lstStyle>
            <a:lvl1pPr marL="0" indent="0">
              <a:lnSpc>
                <a:spcPct val="101000"/>
              </a:lnSpc>
              <a:spcBef>
                <a:spcPts val="0"/>
              </a:spcBef>
              <a:buNone/>
              <a:defRPr sz="16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 on two lines</a:t>
            </a:r>
          </a:p>
        </p:txBody>
      </p:sp>
    </p:spTree>
    <p:extLst>
      <p:ext uri="{BB962C8B-B14F-4D97-AF65-F5344CB8AC3E}">
        <p14:creationId xmlns:p14="http://schemas.microsoft.com/office/powerpoint/2010/main" val="319882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2" name="Title 1"/>
          <p:cNvSpPr>
            <a:spLocks noGrp="1"/>
          </p:cNvSpPr>
          <p:nvPr>
            <p:ph type="title"/>
          </p:nvPr>
        </p:nvSpPr>
        <p:spPr>
          <a:xfrm>
            <a:off x="8001774" y="657194"/>
            <a:ext cx="2941657" cy="1245917"/>
          </a:xfrm>
        </p:spPr>
        <p:txBody>
          <a:bodyPr anchor="b" anchorCtr="0"/>
          <a:lstStyle/>
          <a:p>
            <a:r>
              <a:rPr lang="ru-RU"/>
              <a:t>Образец заголовка</a:t>
            </a:r>
            <a:endParaRPr lang="en-US" dirty="0"/>
          </a:p>
        </p:txBody>
      </p:sp>
      <p:sp>
        <p:nvSpPr>
          <p:cNvPr id="7" name="Chart Placeholder 6"/>
          <p:cNvSpPr>
            <a:spLocks noGrp="1"/>
          </p:cNvSpPr>
          <p:nvPr>
            <p:ph type="chart" sz="quarter" idx="15" hasCustomPrompt="1"/>
          </p:nvPr>
        </p:nvSpPr>
        <p:spPr>
          <a:xfrm>
            <a:off x="1044801" y="467862"/>
            <a:ext cx="6276524" cy="5596389"/>
          </a:xfrm>
        </p:spPr>
        <p:txBody>
          <a:bodyPr/>
          <a:lstStyle>
            <a:lvl1pPr marL="0" indent="0" algn="ctr">
              <a:buNone/>
              <a:defRPr>
                <a:solidFill>
                  <a:schemeClr val="accent6"/>
                </a:solidFill>
              </a:defRPr>
            </a:lvl1pPr>
          </a:lstStyle>
          <a:p>
            <a:r>
              <a:rPr lang="en-US" dirty="0"/>
              <a:t>Click to insert chart</a:t>
            </a:r>
          </a:p>
        </p:txBody>
      </p:sp>
      <p:sp>
        <p:nvSpPr>
          <p:cNvPr id="9" name="Text Placeholder 7"/>
          <p:cNvSpPr>
            <a:spLocks noGrp="1"/>
          </p:cNvSpPr>
          <p:nvPr>
            <p:ph type="body" sz="quarter" idx="16" hasCustomPrompt="1"/>
          </p:nvPr>
        </p:nvSpPr>
        <p:spPr>
          <a:xfrm>
            <a:off x="8001796" y="2113694"/>
            <a:ext cx="2941635" cy="591465"/>
          </a:xfrm>
        </p:spPr>
        <p:txBody>
          <a:bodyPr>
            <a:noAutofit/>
          </a:bodyPr>
          <a:lstStyle>
            <a:lvl1pPr marL="0" indent="0">
              <a:lnSpc>
                <a:spcPct val="100000"/>
              </a:lnSpc>
              <a:spcBef>
                <a:spcPts val="0"/>
              </a:spcBef>
              <a:buNone/>
              <a:defRPr sz="20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a:p>
            <a:pPr lvl="0"/>
            <a:r>
              <a:rPr lang="en-US" dirty="0"/>
              <a:t>On three lines</a:t>
            </a:r>
          </a:p>
          <a:p>
            <a:pPr lvl="0"/>
            <a:r>
              <a:rPr lang="en-US" dirty="0"/>
              <a:t>20/1</a:t>
            </a:r>
          </a:p>
        </p:txBody>
      </p:sp>
      <p:sp>
        <p:nvSpPr>
          <p:cNvPr id="6" name="Text Placeholder 7"/>
          <p:cNvSpPr>
            <a:spLocks noGrp="1"/>
          </p:cNvSpPr>
          <p:nvPr>
            <p:ph type="body" sz="quarter" idx="13" hasCustomPrompt="1"/>
          </p:nvPr>
        </p:nvSpPr>
        <p:spPr>
          <a:xfrm>
            <a:off x="8001793" y="3272237"/>
            <a:ext cx="2941638" cy="2792013"/>
          </a:xfrm>
        </p:spPr>
        <p:txBody>
          <a:bodyPr>
            <a:noAutofit/>
          </a:bodyPr>
          <a:lstStyle>
            <a:lvl1pPr marL="0" indent="0">
              <a:lnSpc>
                <a:spcPct val="101000"/>
              </a:lnSpc>
              <a:spcBef>
                <a:spcPts val="0"/>
              </a:spcBef>
              <a:buNone/>
              <a:defRPr sz="160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text</a:t>
            </a:r>
          </a:p>
        </p:txBody>
      </p:sp>
    </p:spTree>
    <p:extLst>
      <p:ext uri="{BB962C8B-B14F-4D97-AF65-F5344CB8AC3E}">
        <p14:creationId xmlns:p14="http://schemas.microsoft.com/office/powerpoint/2010/main" val="19292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aphic 6">
    <p:spTree>
      <p:nvGrpSpPr>
        <p:cNvPr id="1" name=""/>
        <p:cNvGrpSpPr/>
        <p:nvPr/>
      </p:nvGrpSpPr>
      <p:grpSpPr>
        <a:xfrm>
          <a:off x="0" y="0"/>
          <a:ext cx="0" cy="0"/>
          <a:chOff x="0" y="0"/>
          <a:chExt cx="0" cy="0"/>
        </a:xfrm>
      </p:grpSpPr>
      <p:sp>
        <p:nvSpPr>
          <p:cNvPr id="17" name="Text Placeholder 3"/>
          <p:cNvSpPr>
            <a:spLocks noGrp="1"/>
          </p:cNvSpPr>
          <p:nvPr>
            <p:ph type="body" sz="half" idx="2"/>
          </p:nvPr>
        </p:nvSpPr>
        <p:spPr>
          <a:xfrm>
            <a:off x="8605837" y="2423837"/>
            <a:ext cx="2337597" cy="3640414"/>
          </a:xfrm>
        </p:spPr>
        <p:txBody>
          <a:bodyPr lIns="0" tIns="0" rIns="0" bIns="0">
            <a:noAutofit/>
          </a:bodyPr>
          <a:lstStyle>
            <a:lvl1pPr marL="0" indent="0">
              <a:lnSpc>
                <a:spcPct val="101000"/>
              </a:lnSpc>
              <a:spcBef>
                <a:spcPts val="0"/>
              </a:spcBef>
              <a:buNone/>
              <a:defRPr sz="16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9" name="Text Placeholder 4"/>
          <p:cNvSpPr>
            <a:spLocks noGrp="1"/>
          </p:cNvSpPr>
          <p:nvPr>
            <p:ph type="body" sz="quarter" idx="21"/>
          </p:nvPr>
        </p:nvSpPr>
        <p:spPr>
          <a:xfrm>
            <a:off x="5548420" y="2433362"/>
            <a:ext cx="2323994" cy="3631226"/>
          </a:xfrm>
        </p:spPr>
        <p:txBody>
          <a:bodyPr>
            <a:noAutofit/>
          </a:bodyPr>
          <a:lstStyle>
            <a:lvl1pPr marL="0" indent="0">
              <a:spcBef>
                <a:spcPts val="0"/>
              </a:spcBef>
              <a:buNone/>
              <a:defRPr sz="2000">
                <a:solidFill>
                  <a:srgbClr val="61707E"/>
                </a:solidFill>
              </a:defRPr>
            </a:lvl1pPr>
            <a:lvl2pPr marL="457200" indent="0">
              <a:spcBef>
                <a:spcPts val="0"/>
              </a:spcBef>
              <a:buNone/>
              <a:defRPr sz="2000">
                <a:solidFill>
                  <a:srgbClr val="61707E"/>
                </a:solidFill>
              </a:defRPr>
            </a:lvl2pPr>
            <a:lvl3pPr marL="914400" indent="0">
              <a:spcBef>
                <a:spcPts val="0"/>
              </a:spcBef>
              <a:buNone/>
              <a:defRPr sz="2000">
                <a:solidFill>
                  <a:srgbClr val="61707E"/>
                </a:solidFill>
              </a:defRPr>
            </a:lvl3pPr>
            <a:lvl4pPr marL="1371600" indent="0">
              <a:spcBef>
                <a:spcPts val="0"/>
              </a:spcBef>
              <a:buNone/>
              <a:defRPr sz="2000">
                <a:solidFill>
                  <a:srgbClr val="61707E"/>
                </a:solidFill>
              </a:defRPr>
            </a:lvl4pPr>
            <a:lvl5pPr marL="1828800" indent="0">
              <a:spcBef>
                <a:spcPts val="0"/>
              </a:spcBef>
              <a:buNone/>
              <a:defRPr sz="2000">
                <a:solidFill>
                  <a:srgbClr val="61707E"/>
                </a:solidFill>
              </a:defRPr>
            </a:lvl5pPr>
          </a:lstStyle>
          <a:p>
            <a:pPr lvl="0"/>
            <a:r>
              <a:rPr lang="ru-RU"/>
              <a:t>Образец текста</a:t>
            </a:r>
          </a:p>
        </p:txBody>
      </p:sp>
      <p:sp>
        <p:nvSpPr>
          <p:cNvPr id="9" name="Content Placeholder 4"/>
          <p:cNvSpPr>
            <a:spLocks noGrp="1"/>
          </p:cNvSpPr>
          <p:nvPr>
            <p:ph sz="quarter" idx="18" hasCustomPrompt="1"/>
          </p:nvPr>
        </p:nvSpPr>
        <p:spPr>
          <a:xfrm>
            <a:off x="1236663" y="660400"/>
            <a:ext cx="3432918" cy="5404188"/>
          </a:xfrm>
        </p:spPr>
        <p:txBody>
          <a:bodyPr/>
          <a:lstStyle>
            <a:lvl1pPr marL="0" indent="0" algn="ctr">
              <a:buNone/>
              <a:defRPr baseline="0">
                <a:solidFill>
                  <a:schemeClr val="accent6"/>
                </a:solidFill>
              </a:defRPr>
            </a:lvl1pPr>
          </a:lstStyle>
          <a:p>
            <a:r>
              <a:rPr lang="en-US" dirty="0"/>
              <a:t>Click to insert Picture, Table, or Smart Art</a:t>
            </a:r>
          </a:p>
        </p:txBody>
      </p:sp>
      <p:sp>
        <p:nvSpPr>
          <p:cNvPr id="2" name="Title 1"/>
          <p:cNvSpPr>
            <a:spLocks noGrp="1"/>
          </p:cNvSpPr>
          <p:nvPr>
            <p:ph type="title"/>
          </p:nvPr>
        </p:nvSpPr>
        <p:spPr>
          <a:xfrm>
            <a:off x="5548419" y="591653"/>
            <a:ext cx="5395015" cy="1245917"/>
          </a:xfrm>
        </p:spPr>
        <p:txBody>
          <a:bodyPr/>
          <a:lstStyle/>
          <a:p>
            <a:r>
              <a:rPr lang="ru-RU"/>
              <a:t>Образец заголовка</a:t>
            </a:r>
            <a:endParaRPr lang="en-US" dirty="0"/>
          </a:p>
        </p:txBody>
      </p:sp>
    </p:spTree>
    <p:extLst>
      <p:ext uri="{BB962C8B-B14F-4D97-AF65-F5344CB8AC3E}">
        <p14:creationId xmlns:p14="http://schemas.microsoft.com/office/powerpoint/2010/main" val="32430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llenges">
    <p:spTree>
      <p:nvGrpSpPr>
        <p:cNvPr id="1" name=""/>
        <p:cNvGrpSpPr/>
        <p:nvPr/>
      </p:nvGrpSpPr>
      <p:grpSpPr>
        <a:xfrm>
          <a:off x="0" y="0"/>
          <a:ext cx="0" cy="0"/>
          <a:chOff x="0" y="0"/>
          <a:chExt cx="0" cy="0"/>
        </a:xfrm>
      </p:grpSpPr>
      <p:sp>
        <p:nvSpPr>
          <p:cNvPr id="17" name="Text Placeholder 3"/>
          <p:cNvSpPr>
            <a:spLocks noGrp="1"/>
          </p:cNvSpPr>
          <p:nvPr>
            <p:ph type="body" sz="half" idx="2"/>
          </p:nvPr>
        </p:nvSpPr>
        <p:spPr>
          <a:xfrm>
            <a:off x="7381876" y="3146452"/>
            <a:ext cx="1714500" cy="2917798"/>
          </a:xfrm>
        </p:spPr>
        <p:txBody>
          <a:bodyPr lIns="0" tIns="0" rIns="0" bIns="0">
            <a:noAutofit/>
          </a:bodyPr>
          <a:lstStyle>
            <a:lvl1pPr marL="171450" indent="-171450">
              <a:lnSpc>
                <a:spcPct val="115000"/>
              </a:lnSpc>
              <a:buFont typeface="Arial"/>
              <a:buChar char="•"/>
              <a:defRPr sz="14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quarter" idx="17" hasCustomPrompt="1"/>
          </p:nvPr>
        </p:nvSpPr>
        <p:spPr>
          <a:xfrm>
            <a:off x="7381876" y="2722374"/>
            <a:ext cx="1714499" cy="239713"/>
          </a:xfrm>
        </p:spPr>
        <p:txBody>
          <a:bodyPr anchor="b" anchorCtr="0">
            <a:noAutofit/>
          </a:bodyPr>
          <a:lstStyle>
            <a:lvl1pPr marL="0" indent="0">
              <a:lnSpc>
                <a:spcPct val="101000"/>
              </a:lnSpc>
              <a:spcBef>
                <a:spcPts val="0"/>
              </a:spcBef>
              <a:buNone/>
              <a:defRPr sz="1600" b="1" i="0">
                <a:solidFill>
                  <a:schemeClr val="accent1"/>
                </a:solidFill>
                <a:latin typeface="Arial"/>
                <a:cs typeface="Aria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p:txBody>
      </p:sp>
      <p:sp>
        <p:nvSpPr>
          <p:cNvPr id="16" name="Text Placeholder 3"/>
          <p:cNvSpPr>
            <a:spLocks noGrp="1"/>
          </p:cNvSpPr>
          <p:nvPr>
            <p:ph type="body" sz="half" idx="18"/>
          </p:nvPr>
        </p:nvSpPr>
        <p:spPr>
          <a:xfrm>
            <a:off x="9224963" y="3146452"/>
            <a:ext cx="1714500" cy="2917798"/>
          </a:xfrm>
        </p:spPr>
        <p:txBody>
          <a:bodyPr lIns="0" tIns="0" rIns="0" bIns="0">
            <a:noAutofit/>
          </a:bodyPr>
          <a:lstStyle>
            <a:lvl1pPr marL="171450" indent="-171450">
              <a:lnSpc>
                <a:spcPct val="115000"/>
              </a:lnSpc>
              <a:buFont typeface="Arial"/>
              <a:buChar char="•"/>
              <a:defRPr sz="14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8" name="Text Placeholder 3"/>
          <p:cNvSpPr>
            <a:spLocks noGrp="1"/>
          </p:cNvSpPr>
          <p:nvPr>
            <p:ph type="body" sz="quarter" idx="19" hasCustomPrompt="1"/>
          </p:nvPr>
        </p:nvSpPr>
        <p:spPr>
          <a:xfrm>
            <a:off x="9224963" y="2722374"/>
            <a:ext cx="1714499" cy="239713"/>
          </a:xfrm>
        </p:spPr>
        <p:txBody>
          <a:bodyPr anchor="b" anchorCtr="0">
            <a:noAutofit/>
          </a:bodyPr>
          <a:lstStyle>
            <a:lvl1pPr marL="0" indent="0">
              <a:lnSpc>
                <a:spcPct val="101000"/>
              </a:lnSpc>
              <a:spcBef>
                <a:spcPts val="0"/>
              </a:spcBef>
              <a:buNone/>
              <a:defRPr sz="1600" b="1" i="0">
                <a:solidFill>
                  <a:schemeClr val="accent1"/>
                </a:solidFill>
                <a:latin typeface="Arial"/>
                <a:cs typeface="Aria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p:txBody>
      </p:sp>
      <p:sp>
        <p:nvSpPr>
          <p:cNvPr id="11" name="Text Placeholder 3"/>
          <p:cNvSpPr>
            <a:spLocks noGrp="1"/>
          </p:cNvSpPr>
          <p:nvPr>
            <p:ph type="body" sz="half" idx="20"/>
          </p:nvPr>
        </p:nvSpPr>
        <p:spPr>
          <a:xfrm>
            <a:off x="5548420" y="3146452"/>
            <a:ext cx="1714500" cy="2917798"/>
          </a:xfrm>
        </p:spPr>
        <p:txBody>
          <a:bodyPr lIns="0" tIns="0" rIns="0" bIns="0">
            <a:noAutofit/>
          </a:bodyPr>
          <a:lstStyle>
            <a:lvl1pPr marL="171450" indent="-171450">
              <a:lnSpc>
                <a:spcPct val="115000"/>
              </a:lnSpc>
              <a:buFont typeface="Arial"/>
              <a:buChar char="•"/>
              <a:defRPr sz="14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2" name="Text Placeholder 3"/>
          <p:cNvSpPr>
            <a:spLocks noGrp="1"/>
          </p:cNvSpPr>
          <p:nvPr>
            <p:ph type="body" sz="quarter" idx="21" hasCustomPrompt="1"/>
          </p:nvPr>
        </p:nvSpPr>
        <p:spPr>
          <a:xfrm>
            <a:off x="5548420" y="2722374"/>
            <a:ext cx="1714499" cy="239713"/>
          </a:xfrm>
        </p:spPr>
        <p:txBody>
          <a:bodyPr anchor="b" anchorCtr="0">
            <a:noAutofit/>
          </a:bodyPr>
          <a:lstStyle>
            <a:lvl1pPr marL="0" indent="0">
              <a:lnSpc>
                <a:spcPct val="101000"/>
              </a:lnSpc>
              <a:spcBef>
                <a:spcPts val="0"/>
              </a:spcBef>
              <a:buNone/>
              <a:defRPr sz="1600" b="1" i="0">
                <a:solidFill>
                  <a:schemeClr val="accent1"/>
                </a:solidFill>
                <a:latin typeface="Arial"/>
                <a:cs typeface="Aria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Subhead</a:t>
            </a:r>
          </a:p>
        </p:txBody>
      </p:sp>
      <p:sp>
        <p:nvSpPr>
          <p:cNvPr id="13" name="Content Placeholder 4"/>
          <p:cNvSpPr>
            <a:spLocks noGrp="1"/>
          </p:cNvSpPr>
          <p:nvPr>
            <p:ph sz="quarter" idx="26" hasCustomPrompt="1"/>
          </p:nvPr>
        </p:nvSpPr>
        <p:spPr>
          <a:xfrm>
            <a:off x="1236663" y="660400"/>
            <a:ext cx="3432918" cy="5403850"/>
          </a:xfrm>
        </p:spPr>
        <p:txBody>
          <a:bodyPr/>
          <a:lstStyle>
            <a:lvl1pPr marL="0" indent="0" algn="ctr">
              <a:buNone/>
              <a:defRPr baseline="0">
                <a:solidFill>
                  <a:schemeClr val="accent6"/>
                </a:solidFill>
              </a:defRPr>
            </a:lvl1pPr>
          </a:lstStyle>
          <a:p>
            <a:r>
              <a:rPr lang="en-US" dirty="0"/>
              <a:t>Click to insert Picture, Table, or Smart Art</a:t>
            </a:r>
          </a:p>
        </p:txBody>
      </p:sp>
      <p:sp>
        <p:nvSpPr>
          <p:cNvPr id="2" name="Title 1"/>
          <p:cNvSpPr>
            <a:spLocks noGrp="1"/>
          </p:cNvSpPr>
          <p:nvPr>
            <p:ph type="title"/>
          </p:nvPr>
        </p:nvSpPr>
        <p:spPr>
          <a:xfrm>
            <a:off x="5548419" y="591653"/>
            <a:ext cx="5395015" cy="1245917"/>
          </a:xfrm>
        </p:spPr>
        <p:txBody>
          <a:bodyPr/>
          <a:lstStyle/>
          <a:p>
            <a:r>
              <a:rPr lang="ru-RU"/>
              <a:t>Образец заголовка</a:t>
            </a:r>
            <a:endParaRPr lang="en-US" dirty="0"/>
          </a:p>
        </p:txBody>
      </p:sp>
    </p:spTree>
    <p:extLst>
      <p:ext uri="{BB962C8B-B14F-4D97-AF65-F5344CB8AC3E}">
        <p14:creationId xmlns:p14="http://schemas.microsoft.com/office/powerpoint/2010/main" val="210537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Титульный слайд">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8" y="-9138"/>
            <a:ext cx="12198370" cy="6867137"/>
          </a:xfrm>
          <a:prstGeom prst="rect">
            <a:avLst/>
          </a:prstGeom>
        </p:spPr>
      </p:pic>
      <p:sp>
        <p:nvSpPr>
          <p:cNvPr id="11" name="Rectangle 10"/>
          <p:cNvSpPr/>
          <p:nvPr/>
        </p:nvSpPr>
        <p:spPr>
          <a:xfrm>
            <a:off x="-26898" y="-9137"/>
            <a:ext cx="12208243" cy="18648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366522" y="2823498"/>
            <a:ext cx="11332718" cy="1514822"/>
          </a:xfrm>
          <a:prstGeom prst="rect">
            <a:avLst/>
          </a:prstGeom>
        </p:spPr>
        <p:txBody>
          <a:bodyPr>
            <a:normAutofit/>
          </a:bodyPr>
          <a:lstStyle>
            <a:lvl1pPr algn="l">
              <a:defRPr sz="3800" b="0" i="0">
                <a:solidFill>
                  <a:schemeClr val="bg1"/>
                </a:solidFill>
                <a:latin typeface="Arial" panose="020B0604020202020204" pitchFamily="34" charset="0"/>
                <a:cs typeface="Arial" panose="020B0604020202020204" pitchFamily="34" charset="0"/>
              </a:defRPr>
            </a:lvl1pPr>
          </a:lstStyle>
          <a:p>
            <a:r>
              <a:rPr lang="ru-RU"/>
              <a:t>Образец заголовка</a:t>
            </a:r>
            <a:endParaRPr lang="en-US" dirty="0"/>
          </a:p>
        </p:txBody>
      </p:sp>
      <p:sp>
        <p:nvSpPr>
          <p:cNvPr id="8" name="Subtitle 2"/>
          <p:cNvSpPr>
            <a:spLocks noGrp="1"/>
          </p:cNvSpPr>
          <p:nvPr>
            <p:ph type="subTitle" idx="1"/>
          </p:nvPr>
        </p:nvSpPr>
        <p:spPr>
          <a:xfrm>
            <a:off x="366522" y="4554181"/>
            <a:ext cx="4008788" cy="534185"/>
          </a:xfrm>
          <a:prstGeom prst="rect">
            <a:avLst/>
          </a:prstGeom>
        </p:spPr>
        <p:txBody>
          <a:bodyPr>
            <a:normAutofit/>
          </a:bodyPr>
          <a:lstStyle>
            <a:lvl1pPr marL="0" indent="0" algn="l">
              <a:buNone/>
              <a:defRPr sz="1800" b="0" i="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522" y="499222"/>
            <a:ext cx="3748642" cy="780686"/>
          </a:xfrm>
          <a:prstGeom prst="rect">
            <a:avLst/>
          </a:prstGeom>
        </p:spPr>
      </p:pic>
    </p:spTree>
    <p:extLst>
      <p:ext uri="{BB962C8B-B14F-4D97-AF65-F5344CB8AC3E}">
        <p14:creationId xmlns:p14="http://schemas.microsoft.com/office/powerpoint/2010/main" val="204307258"/>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3" name="Rectangle 12"/>
          <p:cNvSpPr/>
          <p:nvPr/>
        </p:nvSpPr>
        <p:spPr>
          <a:xfrm>
            <a:off x="0" y="-1"/>
            <a:ext cx="12192000" cy="954741"/>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72963" y="6489324"/>
            <a:ext cx="3601571" cy="365125"/>
          </a:xfrm>
          <a:prstGeom prst="rect">
            <a:avLst/>
          </a:prstGeom>
        </p:spPr>
        <p:txBody>
          <a:bodyPr/>
          <a:lstStyle>
            <a:lvl1pPr>
              <a:defRPr>
                <a:solidFill>
                  <a:schemeClr val="tx1">
                    <a:alpha val="50000"/>
                  </a:schemeClr>
                </a:solidFill>
              </a:defRPr>
            </a:lvl1pPr>
          </a:lstStyle>
          <a:p>
            <a:endParaRPr lang="en-US" dirty="0"/>
          </a:p>
        </p:txBody>
      </p:sp>
      <p:sp>
        <p:nvSpPr>
          <p:cNvPr id="6" name="Slide Number Placeholder 5"/>
          <p:cNvSpPr>
            <a:spLocks noGrp="1"/>
          </p:cNvSpPr>
          <p:nvPr>
            <p:ph type="sldNum" sz="quarter" idx="4"/>
          </p:nvPr>
        </p:nvSpPr>
        <p:spPr>
          <a:xfrm>
            <a:off x="11568704" y="6504192"/>
            <a:ext cx="607358" cy="365125"/>
          </a:xfrm>
          <a:prstGeom prst="rect">
            <a:avLst/>
          </a:prstGeom>
          <a:ln>
            <a:noFill/>
          </a:ln>
        </p:spPr>
        <p:txBody>
          <a:bodyPr/>
          <a:lstStyle>
            <a:lvl1pPr>
              <a:defRPr>
                <a:solidFill>
                  <a:schemeClr val="tx1">
                    <a:alpha val="50000"/>
                  </a:schemeClr>
                </a:solidFill>
              </a:defRPr>
            </a:lvl1pPr>
          </a:lstStyle>
          <a:p>
            <a:fld id="{6C9CD605-947A-3C4E-98CB-B055F943FEBA}" type="slidenum">
              <a:rPr lang="en-US" smtClean="0"/>
              <a:pPr/>
              <a:t>‹#›</a:t>
            </a:fld>
            <a:endParaRPr lang="en-US" dirty="0"/>
          </a:p>
        </p:txBody>
      </p:sp>
      <p:sp>
        <p:nvSpPr>
          <p:cNvPr id="9" name="Title Placeholder 1"/>
          <p:cNvSpPr>
            <a:spLocks noGrp="1"/>
          </p:cNvSpPr>
          <p:nvPr>
            <p:ph type="title"/>
          </p:nvPr>
        </p:nvSpPr>
        <p:spPr>
          <a:xfrm>
            <a:off x="314961" y="197831"/>
            <a:ext cx="11506200" cy="53877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12" name="Text Placeholder 11"/>
          <p:cNvSpPr>
            <a:spLocks noGrp="1"/>
          </p:cNvSpPr>
          <p:nvPr>
            <p:ph type="body" sz="quarter" idx="10"/>
          </p:nvPr>
        </p:nvSpPr>
        <p:spPr>
          <a:xfrm>
            <a:off x="314325" y="1138238"/>
            <a:ext cx="11506200" cy="51704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63788560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1c – Client logo">
    <p:spTree>
      <p:nvGrpSpPr>
        <p:cNvPr id="1" name=""/>
        <p:cNvGrpSpPr/>
        <p:nvPr/>
      </p:nvGrpSpPr>
      <p:grpSpPr>
        <a:xfrm>
          <a:off x="0" y="0"/>
          <a:ext cx="0" cy="0"/>
          <a:chOff x="0" y="0"/>
          <a:chExt cx="0" cy="0"/>
        </a:xfrm>
      </p:grpSpPr>
      <p:sp>
        <p:nvSpPr>
          <p:cNvPr id="8" name="Rectangle 7"/>
          <p:cNvSpPr/>
          <p:nvPr/>
        </p:nvSpPr>
        <p:spPr>
          <a:xfrm>
            <a:off x="0" y="0"/>
            <a:ext cx="12192000" cy="68579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NTC_Brand-Graphics-4.0-1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0722" cy="6858000"/>
          </a:xfrm>
          <a:prstGeom prst="rect">
            <a:avLst/>
          </a:prstGeom>
        </p:spPr>
      </p:pic>
      <p:sp>
        <p:nvSpPr>
          <p:cNvPr id="2" name="Title 1"/>
          <p:cNvSpPr>
            <a:spLocks noGrp="1"/>
          </p:cNvSpPr>
          <p:nvPr>
            <p:ph type="title" hasCustomPrompt="1"/>
          </p:nvPr>
        </p:nvSpPr>
        <p:spPr>
          <a:xfrm>
            <a:off x="5532439" y="1681140"/>
            <a:ext cx="5407024" cy="1450671"/>
          </a:xfrm>
        </p:spPr>
        <p:txBody>
          <a:bodyPr anchor="b">
            <a:noAutofit/>
          </a:bodyPr>
          <a:lstStyle>
            <a:lvl1pPr>
              <a:lnSpc>
                <a:spcPct val="88000"/>
              </a:lnSpc>
              <a:defRPr sz="5500">
                <a:solidFill>
                  <a:schemeClr val="tx1"/>
                </a:solidFill>
              </a:defRPr>
            </a:lvl1pPr>
          </a:lstStyle>
          <a:p>
            <a:r>
              <a:rPr lang="en-US" dirty="0"/>
              <a:t>Title</a:t>
            </a:r>
          </a:p>
        </p:txBody>
      </p:sp>
      <p:sp>
        <p:nvSpPr>
          <p:cNvPr id="22" name="Picture Placeholder 21"/>
          <p:cNvSpPr>
            <a:spLocks noGrp="1"/>
          </p:cNvSpPr>
          <p:nvPr>
            <p:ph type="pic" sz="quarter" idx="10" hasCustomPrompt="1"/>
          </p:nvPr>
        </p:nvSpPr>
        <p:spPr>
          <a:xfrm>
            <a:off x="9371013" y="4859338"/>
            <a:ext cx="1636712" cy="679450"/>
          </a:xfrm>
        </p:spPr>
        <p:txBody>
          <a:bodyPr>
            <a:normAutofit/>
          </a:bodyPr>
          <a:lstStyle>
            <a:lvl1pPr marL="0" indent="0">
              <a:buNone/>
              <a:defRPr sz="1200">
                <a:solidFill>
                  <a:schemeClr val="accent6"/>
                </a:solidFill>
              </a:defRPr>
            </a:lvl1pPr>
          </a:lstStyle>
          <a:p>
            <a:r>
              <a:rPr lang="en-US" dirty="0"/>
              <a:t>Click to insert company logo</a:t>
            </a:r>
          </a:p>
        </p:txBody>
      </p:sp>
      <p:sp>
        <p:nvSpPr>
          <p:cNvPr id="3" name="Text Placeholder 2"/>
          <p:cNvSpPr>
            <a:spLocks noGrp="1"/>
          </p:cNvSpPr>
          <p:nvPr>
            <p:ph type="body" idx="1" hasCustomPrompt="1"/>
          </p:nvPr>
        </p:nvSpPr>
        <p:spPr>
          <a:xfrm>
            <a:off x="5532439" y="3216543"/>
            <a:ext cx="5407024" cy="553797"/>
          </a:xfrm>
        </p:spPr>
        <p:txBody>
          <a:bodyPr lIns="0" tIns="0" rIns="0" bIns="0">
            <a:noAutofit/>
          </a:bodyPr>
          <a:lstStyle>
            <a:lvl1pPr marL="0" indent="0">
              <a:lnSpc>
                <a:spcPct val="100000"/>
              </a:lnSpc>
              <a:spcBef>
                <a:spcPts val="0"/>
              </a:spcBef>
              <a:buNone/>
              <a:defRPr sz="20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cxnSp>
        <p:nvCxnSpPr>
          <p:cNvPr id="15" name="Straight Connector 14"/>
          <p:cNvCxnSpPr/>
          <p:nvPr/>
        </p:nvCxnSpPr>
        <p:spPr>
          <a:xfrm>
            <a:off x="8880799" y="4832350"/>
            <a:ext cx="0" cy="73660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8873" t="27025" r="8873" b="27026"/>
          <a:stretch/>
        </p:blipFill>
        <p:spPr>
          <a:xfrm>
            <a:off x="5532437" y="5015590"/>
            <a:ext cx="2743201" cy="452438"/>
          </a:xfrm>
          <a:prstGeom prst="rect">
            <a:avLst/>
          </a:prstGeom>
        </p:spPr>
      </p:pic>
    </p:spTree>
    <p:extLst>
      <p:ext uri="{BB962C8B-B14F-4D97-AF65-F5344CB8AC3E}">
        <p14:creationId xmlns:p14="http://schemas.microsoft.com/office/powerpoint/2010/main" val="122898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1480" y="1301190"/>
            <a:ext cx="5608320" cy="4817222"/>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301190"/>
            <a:ext cx="5674360" cy="4817222"/>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Date Placeholder 3"/>
          <p:cNvSpPr>
            <a:spLocks noGrp="1"/>
          </p:cNvSpPr>
          <p:nvPr>
            <p:ph type="dt" sz="half" idx="10"/>
          </p:nvPr>
        </p:nvSpPr>
        <p:spPr>
          <a:xfrm>
            <a:off x="72963" y="6489324"/>
            <a:ext cx="3601571" cy="365125"/>
          </a:xfrm>
          <a:prstGeom prst="rect">
            <a:avLst/>
          </a:prstGeom>
        </p:spPr>
        <p:txBody>
          <a:bodyPr/>
          <a:lstStyle>
            <a:lvl1pPr>
              <a:defRPr>
                <a:solidFill>
                  <a:schemeClr val="tx1">
                    <a:alpha val="50000"/>
                  </a:schemeClr>
                </a:solidFill>
              </a:defRPr>
            </a:lvl1pPr>
          </a:lstStyle>
          <a:p>
            <a:endParaRPr lang="en-US" dirty="0"/>
          </a:p>
        </p:txBody>
      </p:sp>
      <p:sp>
        <p:nvSpPr>
          <p:cNvPr id="7" name="Slide Number Placeholder 5"/>
          <p:cNvSpPr>
            <a:spLocks noGrp="1"/>
          </p:cNvSpPr>
          <p:nvPr>
            <p:ph type="sldNum" sz="quarter" idx="4"/>
          </p:nvPr>
        </p:nvSpPr>
        <p:spPr>
          <a:xfrm>
            <a:off x="11568704" y="6504192"/>
            <a:ext cx="607358" cy="365125"/>
          </a:xfrm>
          <a:prstGeom prst="rect">
            <a:avLst/>
          </a:prstGeom>
          <a:ln>
            <a:noFill/>
          </a:ln>
        </p:spPr>
        <p:txBody>
          <a:bodyPr/>
          <a:lstStyle>
            <a:lvl1pPr>
              <a:defRPr>
                <a:solidFill>
                  <a:schemeClr val="tx1">
                    <a:alpha val="50000"/>
                  </a:schemeClr>
                </a:solidFill>
              </a:defRPr>
            </a:lvl1pPr>
          </a:lstStyle>
          <a:p>
            <a:fld id="{6C9CD605-947A-3C4E-98CB-B055F943FEBA}" type="slidenum">
              <a:rPr lang="en-US" smtClean="0"/>
              <a:pPr/>
              <a:t>‹#›</a:t>
            </a:fld>
            <a:endParaRPr lang="en-US" dirty="0"/>
          </a:p>
        </p:txBody>
      </p:sp>
      <p:sp>
        <p:nvSpPr>
          <p:cNvPr id="10" name="Title 1"/>
          <p:cNvSpPr txBox="1">
            <a:spLocks/>
          </p:cNvSpPr>
          <p:nvPr/>
        </p:nvSpPr>
        <p:spPr>
          <a:xfrm>
            <a:off x="411480" y="189286"/>
            <a:ext cx="10922149" cy="58961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3600" b="0" i="0" dirty="0">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4170034305"/>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4" y="-9138"/>
            <a:ext cx="12198370" cy="6867137"/>
          </a:xfrm>
          <a:prstGeom prst="rect">
            <a:avLst/>
          </a:prstGeom>
        </p:spPr>
      </p:pic>
      <p:sp>
        <p:nvSpPr>
          <p:cNvPr id="9" name="Rectangle 8"/>
          <p:cNvSpPr/>
          <p:nvPr/>
        </p:nvSpPr>
        <p:spPr>
          <a:xfrm>
            <a:off x="-2" y="1062318"/>
            <a:ext cx="5495774" cy="1504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300" y="1423410"/>
            <a:ext cx="3810368" cy="793541"/>
          </a:xfrm>
          <a:prstGeom prst="rect">
            <a:avLst/>
          </a:prstGeom>
        </p:spPr>
      </p:pic>
    </p:spTree>
    <p:extLst>
      <p:ext uri="{BB962C8B-B14F-4D97-AF65-F5344CB8AC3E}">
        <p14:creationId xmlns:p14="http://schemas.microsoft.com/office/powerpoint/2010/main" val="3645375476"/>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92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1c">
    <p:spTree>
      <p:nvGrpSpPr>
        <p:cNvPr id="1" name=""/>
        <p:cNvGrpSpPr/>
        <p:nvPr/>
      </p:nvGrpSpPr>
      <p:grpSpPr>
        <a:xfrm>
          <a:off x="0" y="0"/>
          <a:ext cx="0" cy="0"/>
          <a:chOff x="0" y="0"/>
          <a:chExt cx="0" cy="0"/>
        </a:xfrm>
      </p:grpSpPr>
      <p:sp>
        <p:nvSpPr>
          <p:cNvPr id="8" name="Rectangle 7"/>
          <p:cNvSpPr/>
          <p:nvPr/>
        </p:nvSpPr>
        <p:spPr>
          <a:xfrm>
            <a:off x="0" y="0"/>
            <a:ext cx="12192000" cy="68579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NTC_Brand-Graphics-4.0-1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0722" cy="6858000"/>
          </a:xfrm>
          <a:prstGeom prst="rect">
            <a:avLst/>
          </a:prstGeom>
        </p:spPr>
      </p:pic>
      <p:sp>
        <p:nvSpPr>
          <p:cNvPr id="2" name="Title 1"/>
          <p:cNvSpPr>
            <a:spLocks noGrp="1"/>
          </p:cNvSpPr>
          <p:nvPr>
            <p:ph type="title" hasCustomPrompt="1"/>
          </p:nvPr>
        </p:nvSpPr>
        <p:spPr>
          <a:xfrm>
            <a:off x="5532439" y="1681140"/>
            <a:ext cx="5407024" cy="1450671"/>
          </a:xfrm>
        </p:spPr>
        <p:txBody>
          <a:bodyPr anchor="b">
            <a:noAutofit/>
          </a:bodyPr>
          <a:lstStyle>
            <a:lvl1pPr>
              <a:lnSpc>
                <a:spcPct val="88000"/>
              </a:lnSpc>
              <a:defRPr sz="5500">
                <a:solidFill>
                  <a:schemeClr val="tx1"/>
                </a:solidFill>
              </a:defRPr>
            </a:lvl1pPr>
          </a:lstStyle>
          <a:p>
            <a:r>
              <a:rPr lang="en-US" dirty="0"/>
              <a:t>Title</a:t>
            </a:r>
          </a:p>
        </p:txBody>
      </p:sp>
      <p:sp>
        <p:nvSpPr>
          <p:cNvPr id="3" name="Text Placeholder 2"/>
          <p:cNvSpPr>
            <a:spLocks noGrp="1"/>
          </p:cNvSpPr>
          <p:nvPr>
            <p:ph type="body" idx="1" hasCustomPrompt="1"/>
          </p:nvPr>
        </p:nvSpPr>
        <p:spPr>
          <a:xfrm>
            <a:off x="5532439" y="3216543"/>
            <a:ext cx="5407024" cy="553797"/>
          </a:xfrm>
        </p:spPr>
        <p:txBody>
          <a:bodyPr lIns="0" tIns="0" rIns="0" bIns="0">
            <a:noAutofit/>
          </a:bodyPr>
          <a:lstStyle>
            <a:lvl1pPr marL="0" indent="0">
              <a:lnSpc>
                <a:spcPct val="100000"/>
              </a:lnSpc>
              <a:spcBef>
                <a:spcPts val="0"/>
              </a:spcBef>
              <a:buNone/>
              <a:defRPr sz="20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8873" t="27025" r="8873" b="27026"/>
          <a:stretch/>
        </p:blipFill>
        <p:spPr>
          <a:xfrm>
            <a:off x="5532437" y="5015590"/>
            <a:ext cx="2743201" cy="452438"/>
          </a:xfrm>
          <a:prstGeom prst="rect">
            <a:avLst/>
          </a:prstGeom>
        </p:spPr>
      </p:pic>
    </p:spTree>
    <p:extLst>
      <p:ext uri="{BB962C8B-B14F-4D97-AF65-F5344CB8AC3E}">
        <p14:creationId xmlns:p14="http://schemas.microsoft.com/office/powerpoint/2010/main" val="33325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ed List Without Hea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1402" y="594360"/>
            <a:ext cx="9702033" cy="5469890"/>
          </a:xfrm>
        </p:spPr>
        <p:txBody>
          <a:bodyPr lIns="0" tIns="0" rIns="0" bIns="0" numCol="2" spcCol="137160">
            <a:noAutofit/>
          </a:bodyPr>
          <a:lstStyle>
            <a:lvl1pPr>
              <a:lnSpc>
                <a:spcPct val="114000"/>
              </a:lnSpc>
              <a:defRPr>
                <a:solidFill>
                  <a:schemeClr val="accent4"/>
                </a:solidFill>
              </a:defRPr>
            </a:lvl1pPr>
            <a:lvl2pPr>
              <a:lnSpc>
                <a:spcPct val="114000"/>
              </a:lnSpc>
              <a:defRPr>
                <a:solidFill>
                  <a:schemeClr val="accent4"/>
                </a:solidFill>
              </a:defRPr>
            </a:lvl2pPr>
            <a:lvl3pPr>
              <a:lnSpc>
                <a:spcPct val="114000"/>
              </a:lnSpc>
              <a:defRPr>
                <a:solidFill>
                  <a:schemeClr val="accent4"/>
                </a:solidFill>
              </a:defRPr>
            </a:lvl3pPr>
            <a:lvl4pPr>
              <a:lnSpc>
                <a:spcPct val="114000"/>
              </a:lnSpc>
              <a:defRPr>
                <a:solidFill>
                  <a:schemeClr val="accent4"/>
                </a:solidFill>
              </a:defRPr>
            </a:lvl4pPr>
            <a:lvl5pPr>
              <a:lnSpc>
                <a:spcPct val="114000"/>
              </a:lnSpc>
              <a:defRPr>
                <a:solidFill>
                  <a:schemeClr val="accent4"/>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42227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Bulleted List) - 2 col">
    <p:spTree>
      <p:nvGrpSpPr>
        <p:cNvPr id="1" name=""/>
        <p:cNvGrpSpPr/>
        <p:nvPr/>
      </p:nvGrpSpPr>
      <p:grpSpPr>
        <a:xfrm>
          <a:off x="0" y="0"/>
          <a:ext cx="0" cy="0"/>
          <a:chOff x="0" y="0"/>
          <a:chExt cx="0" cy="0"/>
        </a:xfrm>
      </p:grpSpPr>
      <p:sp>
        <p:nvSpPr>
          <p:cNvPr id="4" name="Rectangle 3"/>
          <p:cNvSpPr/>
          <p:nvPr/>
        </p:nvSpPr>
        <p:spPr>
          <a:xfrm>
            <a:off x="0" y="1"/>
            <a:ext cx="12192000" cy="621588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41402" y="1197863"/>
            <a:ext cx="9702033" cy="4864608"/>
          </a:xfrm>
        </p:spPr>
        <p:txBody>
          <a:bodyPr lIns="0" tIns="0" rIns="0" bIns="0" numCol="2" spcCol="137160"/>
          <a:lstStyle>
            <a:lvl1pPr>
              <a:lnSpc>
                <a:spcPct val="100000"/>
              </a:lnSpc>
              <a:defRPr>
                <a:solidFill>
                  <a:srgbClr val="FFFFFF"/>
                </a:solidFill>
              </a:defRPr>
            </a:lvl1pPr>
            <a:lvl2pPr>
              <a:lnSpc>
                <a:spcPct val="114000"/>
              </a:lnSpc>
              <a:defRPr>
                <a:solidFill>
                  <a:srgbClr val="FFFFFF"/>
                </a:solidFill>
              </a:defRPr>
            </a:lvl2pPr>
            <a:lvl3pPr>
              <a:lnSpc>
                <a:spcPct val="114000"/>
              </a:lnSpc>
              <a:defRPr>
                <a:solidFill>
                  <a:srgbClr val="FFFFFF"/>
                </a:solidFill>
              </a:defRPr>
            </a:lvl3pPr>
            <a:lvl4pPr>
              <a:lnSpc>
                <a:spcPct val="114000"/>
              </a:lnSpc>
              <a:defRPr>
                <a:solidFill>
                  <a:srgbClr val="FFFFFF"/>
                </a:solidFill>
              </a:defRPr>
            </a:lvl4pPr>
            <a:lvl5pPr>
              <a:lnSpc>
                <a:spcPct val="114000"/>
              </a:lnSpc>
              <a:defRPr>
                <a:solidFill>
                  <a:srgbClr val="FFFFFF"/>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itle 4"/>
          <p:cNvSpPr>
            <a:spLocks noGrp="1"/>
          </p:cNvSpPr>
          <p:nvPr>
            <p:ph type="title" hasCustomPrompt="1"/>
          </p:nvPr>
        </p:nvSpPr>
        <p:spPr/>
        <p:txBody>
          <a:bodyPr/>
          <a:lstStyle>
            <a:lvl1pPr>
              <a:defRPr>
                <a:solidFill>
                  <a:schemeClr val="bg1"/>
                </a:solidFill>
              </a:defRPr>
            </a:lvl1pPr>
          </a:lstStyle>
          <a:p>
            <a:r>
              <a:rPr lang="en-US" dirty="0"/>
              <a:t>Agenda</a:t>
            </a:r>
          </a:p>
        </p:txBody>
      </p:sp>
      <p:sp>
        <p:nvSpPr>
          <p:cNvPr id="7" name="Rectangle 6"/>
          <p:cNvSpPr/>
          <p:nvPr/>
        </p:nvSpPr>
        <p:spPr>
          <a:xfrm rot="5400000">
            <a:off x="1726078" y="-484675"/>
            <a:ext cx="137160" cy="11065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68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Bulleted List) - 1 col">
    <p:spTree>
      <p:nvGrpSpPr>
        <p:cNvPr id="1" name=""/>
        <p:cNvGrpSpPr/>
        <p:nvPr/>
      </p:nvGrpSpPr>
      <p:grpSpPr>
        <a:xfrm>
          <a:off x="0" y="0"/>
          <a:ext cx="0" cy="0"/>
          <a:chOff x="0" y="0"/>
          <a:chExt cx="0" cy="0"/>
        </a:xfrm>
      </p:grpSpPr>
      <p:sp>
        <p:nvSpPr>
          <p:cNvPr id="4" name="Rectangle 3"/>
          <p:cNvSpPr/>
          <p:nvPr/>
        </p:nvSpPr>
        <p:spPr>
          <a:xfrm>
            <a:off x="0" y="1"/>
            <a:ext cx="12192000" cy="621588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41402" y="1197864"/>
            <a:ext cx="9702033" cy="4866386"/>
          </a:xfrm>
        </p:spPr>
        <p:txBody>
          <a:bodyPr lIns="0" tIns="0" rIns="0" bIns="0" numCol="1" spcCol="137160"/>
          <a:lstStyle>
            <a:lvl1pPr>
              <a:lnSpc>
                <a:spcPct val="100000"/>
              </a:lnSpc>
              <a:defRPr>
                <a:solidFill>
                  <a:srgbClr val="FFFFFF"/>
                </a:solidFill>
              </a:defRPr>
            </a:lvl1pPr>
            <a:lvl2pPr>
              <a:lnSpc>
                <a:spcPct val="114000"/>
              </a:lnSpc>
              <a:defRPr>
                <a:solidFill>
                  <a:srgbClr val="FFFFFF"/>
                </a:solidFill>
              </a:defRPr>
            </a:lvl2pPr>
            <a:lvl3pPr>
              <a:lnSpc>
                <a:spcPct val="114000"/>
              </a:lnSpc>
              <a:defRPr>
                <a:solidFill>
                  <a:srgbClr val="FFFFFF"/>
                </a:solidFill>
              </a:defRPr>
            </a:lvl3pPr>
            <a:lvl4pPr>
              <a:lnSpc>
                <a:spcPct val="114000"/>
              </a:lnSpc>
              <a:defRPr>
                <a:solidFill>
                  <a:srgbClr val="FFFFFF"/>
                </a:solidFill>
              </a:defRPr>
            </a:lvl4pPr>
            <a:lvl5pPr>
              <a:lnSpc>
                <a:spcPct val="114000"/>
              </a:lnSpc>
              <a:defRPr>
                <a:solidFill>
                  <a:srgbClr val="FFFFFF"/>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itle 4"/>
          <p:cNvSpPr>
            <a:spLocks noGrp="1"/>
          </p:cNvSpPr>
          <p:nvPr>
            <p:ph type="title" hasCustomPrompt="1"/>
          </p:nvPr>
        </p:nvSpPr>
        <p:spPr/>
        <p:txBody>
          <a:bodyPr/>
          <a:lstStyle>
            <a:lvl1pPr>
              <a:defRPr>
                <a:solidFill>
                  <a:srgbClr val="FFFFFF"/>
                </a:solidFill>
              </a:defRPr>
            </a:lvl1pPr>
          </a:lstStyle>
          <a:p>
            <a:r>
              <a:rPr lang="en-US" dirty="0"/>
              <a:t>Agenda</a:t>
            </a:r>
          </a:p>
        </p:txBody>
      </p:sp>
      <p:sp>
        <p:nvSpPr>
          <p:cNvPr id="6" name="Rectangle 5"/>
          <p:cNvSpPr/>
          <p:nvPr/>
        </p:nvSpPr>
        <p:spPr>
          <a:xfrm rot="5400000">
            <a:off x="1726078" y="-484675"/>
            <a:ext cx="137160" cy="11065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05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50.xml"/><Relationship Id="rId7" Type="http://schemas.openxmlformats.org/officeDocument/2006/relationships/image" Target="../media/image7.jpe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4.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1403" y="591653"/>
            <a:ext cx="9702032" cy="443332"/>
          </a:xfrm>
          <a:prstGeom prst="rect">
            <a:avLst/>
          </a:prstGeom>
        </p:spPr>
        <p:txBody>
          <a:bodyPr vert="horz" lIns="0" tIns="0" rIns="0" bIns="0" rtlCol="0" anchor="t" anchorCtr="0">
            <a:noAutofit/>
          </a:bodyPr>
          <a:lstStyle/>
          <a:p>
            <a:r>
              <a:rPr lang="en-US" dirty="0"/>
              <a:t>Headline 30/.95</a:t>
            </a:r>
          </a:p>
        </p:txBody>
      </p:sp>
      <p:sp>
        <p:nvSpPr>
          <p:cNvPr id="3" name="Text Placeholder 2"/>
          <p:cNvSpPr>
            <a:spLocks noGrp="1"/>
          </p:cNvSpPr>
          <p:nvPr>
            <p:ph type="body" idx="1"/>
          </p:nvPr>
        </p:nvSpPr>
        <p:spPr>
          <a:xfrm>
            <a:off x="1241402" y="1196867"/>
            <a:ext cx="9702033" cy="4867384"/>
          </a:xfrm>
          <a:prstGeom prst="rect">
            <a:avLst/>
          </a:prstGeom>
        </p:spPr>
        <p:txBody>
          <a:bodyPr vert="horz" lIns="0" tIns="0" rIns="0" bIns="0" rtlCol="0">
            <a:no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Date Placeholder 3"/>
          <p:cNvSpPr txBox="1">
            <a:spLocks/>
          </p:cNvSpPr>
          <p:nvPr/>
        </p:nvSpPr>
        <p:spPr>
          <a:xfrm>
            <a:off x="9854797" y="6345238"/>
            <a:ext cx="1088638" cy="365125"/>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Gibson"/>
                <a:ea typeface="+mn-ea"/>
                <a:cs typeface="Gibso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latin typeface="Arial"/>
                <a:cs typeface="Arial"/>
              </a:rPr>
              <a:t>© Netcracker 2016</a:t>
            </a:r>
          </a:p>
        </p:txBody>
      </p:sp>
      <p:sp>
        <p:nvSpPr>
          <p:cNvPr id="9" name="Date Placeholder 3"/>
          <p:cNvSpPr txBox="1">
            <a:spLocks/>
          </p:cNvSpPr>
          <p:nvPr/>
        </p:nvSpPr>
        <p:spPr>
          <a:xfrm>
            <a:off x="10943435" y="6345238"/>
            <a:ext cx="611154" cy="365125"/>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Gibson"/>
                <a:ea typeface="+mn-ea"/>
                <a:cs typeface="Gibso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43529F-39B2-7B45-9026-D56FF059A978}" type="slidenum">
              <a:rPr lang="en-US" sz="1200" smtClean="0">
                <a:latin typeface="Arial"/>
                <a:cs typeface="Arial"/>
              </a:rPr>
              <a:pPr algn="r"/>
              <a:t>‹#›</a:t>
            </a:fld>
            <a:endParaRPr lang="en-US" sz="1200" dirty="0">
              <a:latin typeface="Arial"/>
              <a:cs typeface="Arial"/>
            </a:endParaRPr>
          </a:p>
        </p:txBody>
      </p:sp>
      <p:cxnSp>
        <p:nvCxnSpPr>
          <p:cNvPr id="11" name="Straight Connector 10"/>
          <p:cNvCxnSpPr/>
          <p:nvPr/>
        </p:nvCxnSpPr>
        <p:spPr>
          <a:xfrm>
            <a:off x="635000" y="6202014"/>
            <a:ext cx="10919589"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rot="5400000">
            <a:off x="1726078" y="-484675"/>
            <a:ext cx="137160" cy="110651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43" cstate="print">
            <a:extLst>
              <a:ext uri="{28A0092B-C50C-407E-A947-70E740481C1C}">
                <a14:useLocalDpi xmlns:a14="http://schemas.microsoft.com/office/drawing/2010/main" val="0"/>
              </a:ext>
            </a:extLst>
          </a:blip>
          <a:srcRect l="8873" t="27025" r="8873" b="27026"/>
          <a:stretch/>
        </p:blipFill>
        <p:spPr>
          <a:xfrm>
            <a:off x="640469" y="6394046"/>
            <a:ext cx="1407695" cy="232172"/>
          </a:xfrm>
          <a:prstGeom prst="rect">
            <a:avLst/>
          </a:prstGeom>
        </p:spPr>
      </p:pic>
    </p:spTree>
    <p:extLst>
      <p:ext uri="{BB962C8B-B14F-4D97-AF65-F5344CB8AC3E}">
        <p14:creationId xmlns:p14="http://schemas.microsoft.com/office/powerpoint/2010/main" val="1069572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0" i="0" kern="1200" baseline="0">
          <a:solidFill>
            <a:schemeClr val="tx2"/>
          </a:solidFill>
          <a:latin typeface="+mj-lt"/>
          <a:ea typeface="+mj-ea"/>
          <a:cs typeface="Gibson Light"/>
        </a:defRPr>
      </a:lvl1pPr>
    </p:titleStyle>
    <p:bodyStyle>
      <a:lvl1pPr marL="228600" indent="-228600" algn="l" defTabSz="914400" rtl="0" eaLnBrk="1" latinLnBrk="0" hangingPunct="1">
        <a:lnSpc>
          <a:spcPct val="100000"/>
        </a:lnSpc>
        <a:spcBef>
          <a:spcPts val="1000"/>
        </a:spcBef>
        <a:buFont typeface="Arial"/>
        <a:buChar char="•"/>
        <a:defRPr sz="2000" kern="1200">
          <a:solidFill>
            <a:srgbClr val="61707E"/>
          </a:solidFill>
          <a:latin typeface="+mn-lt"/>
          <a:ea typeface="+mn-ea"/>
          <a:cs typeface="Gibson"/>
        </a:defRPr>
      </a:lvl1pPr>
      <a:lvl2pPr marL="502920" indent="-228600" algn="l" defTabSz="914400" rtl="0" eaLnBrk="1" latinLnBrk="0" hangingPunct="1">
        <a:lnSpc>
          <a:spcPct val="115000"/>
        </a:lnSpc>
        <a:spcBef>
          <a:spcPts val="500"/>
        </a:spcBef>
        <a:spcAft>
          <a:spcPts val="0"/>
        </a:spcAft>
        <a:buFont typeface="Arial"/>
        <a:buChar char="•"/>
        <a:defRPr sz="1600" kern="1200">
          <a:solidFill>
            <a:srgbClr val="61707E"/>
          </a:solidFill>
          <a:latin typeface="+mn-lt"/>
          <a:ea typeface="+mn-ea"/>
          <a:cs typeface="Gibson"/>
        </a:defRPr>
      </a:lvl2pPr>
      <a:lvl3pPr marL="777240" indent="-228600" algn="l" defTabSz="914400" rtl="0" eaLnBrk="1" latinLnBrk="0" hangingPunct="1">
        <a:lnSpc>
          <a:spcPct val="115000"/>
        </a:lnSpc>
        <a:spcBef>
          <a:spcPts val="500"/>
        </a:spcBef>
        <a:spcAft>
          <a:spcPts val="0"/>
        </a:spcAft>
        <a:buFont typeface="Arial"/>
        <a:buChar char="•"/>
        <a:defRPr sz="1600" kern="1200">
          <a:solidFill>
            <a:srgbClr val="61707E"/>
          </a:solidFill>
          <a:latin typeface="+mn-lt"/>
          <a:ea typeface="+mn-ea"/>
          <a:cs typeface="Gibson"/>
        </a:defRPr>
      </a:lvl3pPr>
      <a:lvl4pPr marL="1051560" indent="-228600" algn="l" defTabSz="914400" rtl="0" eaLnBrk="1" latinLnBrk="0" hangingPunct="1">
        <a:lnSpc>
          <a:spcPct val="115000"/>
        </a:lnSpc>
        <a:spcBef>
          <a:spcPts val="500"/>
        </a:spcBef>
        <a:spcAft>
          <a:spcPts val="0"/>
        </a:spcAft>
        <a:buFont typeface="Arial"/>
        <a:buChar char="•"/>
        <a:defRPr sz="1600" kern="1200">
          <a:solidFill>
            <a:srgbClr val="61707E"/>
          </a:solidFill>
          <a:latin typeface="+mn-lt"/>
          <a:ea typeface="+mn-ea"/>
          <a:cs typeface="Gibson"/>
        </a:defRPr>
      </a:lvl4pPr>
      <a:lvl5pPr marL="1234440" indent="-228600" algn="l" defTabSz="914400" rtl="0" eaLnBrk="1" latinLnBrk="0" hangingPunct="1">
        <a:lnSpc>
          <a:spcPct val="115000"/>
        </a:lnSpc>
        <a:spcBef>
          <a:spcPts val="500"/>
        </a:spcBef>
        <a:spcAft>
          <a:spcPts val="0"/>
        </a:spcAft>
        <a:buFont typeface="Lucida Grande"/>
        <a:buChar char="-"/>
        <a:defRPr sz="1600" kern="1200">
          <a:solidFill>
            <a:srgbClr val="61707E"/>
          </a:solidFill>
          <a:latin typeface="+mn-lt"/>
          <a:ea typeface="+mn-ea"/>
          <a:cs typeface="Gibson"/>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1403" y="591653"/>
            <a:ext cx="9702032" cy="1245917"/>
          </a:xfrm>
          <a:prstGeom prst="rect">
            <a:avLst/>
          </a:prstGeom>
        </p:spPr>
        <p:txBody>
          <a:bodyPr vert="horz" lIns="0" tIns="0" rIns="0" bIns="0" rtlCol="0" anchor="t" anchorCtr="0">
            <a:noAutofit/>
          </a:bodyPr>
          <a:lstStyle/>
          <a:p>
            <a:r>
              <a:rPr lang="en-US" dirty="0"/>
              <a:t>Headline</a:t>
            </a:r>
            <a:br>
              <a:rPr lang="en-US" dirty="0"/>
            </a:br>
            <a:r>
              <a:rPr lang="en-US" dirty="0"/>
              <a:t>on three lines</a:t>
            </a:r>
            <a:br>
              <a:rPr lang="en-US" dirty="0"/>
            </a:br>
            <a:r>
              <a:rPr lang="en-US" dirty="0"/>
              <a:t>30/.95</a:t>
            </a:r>
          </a:p>
        </p:txBody>
      </p:sp>
      <p:sp>
        <p:nvSpPr>
          <p:cNvPr id="3" name="Text Placeholder 2"/>
          <p:cNvSpPr>
            <a:spLocks noGrp="1"/>
          </p:cNvSpPr>
          <p:nvPr>
            <p:ph type="body" idx="1"/>
          </p:nvPr>
        </p:nvSpPr>
        <p:spPr>
          <a:xfrm>
            <a:off x="1241402" y="2137833"/>
            <a:ext cx="9702033" cy="3926417"/>
          </a:xfrm>
          <a:prstGeom prst="rect">
            <a:avLst/>
          </a:prstGeom>
        </p:spPr>
        <p:txBody>
          <a:bodyPr vert="horz" lIns="0" tIns="0" rIns="0" bIns="0" rtlCol="0">
            <a:no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Date Placeholder 3"/>
          <p:cNvSpPr txBox="1">
            <a:spLocks/>
          </p:cNvSpPr>
          <p:nvPr/>
        </p:nvSpPr>
        <p:spPr>
          <a:xfrm>
            <a:off x="9854797" y="6345238"/>
            <a:ext cx="1088638" cy="365125"/>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Gibson"/>
                <a:ea typeface="+mn-ea"/>
                <a:cs typeface="Gibso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latin typeface="Arial"/>
                <a:cs typeface="Arial"/>
              </a:rPr>
              <a:t>© Netcracker 2016</a:t>
            </a:r>
          </a:p>
        </p:txBody>
      </p:sp>
      <p:sp>
        <p:nvSpPr>
          <p:cNvPr id="9" name="Date Placeholder 3"/>
          <p:cNvSpPr txBox="1">
            <a:spLocks/>
          </p:cNvSpPr>
          <p:nvPr/>
        </p:nvSpPr>
        <p:spPr>
          <a:xfrm>
            <a:off x="10943435" y="6345238"/>
            <a:ext cx="611154" cy="365125"/>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Gibson"/>
                <a:ea typeface="+mn-ea"/>
                <a:cs typeface="Gibso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43529F-39B2-7B45-9026-D56FF059A978}" type="slidenum">
              <a:rPr lang="en-US" sz="1200" smtClean="0">
                <a:latin typeface="Arial"/>
                <a:cs typeface="Arial"/>
              </a:rPr>
              <a:pPr algn="r"/>
              <a:t>‹#›</a:t>
            </a:fld>
            <a:endParaRPr lang="en-US" sz="1200" dirty="0">
              <a:latin typeface="Arial"/>
              <a:cs typeface="Arial"/>
            </a:endParaRPr>
          </a:p>
        </p:txBody>
      </p:sp>
      <p:cxnSp>
        <p:nvCxnSpPr>
          <p:cNvPr id="11" name="Straight Connector 10"/>
          <p:cNvCxnSpPr/>
          <p:nvPr/>
        </p:nvCxnSpPr>
        <p:spPr>
          <a:xfrm>
            <a:off x="635000" y="6202014"/>
            <a:ext cx="10919589"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rot="5400000">
            <a:off x="8406314" y="-411663"/>
            <a:ext cx="137160" cy="96048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8873" t="27025" r="8873" b="27026"/>
          <a:stretch/>
        </p:blipFill>
        <p:spPr>
          <a:xfrm>
            <a:off x="640469" y="6394046"/>
            <a:ext cx="1407695" cy="232172"/>
          </a:xfrm>
          <a:prstGeom prst="rect">
            <a:avLst/>
          </a:prstGeom>
        </p:spPr>
      </p:pic>
    </p:spTree>
    <p:extLst>
      <p:ext uri="{BB962C8B-B14F-4D97-AF65-F5344CB8AC3E}">
        <p14:creationId xmlns:p14="http://schemas.microsoft.com/office/powerpoint/2010/main" val="202560746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5000"/>
        </a:lnSpc>
        <a:spcBef>
          <a:spcPct val="0"/>
        </a:spcBef>
        <a:buNone/>
        <a:defRPr sz="3000" b="0" i="0" kern="1200" baseline="0">
          <a:solidFill>
            <a:schemeClr val="tx2"/>
          </a:solidFill>
          <a:latin typeface="+mj-lt"/>
          <a:ea typeface="+mj-ea"/>
          <a:cs typeface="Gibson Light"/>
        </a:defRPr>
      </a:lvl1pPr>
    </p:titleStyle>
    <p:bodyStyle>
      <a:lvl1pPr marL="228600" indent="-228600" algn="l" defTabSz="914400" rtl="0" eaLnBrk="1" latinLnBrk="0" hangingPunct="1">
        <a:lnSpc>
          <a:spcPct val="100000"/>
        </a:lnSpc>
        <a:spcBef>
          <a:spcPts val="1000"/>
        </a:spcBef>
        <a:buFont typeface="Arial"/>
        <a:buChar char="•"/>
        <a:defRPr sz="2000" kern="1200">
          <a:solidFill>
            <a:srgbClr val="61707E"/>
          </a:solidFill>
          <a:latin typeface="+mn-lt"/>
          <a:ea typeface="+mn-ea"/>
          <a:cs typeface="Gibson"/>
        </a:defRPr>
      </a:lvl1pPr>
      <a:lvl2pPr marL="502920" indent="-228600" algn="l" defTabSz="914400" rtl="0" eaLnBrk="1" latinLnBrk="0" hangingPunct="1">
        <a:lnSpc>
          <a:spcPct val="101000"/>
        </a:lnSpc>
        <a:spcBef>
          <a:spcPts val="500"/>
        </a:spcBef>
        <a:buFont typeface="Arial"/>
        <a:buChar char="•"/>
        <a:defRPr sz="1600" kern="1200">
          <a:solidFill>
            <a:srgbClr val="61707E"/>
          </a:solidFill>
          <a:latin typeface="+mn-lt"/>
          <a:ea typeface="+mn-ea"/>
          <a:cs typeface="Gibson"/>
        </a:defRPr>
      </a:lvl2pPr>
      <a:lvl3pPr marL="777240" indent="-228600" algn="l" defTabSz="914400" rtl="0" eaLnBrk="1" latinLnBrk="0" hangingPunct="1">
        <a:lnSpc>
          <a:spcPct val="101000"/>
        </a:lnSpc>
        <a:spcBef>
          <a:spcPts val="500"/>
        </a:spcBef>
        <a:buFont typeface="Arial"/>
        <a:buChar char="•"/>
        <a:defRPr sz="1600" kern="1200">
          <a:solidFill>
            <a:srgbClr val="61707E"/>
          </a:solidFill>
          <a:latin typeface="+mn-lt"/>
          <a:ea typeface="+mn-ea"/>
          <a:cs typeface="Gibson"/>
        </a:defRPr>
      </a:lvl3pPr>
      <a:lvl4pPr marL="1051560" indent="-228600" algn="l" defTabSz="914400" rtl="0" eaLnBrk="1" latinLnBrk="0" hangingPunct="1">
        <a:lnSpc>
          <a:spcPct val="101000"/>
        </a:lnSpc>
        <a:spcBef>
          <a:spcPts val="500"/>
        </a:spcBef>
        <a:buFont typeface="Arial"/>
        <a:buChar char="•"/>
        <a:defRPr sz="1600" kern="1200">
          <a:solidFill>
            <a:srgbClr val="61707E"/>
          </a:solidFill>
          <a:latin typeface="+mn-lt"/>
          <a:ea typeface="+mn-ea"/>
          <a:cs typeface="Gibson"/>
        </a:defRPr>
      </a:lvl4pPr>
      <a:lvl5pPr marL="1325880" indent="-228600" algn="l" defTabSz="914400" rtl="0" eaLnBrk="1" latinLnBrk="0" hangingPunct="1">
        <a:lnSpc>
          <a:spcPct val="101000"/>
        </a:lnSpc>
        <a:spcBef>
          <a:spcPts val="500"/>
        </a:spcBef>
        <a:buFont typeface="Arial"/>
        <a:buChar char="•"/>
        <a:defRPr sz="1600" kern="1200">
          <a:solidFill>
            <a:srgbClr val="61707E"/>
          </a:solidFill>
          <a:latin typeface="+mn-lt"/>
          <a:ea typeface="+mn-ea"/>
          <a:cs typeface="Gibson"/>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1403" y="591653"/>
            <a:ext cx="9702032" cy="1245917"/>
          </a:xfrm>
          <a:prstGeom prst="rect">
            <a:avLst/>
          </a:prstGeom>
        </p:spPr>
        <p:txBody>
          <a:bodyPr vert="horz" lIns="0" tIns="0" rIns="0" bIns="0" rtlCol="0" anchor="t" anchorCtr="0">
            <a:noAutofit/>
          </a:bodyPr>
          <a:lstStyle/>
          <a:p>
            <a:r>
              <a:rPr lang="en-US" dirty="0"/>
              <a:t>Headline</a:t>
            </a:r>
            <a:br>
              <a:rPr lang="en-US" dirty="0"/>
            </a:br>
            <a:r>
              <a:rPr lang="en-US" dirty="0"/>
              <a:t>on three lines</a:t>
            </a:r>
            <a:br>
              <a:rPr lang="en-US" dirty="0"/>
            </a:br>
            <a:r>
              <a:rPr lang="en-US" dirty="0"/>
              <a:t>30/.95</a:t>
            </a:r>
          </a:p>
        </p:txBody>
      </p:sp>
      <p:sp>
        <p:nvSpPr>
          <p:cNvPr id="3" name="Text Placeholder 2"/>
          <p:cNvSpPr>
            <a:spLocks noGrp="1"/>
          </p:cNvSpPr>
          <p:nvPr>
            <p:ph type="body" idx="1"/>
          </p:nvPr>
        </p:nvSpPr>
        <p:spPr>
          <a:xfrm>
            <a:off x="1241402" y="2137833"/>
            <a:ext cx="9702033" cy="3926417"/>
          </a:xfrm>
          <a:prstGeom prst="rect">
            <a:avLst/>
          </a:prstGeom>
        </p:spPr>
        <p:txBody>
          <a:bodyPr vert="horz" lIns="0" tIns="0" rIns="0" bIns="0" rtlCol="0">
            <a:no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Date Placeholder 3"/>
          <p:cNvSpPr txBox="1">
            <a:spLocks/>
          </p:cNvSpPr>
          <p:nvPr/>
        </p:nvSpPr>
        <p:spPr>
          <a:xfrm>
            <a:off x="9854797" y="6345238"/>
            <a:ext cx="1088638" cy="365125"/>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Gibson"/>
                <a:ea typeface="+mn-ea"/>
                <a:cs typeface="Gibso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latin typeface="Arial"/>
                <a:cs typeface="Arial"/>
              </a:rPr>
              <a:t>© Netcracker 2016</a:t>
            </a:r>
          </a:p>
        </p:txBody>
      </p:sp>
      <p:sp>
        <p:nvSpPr>
          <p:cNvPr id="9" name="Date Placeholder 3"/>
          <p:cNvSpPr txBox="1">
            <a:spLocks/>
          </p:cNvSpPr>
          <p:nvPr/>
        </p:nvSpPr>
        <p:spPr>
          <a:xfrm>
            <a:off x="10943435" y="6345238"/>
            <a:ext cx="611154" cy="365125"/>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Gibson"/>
                <a:ea typeface="+mn-ea"/>
                <a:cs typeface="Gibso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43529F-39B2-7B45-9026-D56FF059A978}" type="slidenum">
              <a:rPr lang="en-US" sz="1200" smtClean="0">
                <a:latin typeface="Arial"/>
                <a:cs typeface="Arial"/>
              </a:rPr>
              <a:pPr algn="r"/>
              <a:t>‹#›</a:t>
            </a:fld>
            <a:endParaRPr lang="en-US" sz="1200" dirty="0">
              <a:latin typeface="Arial"/>
              <a:cs typeface="Arial"/>
            </a:endParaRPr>
          </a:p>
        </p:txBody>
      </p:sp>
      <p:cxnSp>
        <p:nvCxnSpPr>
          <p:cNvPr id="11" name="Straight Connector 10"/>
          <p:cNvCxnSpPr/>
          <p:nvPr/>
        </p:nvCxnSpPr>
        <p:spPr>
          <a:xfrm>
            <a:off x="635000" y="6202014"/>
            <a:ext cx="10919589"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rot="5400000">
            <a:off x="5944101" y="-411663"/>
            <a:ext cx="137160" cy="96048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8873" t="27025" r="8873" b="27026"/>
          <a:stretch/>
        </p:blipFill>
        <p:spPr>
          <a:xfrm>
            <a:off x="640469" y="6394046"/>
            <a:ext cx="1407695" cy="232172"/>
          </a:xfrm>
          <a:prstGeom prst="rect">
            <a:avLst/>
          </a:prstGeom>
        </p:spPr>
      </p:pic>
    </p:spTree>
    <p:extLst>
      <p:ext uri="{BB962C8B-B14F-4D97-AF65-F5344CB8AC3E}">
        <p14:creationId xmlns:p14="http://schemas.microsoft.com/office/powerpoint/2010/main" val="1293511632"/>
      </p:ext>
    </p:extLst>
  </p:cSld>
  <p:clrMap bg1="lt1" tx1="dk1" bg2="lt2" tx2="dk2" accent1="accent1" accent2="accent2" accent3="accent3" accent4="accent4" accent5="accent5" accent6="accent6" hlink="hlink" folHlink="folHlink"/>
  <p:sldLayoutIdLst>
    <p:sldLayoutId id="2147483708" r:id="rId1"/>
    <p:sldLayoutId id="2147483709"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5000"/>
        </a:lnSpc>
        <a:spcBef>
          <a:spcPct val="0"/>
        </a:spcBef>
        <a:buNone/>
        <a:defRPr sz="3000" b="0" i="0" kern="1200" baseline="0">
          <a:solidFill>
            <a:schemeClr val="tx2"/>
          </a:solidFill>
          <a:latin typeface="+mj-lt"/>
          <a:ea typeface="+mj-ea"/>
          <a:cs typeface="Gibson Light"/>
        </a:defRPr>
      </a:lvl1pPr>
    </p:titleStyle>
    <p:bodyStyle>
      <a:lvl1pPr marL="228600" indent="-228600" algn="l" defTabSz="914400" rtl="0" eaLnBrk="1" latinLnBrk="0" hangingPunct="1">
        <a:lnSpc>
          <a:spcPct val="100000"/>
        </a:lnSpc>
        <a:spcBef>
          <a:spcPts val="1000"/>
        </a:spcBef>
        <a:buFont typeface="Arial"/>
        <a:buChar char="•"/>
        <a:defRPr sz="2000" kern="1200">
          <a:solidFill>
            <a:schemeClr val="accent4"/>
          </a:solidFill>
          <a:latin typeface="+mn-lt"/>
          <a:ea typeface="+mn-ea"/>
          <a:cs typeface="Gibson"/>
        </a:defRPr>
      </a:lvl1pPr>
      <a:lvl2pPr marL="502920" indent="-228600" algn="l" defTabSz="914400" rtl="0" eaLnBrk="1" latinLnBrk="0" hangingPunct="1">
        <a:lnSpc>
          <a:spcPct val="101000"/>
        </a:lnSpc>
        <a:spcBef>
          <a:spcPts val="500"/>
        </a:spcBef>
        <a:buFont typeface="Arial"/>
        <a:buChar char="•"/>
        <a:defRPr sz="1600" kern="1200">
          <a:solidFill>
            <a:schemeClr val="accent4"/>
          </a:solidFill>
          <a:latin typeface="+mn-lt"/>
          <a:ea typeface="+mn-ea"/>
          <a:cs typeface="Gibson"/>
        </a:defRPr>
      </a:lvl2pPr>
      <a:lvl3pPr marL="777240" indent="-228600" algn="l" defTabSz="914400" rtl="0" eaLnBrk="1" latinLnBrk="0" hangingPunct="1">
        <a:lnSpc>
          <a:spcPct val="101000"/>
        </a:lnSpc>
        <a:spcBef>
          <a:spcPts val="500"/>
        </a:spcBef>
        <a:buFont typeface="Arial"/>
        <a:buChar char="•"/>
        <a:defRPr sz="1600" kern="1200">
          <a:solidFill>
            <a:schemeClr val="accent4"/>
          </a:solidFill>
          <a:latin typeface="+mn-lt"/>
          <a:ea typeface="+mn-ea"/>
          <a:cs typeface="Gibson"/>
        </a:defRPr>
      </a:lvl3pPr>
      <a:lvl4pPr marL="1051560" indent="-228600" algn="l" defTabSz="914400" rtl="0" eaLnBrk="1" latinLnBrk="0" hangingPunct="1">
        <a:lnSpc>
          <a:spcPct val="101000"/>
        </a:lnSpc>
        <a:spcBef>
          <a:spcPts val="500"/>
        </a:spcBef>
        <a:buFont typeface="Arial"/>
        <a:buChar char="•"/>
        <a:defRPr sz="1600" kern="1200">
          <a:solidFill>
            <a:schemeClr val="accent4"/>
          </a:solidFill>
          <a:latin typeface="+mn-lt"/>
          <a:ea typeface="+mn-ea"/>
          <a:cs typeface="Gibson"/>
        </a:defRPr>
      </a:lvl4pPr>
      <a:lvl5pPr marL="1325880" indent="-228600" algn="l" defTabSz="914400" rtl="0" eaLnBrk="1" latinLnBrk="0" hangingPunct="1">
        <a:lnSpc>
          <a:spcPct val="101000"/>
        </a:lnSpc>
        <a:spcBef>
          <a:spcPts val="500"/>
        </a:spcBef>
        <a:buFont typeface="Arial"/>
        <a:buChar char="•"/>
        <a:defRPr sz="1600" kern="1200">
          <a:solidFill>
            <a:schemeClr val="accent4"/>
          </a:solidFill>
          <a:latin typeface="+mn-lt"/>
          <a:ea typeface="+mn-ea"/>
          <a:cs typeface="Gibson"/>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20171" y="0"/>
            <a:ext cx="12192000" cy="968188"/>
          </a:xfrm>
          <a:prstGeom prst="rect">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 y="6479195"/>
            <a:ext cx="12212170" cy="3962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Date Placeholder 3"/>
          <p:cNvSpPr>
            <a:spLocks noGrp="1"/>
          </p:cNvSpPr>
          <p:nvPr>
            <p:ph type="dt" sz="half" idx="2"/>
          </p:nvPr>
        </p:nvSpPr>
        <p:spPr>
          <a:xfrm>
            <a:off x="72963" y="6489324"/>
            <a:ext cx="1638997" cy="365125"/>
          </a:xfrm>
          <a:prstGeom prst="rect">
            <a:avLst/>
          </a:prstGeom>
        </p:spPr>
        <p:txBody>
          <a:bodyPr/>
          <a:lstStyle>
            <a:lvl1pPr>
              <a:defRPr sz="1200" b="0" i="0">
                <a:solidFill>
                  <a:schemeClr val="tx1">
                    <a:alpha val="50000"/>
                  </a:schemeClr>
                </a:solidFill>
                <a:latin typeface="Arial" panose="020B0604020202020204" pitchFamily="34" charset="0"/>
                <a:cs typeface="Arial" panose="020B0604020202020204" pitchFamily="34" charset="0"/>
              </a:defRPr>
            </a:lvl1pPr>
          </a:lstStyle>
          <a:p>
            <a:endParaRPr lang="en-US" dirty="0"/>
          </a:p>
        </p:txBody>
      </p:sp>
      <p:sp>
        <p:nvSpPr>
          <p:cNvPr id="20" name="Slide Number Placeholder 5"/>
          <p:cNvSpPr>
            <a:spLocks noGrp="1"/>
          </p:cNvSpPr>
          <p:nvPr>
            <p:ph type="sldNum" sz="quarter" idx="4"/>
          </p:nvPr>
        </p:nvSpPr>
        <p:spPr>
          <a:xfrm>
            <a:off x="11568704" y="6504192"/>
            <a:ext cx="607358" cy="365125"/>
          </a:xfrm>
          <a:prstGeom prst="rect">
            <a:avLst/>
          </a:prstGeom>
          <a:ln>
            <a:noFill/>
          </a:ln>
        </p:spPr>
        <p:txBody>
          <a:bodyPr/>
          <a:lstStyle>
            <a:lvl1pPr>
              <a:defRPr sz="1200" b="0" i="0">
                <a:solidFill>
                  <a:schemeClr val="tx1">
                    <a:alpha val="50000"/>
                  </a:schemeClr>
                </a:solidFill>
                <a:latin typeface="Arial" panose="020B0604020202020204" pitchFamily="34" charset="0"/>
                <a:cs typeface="Arial" panose="020B0604020202020204" pitchFamily="34" charset="0"/>
              </a:defRPr>
            </a:lvl1pPr>
          </a:lstStyle>
          <a:p>
            <a:fld id="{6C9CD605-947A-3C4E-98CB-B055F943FEBA}" type="slidenum">
              <a:rPr lang="en-US" smtClean="0"/>
              <a:pPr/>
              <a:t>‹#›</a:t>
            </a:fld>
            <a:endParaRPr lang="en-US"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27522" y="6521843"/>
            <a:ext cx="1494864" cy="311318"/>
          </a:xfrm>
          <a:prstGeom prst="rect">
            <a:avLst/>
          </a:prstGeom>
        </p:spPr>
      </p:pic>
      <p:sp>
        <p:nvSpPr>
          <p:cNvPr id="2" name="Title Placeholder 1"/>
          <p:cNvSpPr>
            <a:spLocks noGrp="1"/>
          </p:cNvSpPr>
          <p:nvPr>
            <p:ph type="title"/>
          </p:nvPr>
        </p:nvSpPr>
        <p:spPr>
          <a:xfrm>
            <a:off x="314961" y="197831"/>
            <a:ext cx="11506200" cy="53877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314961" y="1300480"/>
            <a:ext cx="11506200" cy="48764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Shape 72"/>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314961" y="6604615"/>
            <a:ext cx="2595599" cy="154799"/>
          </a:xfrm>
          <a:prstGeom prst="rect">
            <a:avLst/>
          </a:prstGeom>
          <a:noFill/>
          <a:ln>
            <a:noFill/>
          </a:ln>
        </p:spPr>
      </p:pic>
      <p:sp>
        <p:nvSpPr>
          <p:cNvPr id="4" name="Footer Placeholder 3"/>
          <p:cNvSpPr>
            <a:spLocks noGrp="1"/>
          </p:cNvSpPr>
          <p:nvPr>
            <p:ph type="ftr" sz="quarter" idx="3"/>
          </p:nvPr>
        </p:nvSpPr>
        <p:spPr>
          <a:xfrm>
            <a:off x="2062480" y="6521843"/>
            <a:ext cx="73406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18604750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9" r:id="rId5"/>
  </p:sldLayoutIdLst>
  <p:transition>
    <p:wipe dir="r"/>
  </p:transition>
  <p:txStyles>
    <p:titleStyle>
      <a:lvl1pPr algn="l" defTabSz="914400" rtl="0" eaLnBrk="1" latinLnBrk="0" hangingPunct="1">
        <a:lnSpc>
          <a:spcPct val="90000"/>
        </a:lnSpc>
        <a:spcBef>
          <a:spcPct val="0"/>
        </a:spcBef>
        <a:buNone/>
        <a:defRPr sz="3600" b="0"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stemUIFont" charset="-12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hyperlink" Target="http://docs.oasis-open.org/tosca/TOSCA-Simple-Profile-YAML/v1.2/csd01/TOSCA-Simple-Profile-YAML-v1.2-csd01.html#TYPE_YAML_STRING" TargetMode="External"/><Relationship Id="rId2" Type="http://schemas.openxmlformats.org/officeDocument/2006/relationships/notesSlide" Target="../notesSlides/notesSlide7.xml"/><Relationship Id="rId1" Type="http://schemas.openxmlformats.org/officeDocument/2006/relationships/slideLayout" Target="../slideLayouts/slideLayout49.xml"/><Relationship Id="rId6" Type="http://schemas.openxmlformats.org/officeDocument/2006/relationships/hyperlink" Target="http://docs.oasis-open.org/tosca/TOSCA-Simple-Profile-YAML/v1.2/csd01/TOSCA-Simple-Profile-YAML-v1.2-csd01.html#DEFN_ELEMENT_ATTRIBUTE_VALUE_ASSIGNMENT" TargetMode="External"/><Relationship Id="rId5" Type="http://schemas.openxmlformats.org/officeDocument/2006/relationships/hyperlink" Target="http://docs.oasis-open.org/tosca/TOSCA-Simple-Profile-YAML/v1.2/csd01/TOSCA-Simple-Profile-YAML-v1.2-csd01.html#DEFN_ELEMENT_PROPERTY_VALUE_ASSIGNMENT" TargetMode="External"/><Relationship Id="rId4" Type="http://schemas.openxmlformats.org/officeDocument/2006/relationships/hyperlink" Target="http://docs.oasis-open.org/tosca/TOSCA-Simple-Profile-YAML/v1.2/csd01/TOSCA-Simple-Profile-YAML-v1.2-csd01.html#DEFN_ELEMENT_DESCRIPTI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docs.oasis-open.org/tosca/TOSCA-Simple-Profile-YAML/v1.2/csd01/TOSCA-Simple-Profile-YAML-v1.2-csd01.html#DEFN_ELEMENT_PROPERTY_DEFN" TargetMode="External"/><Relationship Id="rId2" Type="http://schemas.openxmlformats.org/officeDocument/2006/relationships/notesSlide" Target="../notesSlides/notesSlide8.xml"/><Relationship Id="rId1" Type="http://schemas.openxmlformats.org/officeDocument/2006/relationships/slideLayout" Target="../slideLayouts/slideLayout49.xml"/><Relationship Id="rId4" Type="http://schemas.openxmlformats.org/officeDocument/2006/relationships/hyperlink" Target="http://docs.oasis-open.org/tosca/TOSCA-Simple-Profile-YAML/v1.2/csd01/TOSCA-Simple-Profile-YAML-v1.2-csd01.html#DEFN_ELEMENT_PROPERTY_VALUE_ASSIGNMENT"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docs.oasis-open.org/tosca/TOSCA-Simple-Profile-YAML/v1.2/csd01/TOSCA-Simple-Profile-YAML-v1.2-csd01.html#DEFN_ENTITY_WORKFLOW_STEP_DEFN" TargetMode="External"/><Relationship Id="rId3" Type="http://schemas.openxmlformats.org/officeDocument/2006/relationships/hyperlink" Target="http://docs.oasis-open.org/tosca/TOSCA-Simple-Profile-YAML/v1.2/csd01/TOSCA-Simple-Profile-YAML-v1.2-csd01.html#TYPE_YAML_STRING" TargetMode="External"/><Relationship Id="rId7" Type="http://schemas.openxmlformats.org/officeDocument/2006/relationships/hyperlink" Target="http://docs.oasis-open.org/tosca/TOSCA-Simple-Profile-YAML/v1.2/csd01/TOSCA-Simple-Profile-YAML-v1.2-csd01.html#DEFN_ELEMENT_PROPERTY_DEFN" TargetMode="External"/><Relationship Id="rId2" Type="http://schemas.openxmlformats.org/officeDocument/2006/relationships/notesSlide" Target="../notesSlides/notesSlide9.xml"/><Relationship Id="rId1" Type="http://schemas.openxmlformats.org/officeDocument/2006/relationships/slideLayout" Target="../slideLayouts/slideLayout49.xml"/><Relationship Id="rId6" Type="http://schemas.openxmlformats.org/officeDocument/2006/relationships/hyperlink" Target="http://docs.oasis-open.org/tosca/TOSCA-Simple-Profile-YAML/v1.2/csd01/TOSCA-Simple-Profile-YAML-v1.2-csd01.html#DEFN_ELEMENT_PROPERTY_VALUE_ASSIGNMENT" TargetMode="External"/><Relationship Id="rId5" Type="http://schemas.openxmlformats.org/officeDocument/2006/relationships/hyperlink" Target="http://docs.oasis-open.org/tosca/TOSCA-Simple-Profile-YAML/v1.2/csd01/TOSCA-Simple-Profile-YAML-v1.2-csd01.html#TYPE_TOSCA_MAP" TargetMode="External"/><Relationship Id="rId4" Type="http://schemas.openxmlformats.org/officeDocument/2006/relationships/hyperlink" Target="http://docs.oasis-open.org/tosca/TOSCA-Simple-Profile-YAML/v1.2/csd01/TOSCA-Simple-Profile-YAML-v1.2-csd01.html#DEFN_ELEMENT_DESCRIP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docs.oasis-open.org/tosca/TOSCA-Simple-Profile-YAML/v1.2/csd01/TOSCA-Simple-Profile-YAML-v1.2-csd01.html#DEFN_ENTITY_WORKFLOW_ACTIVITY_DEFN" TargetMode="External"/><Relationship Id="rId2" Type="http://schemas.openxmlformats.org/officeDocument/2006/relationships/hyperlink" Target="http://docs.oasis-open.org/tosca/TOSCA-Simple-Profile-YAML/v1.2/csd01/TOSCA-Simple-Profile-YAML-v1.2-csd01.html#DEFN_ELEMENT_DESCRIPTION" TargetMode="Externa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9.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9.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hyperlink" Target="http://docs.oasis-open.org/tosca/TOSCA-Simple-Profile-YAML/v1.2/csd01/TOSCA-Simple-Profile-YAML-v1.2-csd01.html#DEFN_ENTITY_DATA_TYPE" TargetMode="External"/><Relationship Id="rId13" Type="http://schemas.openxmlformats.org/officeDocument/2006/relationships/hyperlink" Target="http://docs.oasis-open.org/tosca/TOSCA-Simple-Profile-YAML/v1.2/csd01/TOSCA-Simple-Profile-YAML-v1.2-csd01.html#DEFN_ENTITY_TOPOLOGY_TEMPLATE" TargetMode="External"/><Relationship Id="rId3" Type="http://schemas.openxmlformats.org/officeDocument/2006/relationships/hyperlink" Target="http://docs.oasis-open.org/tosca/TOSCA-Simple-Profile-YAML/v1.2/csd01/TOSCA-Simple-Profile-YAML-v1.2-csd01.html#TYPE_YAML_STRING" TargetMode="External"/><Relationship Id="rId7" Type="http://schemas.openxmlformats.org/officeDocument/2006/relationships/hyperlink" Target="http://docs.oasis-open.org/tosca/TOSCA-Simple-Profile-YAML/v1.2/csd01/TOSCA-Simple-Profile-YAML-v1.2-csd01.html#DEFN_ENTITY_ARTIFACT_TYPE" TargetMode="External"/><Relationship Id="rId12" Type="http://schemas.openxmlformats.org/officeDocument/2006/relationships/hyperlink" Target="http://docs.oasis-open.org/tosca/TOSCA-Simple-Profile-YAML/v1.2/csd01/TOSCA-Simple-Profile-YAML-v1.2-csd01.html#DEFN_ENTITY_POLICY_TYPE" TargetMode="External"/><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hyperlink" Target="http://docs.oasis-open.org/tosca/TOSCA-Simple-Profile-YAML/v1.2/csd01/TOSCA-Simple-Profile-YAML-v1.2-csd01.html#DEFN_ELEMENT_IMPORT_DEF" TargetMode="External"/><Relationship Id="rId11" Type="http://schemas.openxmlformats.org/officeDocument/2006/relationships/hyperlink" Target="http://docs.oasis-open.org/tosca/TOSCA-Simple-Profile-YAML/v1.2/csd01/TOSCA-Simple-Profile-YAML-v1.2-csd01.html#DEFN_ENTITY_NODE_TYPE" TargetMode="External"/><Relationship Id="rId5" Type="http://schemas.openxmlformats.org/officeDocument/2006/relationships/hyperlink" Target="http://docs.oasis-open.org/tosca/TOSCA-Simple-Profile-YAML/v1.2/csd01/TOSCA-Simple-Profile-YAML-v1.2-csd01.html#DEFN_ELEMENT_DESCRIPTION" TargetMode="External"/><Relationship Id="rId10" Type="http://schemas.openxmlformats.org/officeDocument/2006/relationships/hyperlink" Target="http://docs.oasis-open.org/tosca/TOSCA-Simple-Profile-YAML/v1.2/csd01/TOSCA-Simple-Profile-YAML-v1.2-csd01.html#DEFN_ENTITY_RELATIONSHIP_TYPE" TargetMode="External"/><Relationship Id="rId4" Type="http://schemas.openxmlformats.org/officeDocument/2006/relationships/hyperlink" Target="http://docs.oasis-open.org/tosca/TOSCA-Simple-Profile-YAML/v1.2/csd01/TOSCA-Simple-Profile-YAML-v1.2-csd01.html#TYPE_TOSCA_MAP" TargetMode="External"/><Relationship Id="rId9" Type="http://schemas.openxmlformats.org/officeDocument/2006/relationships/hyperlink" Target="http://docs.oasis-open.org/tosca/TOSCA-Simple-Profile-YAML/v1.2/csd01/TOSCA-Simple-Profile-YAML-v1.2-csd01.html#DEFN_ENTITY_CAPABILITY_TYP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docs.oasis-open.org/tosca/TOSCA-Simple-Profile-YAML/v1.2/csd01/TOSCA-Simple-Profile-YAML-v1.2-csd01.html#DEFN_ELEMENT_PROPERTY_VALUE_ASSIGNMENT" TargetMode="External"/><Relationship Id="rId13" Type="http://schemas.openxmlformats.org/officeDocument/2006/relationships/hyperlink" Target="http://docs.oasis-open.org/tosca/TOSCA-Simple-Profile-YAML/v1.2/csd01/TOSCA-Simple-Profile-YAML-v1.2-csd01.html#DEFN_ENTITY_ARTIFACT_DEF" TargetMode="External"/><Relationship Id="rId3" Type="http://schemas.openxmlformats.org/officeDocument/2006/relationships/hyperlink" Target="http://docs.oasis-open.org/tosca/TOSCA-Simple-Profile-YAML/v1.2/csd01/TOSCA-Simple-Profile-YAML-v1.2-csd01.html#DEFN_ELEMENT_DESCRIPTION" TargetMode="External"/><Relationship Id="rId7" Type="http://schemas.openxmlformats.org/officeDocument/2006/relationships/hyperlink" Target="http://docs.oasis-open.org/tosca/TOSCA-Simple-Profile-YAML/v1.2/csd01/TOSCA-Simple-Profile-YAML-v1.2-csd01.html#TYPE_YAML_STRING" TargetMode="External"/><Relationship Id="rId12" Type="http://schemas.openxmlformats.org/officeDocument/2006/relationships/hyperlink" Target="http://docs.oasis-open.org/tosca/TOSCA-Simple-Profile-YAML/v1.2/csd01/TOSCA-Simple-Profile-YAML-v1.2-csd01.html#DEFN_ELEMENT_INTERFACE_DEF" TargetMode="External"/><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hyperlink" Target="http://docs.oasis-open.org/tosca/TOSCA-Simple-Profile-YAML/v1.2/csd01/TOSCA-Simple-Profile-YAML-v1.2-csd01.html#DEFN_ELEMENT_POLICY_DEF" TargetMode="External"/><Relationship Id="rId11" Type="http://schemas.openxmlformats.org/officeDocument/2006/relationships/hyperlink" Target="http://docs.oasis-open.org/tosca/TOSCA-Simple-Profile-YAML/v1.2/csd01/TOSCA-Simple-Profile-YAML-v1.2-csd01.html#DEFN_ELEMENT_CAPABILITY_ASSIGNMENT" TargetMode="External"/><Relationship Id="rId5" Type="http://schemas.openxmlformats.org/officeDocument/2006/relationships/hyperlink" Target="http://docs.oasis-open.org/tosca/TOSCA-Simple-Profile-YAML/v1.2/csd01/TOSCA-Simple-Profile-YAML-v1.2-csd01.html#DEFN_ENTITY_NODE_TEMPLATE" TargetMode="External"/><Relationship Id="rId10" Type="http://schemas.openxmlformats.org/officeDocument/2006/relationships/hyperlink" Target="http://docs.oasis-open.org/tosca/TOSCA-Simple-Profile-YAML/v1.2/csd01/TOSCA-Simple-Profile-YAML-v1.2-csd01.html#DEFN_ELEMENT_REQUIREMENT_ASSIGNMENT" TargetMode="External"/><Relationship Id="rId4" Type="http://schemas.openxmlformats.org/officeDocument/2006/relationships/hyperlink" Target="http://docs.oasis-open.org/tosca/TOSCA-Simple-Profile-YAML/v1.2/csd01/TOSCA-Simple-Profile-YAML-v1.2-csd01.html#DEFN_ELEMENT_PARAMETER_DEF" TargetMode="External"/><Relationship Id="rId9" Type="http://schemas.openxmlformats.org/officeDocument/2006/relationships/hyperlink" Target="http://docs.oasis-open.org/tosca/TOSCA-Simple-Profile-YAML/v1.2/csd01/TOSCA-Simple-Profile-YAML-v1.2-csd01.html#DEFN_ELEMENT_ATTRIBUTE_VALUE_ASSIGNMEN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docs.oasis-open.org/tosca/TOSCA-Simple-Profile-YAML/v1.2/csd01/TOSCA-Simple-Profile-YAML-v1.2-csd01.html#TYPE_YAML_STRING" TargetMode="External"/><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title="Date"/>
          <p:cNvSpPr txBox="1">
            <a:spLocks/>
          </p:cNvSpPr>
          <p:nvPr/>
        </p:nvSpPr>
        <p:spPr>
          <a:xfrm>
            <a:off x="219890" y="5288814"/>
            <a:ext cx="5609823" cy="244486"/>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stemUIFont" charset="-12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solidFill>
                  <a:schemeClr val="bg1"/>
                </a:solidFill>
              </a:rPr>
              <a:t>Dec, </a:t>
            </a:r>
            <a:r>
              <a:rPr lang="en-US" dirty="0" smtClean="0">
                <a:solidFill>
                  <a:schemeClr val="bg1"/>
                </a:solidFill>
              </a:rPr>
              <a:t>2018</a:t>
            </a:r>
            <a:endParaRPr lang="en-US" dirty="0">
              <a:solidFill>
                <a:schemeClr val="bg1"/>
              </a:solidFill>
            </a:endParaRPr>
          </a:p>
        </p:txBody>
      </p:sp>
      <p:sp>
        <p:nvSpPr>
          <p:cNvPr id="6" name="Title 1"/>
          <p:cNvSpPr>
            <a:spLocks noGrp="1"/>
          </p:cNvSpPr>
          <p:nvPr>
            <p:ph type="ctrTitle"/>
          </p:nvPr>
        </p:nvSpPr>
        <p:spPr>
          <a:xfrm>
            <a:off x="1656347" y="2911642"/>
            <a:ext cx="9144002" cy="1143000"/>
          </a:xfrm>
        </p:spPr>
        <p:txBody>
          <a:bodyPr>
            <a:normAutofit/>
          </a:bodyPr>
          <a:lstStyle/>
          <a:p>
            <a:r>
              <a:rPr lang="en-US" dirty="0" smtClean="0"/>
              <a:t>Controller Design Studio – Architecture &amp; Design</a:t>
            </a:r>
            <a:endParaRPr lang="en-US" dirty="0"/>
          </a:p>
        </p:txBody>
      </p:sp>
      <p:sp>
        <p:nvSpPr>
          <p:cNvPr id="9" name="Subtitle 3"/>
          <p:cNvSpPr>
            <a:spLocks noGrp="1"/>
          </p:cNvSpPr>
          <p:nvPr>
            <p:ph type="subTitle" idx="1"/>
          </p:nvPr>
        </p:nvSpPr>
        <p:spPr>
          <a:xfrm>
            <a:off x="2460876" y="4137984"/>
            <a:ext cx="9144002" cy="762000"/>
          </a:xfrm>
        </p:spPr>
        <p:txBody>
          <a:bodyPr>
            <a:normAutofit/>
          </a:bodyPr>
          <a:lstStyle/>
          <a:p>
            <a:r>
              <a:rPr lang="en-US" dirty="0" smtClean="0"/>
              <a:t>BRINDA SANTH M</a:t>
            </a:r>
          </a:p>
          <a:p>
            <a:r>
              <a:rPr lang="en-US" dirty="0" smtClean="0"/>
              <a:t> </a:t>
            </a:r>
            <a:endParaRPr lang="en-US" dirty="0"/>
          </a:p>
        </p:txBody>
      </p:sp>
    </p:spTree>
    <p:extLst>
      <p:ext uri="{BB962C8B-B14F-4D97-AF65-F5344CB8AC3E}">
        <p14:creationId xmlns:p14="http://schemas.microsoft.com/office/powerpoint/2010/main" val="258731735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Controller Blueprints(CB) Instance Model ( Cont..)</a:t>
            </a:r>
          </a:p>
        </p:txBody>
      </p:sp>
      <p:graphicFrame>
        <p:nvGraphicFramePr>
          <p:cNvPr id="5" name="Table 4"/>
          <p:cNvGraphicFramePr>
            <a:graphicFrameLocks noGrp="1"/>
          </p:cNvGraphicFramePr>
          <p:nvPr>
            <p:extLst>
              <p:ext uri="{D42A27DB-BD31-4B8C-83A1-F6EECF244321}">
                <p14:modId xmlns:p14="http://schemas.microsoft.com/office/powerpoint/2010/main" val="2162140711"/>
              </p:ext>
            </p:extLst>
          </p:nvPr>
        </p:nvGraphicFramePr>
        <p:xfrm>
          <a:off x="397805" y="1225099"/>
          <a:ext cx="11423356" cy="2288540"/>
        </p:xfrm>
        <a:graphic>
          <a:graphicData uri="http://schemas.openxmlformats.org/drawingml/2006/table">
            <a:tbl>
              <a:tblPr/>
              <a:tblGrid>
                <a:gridCol w="1563342"/>
                <a:gridCol w="1082842"/>
                <a:gridCol w="2286000"/>
                <a:gridCol w="6491172"/>
              </a:tblGrid>
              <a:tr h="0">
                <a:tc>
                  <a:txBody>
                    <a:bodyPr/>
                    <a:lstStyle/>
                    <a:p>
                      <a:pPr algn="ctr"/>
                      <a:r>
                        <a:rPr lang="en-US" sz="1400" b="1" dirty="0" smtClean="0">
                          <a:effectLst/>
                        </a:rPr>
                        <a:t>Artifact</a:t>
                      </a:r>
                      <a:r>
                        <a:rPr lang="en-US" sz="1400" b="1" baseline="0" dirty="0" smtClean="0">
                          <a:effectLst/>
                        </a:rPr>
                        <a:t> Definition Keys</a:t>
                      </a:r>
                      <a:endParaRPr lang="en-US" sz="1400" b="1"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Required</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Type</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dirty="0">
                          <a:effectLst/>
                        </a:rPr>
                        <a:t>Description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r>
                        <a:rPr lang="en-US" sz="1400" b="1">
                          <a:effectLst/>
                        </a:rPr>
                        <a:t>type</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yes</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3"/>
                        </a:rPr>
                        <a:t>string</a:t>
                      </a:r>
                      <a:endParaRPr lang="en-US" sz="140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The required artifact type for the artifact definition.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r>
                        <a:rPr lang="en-US" sz="1400" b="1">
                          <a:effectLst/>
                        </a:rPr>
                        <a:t>file</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yes</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3"/>
                        </a:rPr>
                        <a:t>string</a:t>
                      </a:r>
                      <a:endParaRPr lang="en-US" sz="140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The required URI string (relative or absolute) which can be used to locate the artifact’s file.</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r>
                        <a:rPr lang="en-US" sz="1400" b="1">
                          <a:effectLst/>
                        </a:rPr>
                        <a:t>repository</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3"/>
                        </a:rPr>
                        <a:t>string</a:t>
                      </a:r>
                      <a:endParaRPr lang="en-US" sz="140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The optional name of the repository definition which contains the location of the external repository that contains the artifact.  The artifact is expected to be referenceable by its file URI within the repository.</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r>
                        <a:rPr lang="en-US" sz="1400" b="1" dirty="0">
                          <a:effectLst/>
                        </a:rPr>
                        <a:t>description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no</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4"/>
                        </a:rPr>
                        <a:t>description</a:t>
                      </a:r>
                      <a:endParaRPr lang="en-US" sz="140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The optional description for the artifact definition.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71936365"/>
              </p:ext>
            </p:extLst>
          </p:nvPr>
        </p:nvGraphicFramePr>
        <p:xfrm>
          <a:off x="421105" y="3786889"/>
          <a:ext cx="11400056" cy="1074420"/>
        </p:xfrm>
        <a:graphic>
          <a:graphicData uri="http://schemas.openxmlformats.org/drawingml/2006/table">
            <a:tbl>
              <a:tblPr/>
              <a:tblGrid>
                <a:gridCol w="1468112"/>
                <a:gridCol w="1136446"/>
                <a:gridCol w="2297071"/>
                <a:gridCol w="6498427"/>
              </a:tblGrid>
              <a:tr h="0">
                <a:tc>
                  <a:txBody>
                    <a:bodyPr/>
                    <a:lstStyle/>
                    <a:p>
                      <a:pPr algn="ctr"/>
                      <a:r>
                        <a:rPr lang="en-US" sz="1400" b="1" dirty="0" smtClean="0">
                          <a:effectLst/>
                        </a:rPr>
                        <a:t>Capability Definition Keys</a:t>
                      </a:r>
                      <a:endParaRPr lang="en-US" sz="1400" b="1"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Required</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Type</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dirty="0">
                          <a:effectLst/>
                        </a:rPr>
                        <a:t>Description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r>
                        <a:rPr lang="en-US" sz="1400" b="1">
                          <a:effectLst/>
                        </a:rPr>
                        <a:t>properties</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of </a:t>
                      </a:r>
                      <a:r>
                        <a:rPr lang="en-US" sz="1400" dirty="0" smtClean="0">
                          <a:effectLst/>
                          <a:hlinkClick r:id="rId5"/>
                        </a:rPr>
                        <a:t>property </a:t>
                      </a:r>
                      <a:r>
                        <a:rPr lang="en-US" sz="1400" dirty="0">
                          <a:effectLst/>
                          <a:hlinkClick r:id="rId5"/>
                        </a:rPr>
                        <a:t>assignments</a:t>
                      </a:r>
                      <a:endParaRPr lang="en-US" sz="1400"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An optional list of property definitions for the Capability definition.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r>
                        <a:rPr lang="en-US" sz="1400" b="1" dirty="0">
                          <a:effectLst/>
                        </a:rPr>
                        <a:t>attributes</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a:t>
                      </a:r>
                      <a:r>
                        <a:rPr lang="en-US" sz="1400" dirty="0" smtClean="0">
                          <a:effectLst/>
                        </a:rPr>
                        <a:t>of </a:t>
                      </a:r>
                      <a:r>
                        <a:rPr lang="en-US" sz="1400" dirty="0" smtClean="0">
                          <a:effectLst/>
                          <a:hlinkClick r:id="rId6"/>
                        </a:rPr>
                        <a:t>attribute </a:t>
                      </a:r>
                      <a:r>
                        <a:rPr lang="en-US" sz="1400" dirty="0">
                          <a:effectLst/>
                          <a:hlinkClick r:id="rId6"/>
                        </a:rPr>
                        <a:t>assignments</a:t>
                      </a:r>
                      <a:endParaRPr lang="en-US" sz="1400"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An optional list of attribute definitions for the Capability definition.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73614236"/>
              </p:ext>
            </p:extLst>
          </p:nvPr>
        </p:nvGraphicFramePr>
        <p:xfrm>
          <a:off x="399182" y="5245770"/>
          <a:ext cx="11379734" cy="787400"/>
        </p:xfrm>
        <a:graphic>
          <a:graphicData uri="http://schemas.openxmlformats.org/drawingml/2006/table">
            <a:tbl>
              <a:tblPr/>
              <a:tblGrid>
                <a:gridCol w="1489776"/>
                <a:gridCol w="1155031"/>
                <a:gridCol w="2322095"/>
                <a:gridCol w="6412832"/>
              </a:tblGrid>
              <a:tr h="0">
                <a:tc>
                  <a:txBody>
                    <a:bodyPr/>
                    <a:lstStyle/>
                    <a:p>
                      <a:pPr algn="ctr"/>
                      <a:r>
                        <a:rPr lang="en-US" sz="1400" b="1" dirty="0" smtClean="0">
                          <a:effectLst/>
                        </a:rPr>
                        <a:t>Interface Definition Keys</a:t>
                      </a:r>
                      <a:endParaRPr lang="en-US" sz="1400" b="1"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dirty="0">
                          <a:effectLst/>
                        </a:rPr>
                        <a:t>Required</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Type</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dirty="0">
                          <a:effectLst/>
                        </a:rPr>
                        <a:t>Description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r>
                        <a:rPr lang="en-US" sz="1400" b="1" dirty="0" smtClean="0">
                          <a:effectLst/>
                        </a:rPr>
                        <a:t>operations</a:t>
                      </a:r>
                      <a:endParaRPr lang="en-US" sz="1400" b="1"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no</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smtClean="0">
                          <a:effectLst/>
                        </a:rPr>
                        <a:t>List of operation definitions</a:t>
                      </a:r>
                      <a:endParaRPr lang="en-US" sz="1400"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smtClean="0">
                          <a:effectLst/>
                        </a:rPr>
                        <a:t>represents the required name of one or more operation definitions.</a:t>
                      </a:r>
                      <a:endParaRPr lang="en-US" sz="1400"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46309661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Controller Blueprints(CB) Instance </a:t>
            </a:r>
            <a:r>
              <a:rPr lang="en-US" dirty="0" smtClean="0"/>
              <a:t>Model ( Cont..)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58970889"/>
              </p:ext>
            </p:extLst>
          </p:nvPr>
        </p:nvGraphicFramePr>
        <p:xfrm>
          <a:off x="314961" y="1179095"/>
          <a:ext cx="11608333" cy="3437465"/>
        </p:xfrm>
        <a:graphic>
          <a:graphicData uri="http://schemas.openxmlformats.org/drawingml/2006/table">
            <a:tbl>
              <a:tblPr/>
              <a:tblGrid>
                <a:gridCol w="1381492"/>
                <a:gridCol w="926431"/>
                <a:gridCol w="2189748"/>
                <a:gridCol w="7110662"/>
              </a:tblGrid>
              <a:tr h="421989">
                <a:tc>
                  <a:txBody>
                    <a:bodyPr/>
                    <a:lstStyle/>
                    <a:p>
                      <a:pPr algn="ctr"/>
                      <a:r>
                        <a:rPr lang="en-US" sz="1400" b="1" dirty="0" smtClean="0">
                          <a:effectLst/>
                        </a:rPr>
                        <a:t>Operation Definition  Keys</a:t>
                      </a:r>
                      <a:endParaRPr lang="en-US" sz="1400" b="1" dirty="0">
                        <a:effectLst/>
                      </a:endParaRPr>
                    </a:p>
                  </a:txBody>
                  <a:tcPr marL="20347" marR="20347" marT="10262" marB="10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dirty="0">
                          <a:effectLst/>
                        </a:rPr>
                        <a:t>Required</a:t>
                      </a:r>
                    </a:p>
                  </a:txBody>
                  <a:tcPr marL="20347" marR="20347" marT="10262" marB="10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Type</a:t>
                      </a:r>
                    </a:p>
                  </a:txBody>
                  <a:tcPr marL="20347" marR="20347" marT="10262" marB="10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dirty="0">
                          <a:effectLst/>
                        </a:rPr>
                        <a:t>Description</a:t>
                      </a:r>
                    </a:p>
                  </a:txBody>
                  <a:tcPr marL="20347" marR="20347" marT="10262" marB="10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41696">
                <a:tc rowSpan="2">
                  <a:txBody>
                    <a:bodyPr/>
                    <a:lstStyle/>
                    <a:p>
                      <a:r>
                        <a:rPr lang="en-US" sz="1400" b="1" dirty="0">
                          <a:effectLst/>
                        </a:rPr>
                        <a:t>inputs</a:t>
                      </a:r>
                    </a:p>
                  </a:txBody>
                  <a:tcPr marL="20347" marR="20347" marT="10262" marB="10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20347" marR="20347" marT="10262" marB="10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of </a:t>
                      </a:r>
                      <a:r>
                        <a:rPr lang="en-US" sz="1400" dirty="0" smtClean="0">
                          <a:effectLst/>
                          <a:hlinkClick r:id="rId3"/>
                        </a:rPr>
                        <a:t>property </a:t>
                      </a:r>
                      <a:r>
                        <a:rPr lang="en-US" sz="1400" dirty="0">
                          <a:effectLst/>
                          <a:hlinkClick r:id="rId3"/>
                        </a:rPr>
                        <a:t>definitions</a:t>
                      </a:r>
                      <a:endParaRPr lang="en-US" sz="1400" dirty="0">
                        <a:effectLst/>
                      </a:endParaRPr>
                    </a:p>
                  </a:txBody>
                  <a:tcPr marL="20347" marR="20347" marT="10262" marB="10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The optional list of input property definitions available to all defined operations for </a:t>
                      </a:r>
                      <a:r>
                        <a:rPr lang="en-US" sz="1400" dirty="0" smtClean="0">
                          <a:effectLst/>
                        </a:rPr>
                        <a:t>interface definitions that are within Node or Relationship Type definitions. </a:t>
                      </a:r>
                      <a:endParaRPr lang="en-US" sz="1400" dirty="0">
                        <a:effectLst/>
                      </a:endParaRPr>
                    </a:p>
                  </a:txBody>
                  <a:tcPr marL="20347" marR="20347" marT="10262" marB="10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41696">
                <a:tc vMerge="1">
                  <a:txBody>
                    <a:bodyPr/>
                    <a:lstStyle/>
                    <a:p>
                      <a:endParaRPr lang="en-US"/>
                    </a:p>
                  </a:txBody>
                  <a:tcPr/>
                </a:tc>
                <a:tc>
                  <a:txBody>
                    <a:bodyPr/>
                    <a:lstStyle/>
                    <a:p>
                      <a:r>
                        <a:rPr lang="en-US" sz="1400">
                          <a:effectLst/>
                        </a:rPr>
                        <a:t>no</a:t>
                      </a:r>
                    </a:p>
                  </a:txBody>
                  <a:tcPr marL="20347" marR="20347" marT="10262" marB="10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of </a:t>
                      </a:r>
                      <a:r>
                        <a:rPr lang="en-US" sz="1400" dirty="0" smtClean="0">
                          <a:effectLst/>
                          <a:hlinkClick r:id="rId4"/>
                        </a:rPr>
                        <a:t>property </a:t>
                      </a:r>
                      <a:r>
                        <a:rPr lang="en-US" sz="1400" dirty="0">
                          <a:effectLst/>
                          <a:hlinkClick r:id="rId4"/>
                        </a:rPr>
                        <a:t>assignments</a:t>
                      </a:r>
                      <a:endParaRPr lang="en-US" sz="1400" dirty="0">
                        <a:effectLst/>
                      </a:endParaRPr>
                    </a:p>
                  </a:txBody>
                  <a:tcPr marL="20347" marR="20347" marT="10262" marB="10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The optional list of input property assignments (i.e., parameters assignments) for interface definitions that are within </a:t>
                      </a:r>
                      <a:r>
                        <a:rPr lang="en-US" sz="1400" dirty="0" smtClean="0">
                          <a:effectLst/>
                        </a:rPr>
                        <a:t>Node </a:t>
                      </a:r>
                      <a:r>
                        <a:rPr lang="en-US" sz="1400" dirty="0">
                          <a:effectLst/>
                        </a:rPr>
                        <a:t>or Relationship Template definitions. </a:t>
                      </a:r>
                    </a:p>
                  </a:txBody>
                  <a:tcPr marL="20347" marR="20347" marT="10262" marB="10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41696">
                <a:tc rowSpan="2">
                  <a:txBody>
                    <a:bodyPr/>
                    <a:lstStyle/>
                    <a:p>
                      <a:r>
                        <a:rPr lang="en-US" sz="1400" b="1" dirty="0" smtClean="0">
                          <a:effectLst/>
                        </a:rPr>
                        <a:t>outputs</a:t>
                      </a:r>
                      <a:endParaRPr lang="en-US" sz="1400" b="1" dirty="0">
                        <a:effectLst/>
                      </a:endParaRPr>
                    </a:p>
                  </a:txBody>
                  <a:tcPr marL="20347" marR="20347" marT="10262" marB="10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US" sz="1400">
                          <a:effectLst/>
                        </a:rPr>
                        <a:t>no</a:t>
                      </a:r>
                    </a:p>
                  </a:txBody>
                  <a:tcPr marL="20347" marR="20347" marT="10262" marB="10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US" sz="1400" dirty="0">
                          <a:effectLst/>
                        </a:rPr>
                        <a:t>list of </a:t>
                      </a:r>
                      <a:r>
                        <a:rPr lang="en-US" sz="1400" dirty="0" smtClean="0">
                          <a:effectLst/>
                          <a:hlinkClick r:id="rId3"/>
                        </a:rPr>
                        <a:t>property </a:t>
                      </a:r>
                      <a:r>
                        <a:rPr lang="en-US" sz="1400" dirty="0">
                          <a:effectLst/>
                          <a:hlinkClick r:id="rId3"/>
                        </a:rPr>
                        <a:t>definitions</a:t>
                      </a:r>
                      <a:endParaRPr lang="en-US" sz="1400" dirty="0">
                        <a:effectLst/>
                      </a:endParaRPr>
                    </a:p>
                  </a:txBody>
                  <a:tcPr marL="20347" marR="20347" marT="10262" marB="10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US" sz="1400" dirty="0">
                          <a:effectLst/>
                        </a:rPr>
                        <a:t>The optional list of </a:t>
                      </a:r>
                      <a:r>
                        <a:rPr lang="en-US" sz="1400" dirty="0" smtClean="0">
                          <a:effectLst/>
                        </a:rPr>
                        <a:t>output property </a:t>
                      </a:r>
                      <a:r>
                        <a:rPr lang="en-US" sz="1400" dirty="0">
                          <a:effectLst/>
                        </a:rPr>
                        <a:t>definitions available to all defined operations for interface definitions that are within </a:t>
                      </a:r>
                      <a:r>
                        <a:rPr lang="en-US" sz="1400" dirty="0" smtClean="0">
                          <a:effectLst/>
                        </a:rPr>
                        <a:t>Node </a:t>
                      </a:r>
                      <a:r>
                        <a:rPr lang="en-US" sz="1400" dirty="0">
                          <a:effectLst/>
                        </a:rPr>
                        <a:t>or Relationship Type </a:t>
                      </a:r>
                      <a:r>
                        <a:rPr lang="en-US" sz="1400" dirty="0" smtClean="0">
                          <a:effectLst/>
                        </a:rPr>
                        <a:t>definitions</a:t>
                      </a:r>
                      <a:endParaRPr lang="en-US" sz="1400" dirty="0">
                        <a:effectLst/>
                      </a:endParaRPr>
                    </a:p>
                  </a:txBody>
                  <a:tcPr marL="20347" marR="20347" marT="10262" marB="10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41696">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20347" marR="20347" marT="10262" marB="10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US" sz="1400" dirty="0">
                          <a:effectLst/>
                        </a:rPr>
                        <a:t>list of </a:t>
                      </a:r>
                      <a:r>
                        <a:rPr lang="en-US" sz="1400" dirty="0" smtClean="0">
                          <a:effectLst/>
                          <a:hlinkClick r:id="rId4"/>
                        </a:rPr>
                        <a:t>property </a:t>
                      </a:r>
                      <a:r>
                        <a:rPr lang="en-US" sz="1400" dirty="0">
                          <a:effectLst/>
                          <a:hlinkClick r:id="rId4"/>
                        </a:rPr>
                        <a:t>assignments</a:t>
                      </a:r>
                      <a:endParaRPr lang="en-US" sz="1400" dirty="0">
                        <a:effectLst/>
                      </a:endParaRPr>
                    </a:p>
                  </a:txBody>
                  <a:tcPr marL="20347" marR="20347" marT="10262" marB="10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US" sz="1400" dirty="0">
                          <a:effectLst/>
                        </a:rPr>
                        <a:t>The optional list of </a:t>
                      </a:r>
                      <a:r>
                        <a:rPr lang="en-US" sz="1400" dirty="0" smtClean="0">
                          <a:effectLst/>
                        </a:rPr>
                        <a:t>output property </a:t>
                      </a:r>
                      <a:r>
                        <a:rPr lang="en-US" sz="1400" dirty="0">
                          <a:effectLst/>
                        </a:rPr>
                        <a:t>assignments (i.e., parameters assignments) for interface definitions that are within </a:t>
                      </a:r>
                      <a:r>
                        <a:rPr lang="en-US" sz="1400" dirty="0" smtClean="0">
                          <a:effectLst/>
                        </a:rPr>
                        <a:t>Node </a:t>
                      </a:r>
                      <a:r>
                        <a:rPr lang="en-US" sz="1400" dirty="0">
                          <a:effectLst/>
                        </a:rPr>
                        <a:t>or Relationship Template definitions. </a:t>
                      </a:r>
                    </a:p>
                  </a:txBody>
                  <a:tcPr marL="20347" marR="20347" marT="10262" marB="10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8963">
                <a:tc>
                  <a:txBody>
                    <a:bodyPr/>
                    <a:lstStyle/>
                    <a:p>
                      <a:r>
                        <a:rPr lang="en-US" sz="1400" b="1" dirty="0" smtClean="0">
                          <a:effectLst/>
                        </a:rPr>
                        <a:t>implementation</a:t>
                      </a:r>
                      <a:endParaRPr lang="en-US" sz="1400" b="1" dirty="0">
                        <a:effectLst/>
                      </a:endParaRP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no</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smtClean="0">
                          <a:effectLst/>
                        </a:rPr>
                        <a:t>Operation</a:t>
                      </a:r>
                      <a:r>
                        <a:rPr lang="en-US" sz="1400" baseline="0" dirty="0" smtClean="0">
                          <a:effectLst/>
                        </a:rPr>
                        <a:t> </a:t>
                      </a:r>
                      <a:r>
                        <a:rPr lang="en-US" sz="1400" u="sng" baseline="0" dirty="0" smtClean="0">
                          <a:solidFill>
                            <a:srgbClr val="0070C0"/>
                          </a:solidFill>
                          <a:effectLst/>
                        </a:rPr>
                        <a:t>implementation definition</a:t>
                      </a:r>
                      <a:endParaRPr lang="en-US" sz="1400" u="sng" dirty="0">
                        <a:solidFill>
                          <a:srgbClr val="0070C0"/>
                        </a:solidFill>
                        <a:effectLst/>
                      </a:endParaRP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smtClean="0">
                          <a:effectLst/>
                        </a:rPr>
                        <a:t>The optional definition for operation implementations.</a:t>
                      </a:r>
                      <a:endParaRPr lang="en-US" sz="1400" dirty="0">
                        <a:effectLst/>
                      </a:endParaRP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8963">
                <a:tc>
                  <a:txBody>
                    <a:bodyPr/>
                    <a:lstStyle/>
                    <a:p>
                      <a:r>
                        <a:rPr lang="en-US" sz="1400" b="1" dirty="0">
                          <a:effectLst/>
                        </a:rPr>
                        <a:t>policies</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US" sz="1400" dirty="0" smtClean="0">
                          <a:effectLst/>
                        </a:rPr>
                        <a:t>no</a:t>
                      </a:r>
                      <a:endParaRPr lang="en-US" sz="1400" dirty="0">
                        <a:effectLst/>
                      </a:endParaRP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US" sz="1400" dirty="0" smtClean="0">
                          <a:effectLst/>
                        </a:rPr>
                        <a:t>String[]</a:t>
                      </a:r>
                      <a:endParaRPr lang="en-US" sz="1400" dirty="0">
                        <a:effectLst/>
                      </a:endParaRP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US" sz="1400" dirty="0">
                          <a:effectLst/>
                        </a:rPr>
                        <a:t>An optional list of Policy </a:t>
                      </a:r>
                      <a:r>
                        <a:rPr lang="en-US" sz="1400" dirty="0" smtClean="0">
                          <a:effectLst/>
                        </a:rPr>
                        <a:t>definition</a:t>
                      </a:r>
                      <a:r>
                        <a:rPr lang="en-US" sz="1400" baseline="0" dirty="0" smtClean="0">
                          <a:effectLst/>
                        </a:rPr>
                        <a:t> name</a:t>
                      </a:r>
                      <a:r>
                        <a:rPr lang="en-US" sz="1400" dirty="0" smtClean="0">
                          <a:effectLst/>
                        </a:rPr>
                        <a:t> </a:t>
                      </a:r>
                      <a:r>
                        <a:rPr lang="en-US" sz="1400" dirty="0">
                          <a:effectLst/>
                        </a:rPr>
                        <a:t>for the </a:t>
                      </a:r>
                      <a:r>
                        <a:rPr lang="en-US" sz="1400" dirty="0" smtClean="0">
                          <a:effectLst/>
                        </a:rPr>
                        <a:t>Operation Definition.</a:t>
                      </a:r>
                      <a:endParaRPr lang="en-US" sz="1400" dirty="0">
                        <a:effectLst/>
                      </a:endParaRP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73383216"/>
              </p:ext>
            </p:extLst>
          </p:nvPr>
        </p:nvGraphicFramePr>
        <p:xfrm>
          <a:off x="314961" y="4884818"/>
          <a:ext cx="11620365" cy="1287780"/>
        </p:xfrm>
        <a:graphic>
          <a:graphicData uri="http://schemas.openxmlformats.org/drawingml/2006/table">
            <a:tbl>
              <a:tblPr/>
              <a:tblGrid>
                <a:gridCol w="1381492"/>
                <a:gridCol w="938463"/>
                <a:gridCol w="2189747"/>
                <a:gridCol w="7110663"/>
              </a:tblGrid>
              <a:tr h="215784">
                <a:tc>
                  <a:txBody>
                    <a:bodyPr/>
                    <a:lstStyle/>
                    <a:p>
                      <a:pPr algn="ctr"/>
                      <a:r>
                        <a:rPr lang="en-US" sz="1400" b="1" dirty="0" smtClean="0">
                          <a:effectLst/>
                        </a:rPr>
                        <a:t>Implementation Definition Keys</a:t>
                      </a:r>
                      <a:endParaRPr lang="en-US" sz="1400" b="1"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dirty="0">
                          <a:effectLst/>
                        </a:rPr>
                        <a:t>Required</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Type</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dirty="0">
                          <a:effectLst/>
                        </a:rPr>
                        <a:t>Description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r>
                        <a:rPr lang="en-US" sz="1400" b="1">
                          <a:effectLst/>
                        </a:rPr>
                        <a:t>primary</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Artifact definition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The optional implementation artifact (i.e., the primary script file within a </a:t>
                      </a:r>
                      <a:r>
                        <a:rPr lang="en-US" sz="1400" dirty="0" smtClean="0">
                          <a:effectLst/>
                        </a:rPr>
                        <a:t>CBA</a:t>
                      </a:r>
                      <a:r>
                        <a:rPr lang="en-US" sz="1400" baseline="0" dirty="0" smtClean="0">
                          <a:effectLst/>
                        </a:rPr>
                        <a:t> </a:t>
                      </a:r>
                      <a:r>
                        <a:rPr lang="en-US" sz="1400" dirty="0" smtClean="0">
                          <a:effectLst/>
                        </a:rPr>
                        <a:t>file</a:t>
                      </a:r>
                      <a:r>
                        <a:rPr lang="en-US" sz="1400" dirty="0">
                          <a:effectLst/>
                        </a:rPr>
                        <a:t>).  </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r>
                        <a:rPr lang="en-US" sz="1400" b="1" dirty="0">
                          <a:effectLst/>
                        </a:rPr>
                        <a:t>dependencies</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of </a:t>
                      </a:r>
                    </a:p>
                    <a:p>
                      <a:r>
                        <a:rPr lang="en-US" sz="1400" dirty="0">
                          <a:effectLst/>
                        </a:rPr>
                        <a:t>Artifact definition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The optional ordered list of one or more dependent or secondary implementation artifacts which are referenced by the primary implementation </a:t>
                      </a:r>
                      <a:r>
                        <a:rPr lang="en-US" sz="1400" dirty="0" smtClean="0">
                          <a:effectLst/>
                        </a:rPr>
                        <a:t>artifact</a:t>
                      </a:r>
                      <a:endParaRPr lang="en-US" sz="1400"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101366971"/>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Controller Blueprints(CB) Instance Model ( Cont..)</a:t>
            </a:r>
          </a:p>
        </p:txBody>
      </p:sp>
      <p:graphicFrame>
        <p:nvGraphicFramePr>
          <p:cNvPr id="4" name="Table 3"/>
          <p:cNvGraphicFramePr>
            <a:graphicFrameLocks noGrp="1"/>
          </p:cNvGraphicFramePr>
          <p:nvPr>
            <p:extLst>
              <p:ext uri="{D42A27DB-BD31-4B8C-83A1-F6EECF244321}">
                <p14:modId xmlns:p14="http://schemas.microsoft.com/office/powerpoint/2010/main" val="3313796332"/>
              </p:ext>
            </p:extLst>
          </p:nvPr>
        </p:nvGraphicFramePr>
        <p:xfrm>
          <a:off x="314961" y="1110382"/>
          <a:ext cx="11506200" cy="2017830"/>
        </p:xfrm>
        <a:graphic>
          <a:graphicData uri="http://schemas.openxmlformats.org/drawingml/2006/table">
            <a:tbl>
              <a:tblPr/>
              <a:tblGrid>
                <a:gridCol w="1809137"/>
                <a:gridCol w="1100365"/>
                <a:gridCol w="2213811"/>
                <a:gridCol w="6382887"/>
              </a:tblGrid>
              <a:tr h="264660">
                <a:tc>
                  <a:txBody>
                    <a:bodyPr/>
                    <a:lstStyle/>
                    <a:p>
                      <a:pPr algn="ctr"/>
                      <a:r>
                        <a:rPr lang="en-US" sz="1400" b="1" dirty="0" smtClean="0">
                          <a:solidFill>
                            <a:schemeClr val="tx1"/>
                          </a:solidFill>
                          <a:effectLst/>
                        </a:rPr>
                        <a:t>Policy Definition Keys</a:t>
                      </a:r>
                      <a:endParaRPr lang="en-US" sz="1400" b="1" dirty="0">
                        <a:solidFill>
                          <a:schemeClr val="tx1"/>
                        </a:solidFill>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solidFill>
                            <a:schemeClr val="tx1"/>
                          </a:solidFill>
                          <a:effectLst/>
                        </a:rPr>
                        <a:t>Required</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solidFill>
                            <a:schemeClr val="tx1"/>
                          </a:solidFill>
                          <a:effectLst/>
                        </a:rPr>
                        <a:t>Type</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dirty="0">
                          <a:solidFill>
                            <a:schemeClr val="tx1"/>
                          </a:solidFill>
                          <a:effectLst/>
                        </a:rPr>
                        <a:t>Description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64660">
                <a:tc>
                  <a:txBody>
                    <a:bodyPr/>
                    <a:lstStyle/>
                    <a:p>
                      <a:r>
                        <a:rPr lang="en-US" sz="1400" b="1">
                          <a:effectLst/>
                        </a:rPr>
                        <a:t>type</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yes</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hlinkClick r:id="rId3"/>
                        </a:rPr>
                        <a:t>string</a:t>
                      </a:r>
                      <a:endParaRPr lang="en-US" sz="1400"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The required name of the policy type the policy definition is based upon.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4660">
                <a:tc>
                  <a:txBody>
                    <a:bodyPr/>
                    <a:lstStyle/>
                    <a:p>
                      <a:r>
                        <a:rPr lang="en-US" sz="1400" b="1">
                          <a:effectLst/>
                        </a:rPr>
                        <a:t>description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4"/>
                        </a:rPr>
                        <a:t>description</a:t>
                      </a:r>
                      <a:endParaRPr lang="en-US" sz="140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The optional description for the policy definition.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4660">
                <a:tc>
                  <a:txBody>
                    <a:bodyPr/>
                    <a:lstStyle/>
                    <a:p>
                      <a:r>
                        <a:rPr lang="en-US" sz="1400" b="1">
                          <a:effectLst/>
                        </a:rPr>
                        <a:t>metadata</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5"/>
                        </a:rPr>
                        <a:t>map</a:t>
                      </a:r>
                      <a:r>
                        <a:rPr lang="en-US" sz="1400">
                          <a:effectLst/>
                        </a:rPr>
                        <a:t> of </a:t>
                      </a:r>
                      <a:r>
                        <a:rPr lang="en-US" sz="1400">
                          <a:effectLst/>
                          <a:hlinkClick r:id="rId3"/>
                        </a:rPr>
                        <a:t>string</a:t>
                      </a:r>
                      <a:endParaRPr lang="en-US" sz="140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Defines a section used to declare additional metadata information. </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9370">
                <a:tc>
                  <a:txBody>
                    <a:bodyPr/>
                    <a:lstStyle/>
                    <a:p>
                      <a:r>
                        <a:rPr lang="en-US" sz="1400" b="1">
                          <a:effectLst/>
                        </a:rPr>
                        <a:t>properties</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a:t>
                      </a:r>
                      <a:r>
                        <a:rPr lang="en-US" sz="1400" dirty="0" smtClean="0">
                          <a:effectLst/>
                        </a:rPr>
                        <a:t>of </a:t>
                      </a:r>
                      <a:r>
                        <a:rPr lang="en-US" sz="1400" dirty="0" smtClean="0">
                          <a:effectLst/>
                          <a:hlinkClick r:id="rId6"/>
                        </a:rPr>
                        <a:t>property </a:t>
                      </a:r>
                      <a:r>
                        <a:rPr lang="en-US" sz="1400" dirty="0">
                          <a:effectLst/>
                          <a:hlinkClick r:id="rId6"/>
                        </a:rPr>
                        <a:t>assignments</a:t>
                      </a:r>
                      <a:endParaRPr lang="en-US" sz="1400"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An optional list of property value assignments for the policy definition.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8052">
                <a:tc>
                  <a:txBody>
                    <a:bodyPr/>
                    <a:lstStyle/>
                    <a:p>
                      <a:r>
                        <a:rPr lang="en-US" sz="1400" b="1" dirty="0">
                          <a:effectLst/>
                        </a:rPr>
                        <a:t>targets</a:t>
                      </a:r>
                    </a:p>
                    <a:p>
                      <a:r>
                        <a:rPr lang="en-US" sz="1400" b="1" dirty="0">
                          <a:effectLst/>
                        </a:rPr>
                        <a:t> </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no</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hlinkClick r:id="rId3"/>
                        </a:rPr>
                        <a:t>string</a:t>
                      </a:r>
                      <a:r>
                        <a:rPr lang="en-US" sz="1400" dirty="0">
                          <a:effectLst/>
                        </a:rPr>
                        <a:t>[]</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An optional list of valid Node </a:t>
                      </a:r>
                      <a:r>
                        <a:rPr lang="en-US" sz="1400" dirty="0" smtClean="0">
                          <a:effectLst/>
                        </a:rPr>
                        <a:t>Templates, Work Flows </a:t>
                      </a:r>
                      <a:r>
                        <a:rPr lang="en-US" sz="1400" dirty="0">
                          <a:effectLst/>
                        </a:rPr>
                        <a:t>the Policy can be applied to</a:t>
                      </a:r>
                      <a:r>
                        <a:rPr lang="en-US" sz="1400" dirty="0" smtClean="0">
                          <a:effectLst/>
                        </a:rPr>
                        <a:t>.</a:t>
                      </a:r>
                      <a:endParaRPr lang="en-US" sz="1400"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78529713"/>
              </p:ext>
            </p:extLst>
          </p:nvPr>
        </p:nvGraphicFramePr>
        <p:xfrm>
          <a:off x="314961" y="3801657"/>
          <a:ext cx="11500050" cy="1861820"/>
        </p:xfrm>
        <a:graphic>
          <a:graphicData uri="http://schemas.openxmlformats.org/drawingml/2006/table">
            <a:tbl>
              <a:tblPr/>
              <a:tblGrid>
                <a:gridCol w="1778534"/>
                <a:gridCol w="1130968"/>
                <a:gridCol w="2370221"/>
                <a:gridCol w="6220327"/>
              </a:tblGrid>
              <a:tr h="0">
                <a:tc>
                  <a:txBody>
                    <a:bodyPr/>
                    <a:lstStyle/>
                    <a:p>
                      <a:pPr algn="ctr"/>
                      <a:r>
                        <a:rPr lang="en-US" sz="1400" b="1" dirty="0" smtClean="0">
                          <a:effectLst/>
                        </a:rPr>
                        <a:t>Workflow Keys</a:t>
                      </a:r>
                      <a:endParaRPr lang="en-US" sz="1400" b="1"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Required</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Type</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dirty="0">
                          <a:effectLst/>
                        </a:rPr>
                        <a:t>Description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r>
                        <a:rPr lang="en-US" sz="1400" b="1">
                          <a:effectLst/>
                        </a:rPr>
                        <a:t>description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4"/>
                        </a:rPr>
                        <a:t>description</a:t>
                      </a:r>
                      <a:endParaRPr lang="en-US" sz="140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The optional description for the workflow definition.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r>
                        <a:rPr lang="en-US" sz="1400" b="1">
                          <a:effectLst/>
                        </a:rPr>
                        <a:t>metadata</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5"/>
                        </a:rPr>
                        <a:t>map</a:t>
                      </a:r>
                      <a:r>
                        <a:rPr lang="en-US" sz="1400">
                          <a:effectLst/>
                        </a:rPr>
                        <a:t> of </a:t>
                      </a:r>
                      <a:r>
                        <a:rPr lang="en-US" sz="1400">
                          <a:effectLst/>
                          <a:hlinkClick r:id="rId3"/>
                        </a:rPr>
                        <a:t>string</a:t>
                      </a:r>
                      <a:endParaRPr lang="en-US" sz="140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Defines a section used to declare additional metadata information. </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r>
                        <a:rPr lang="en-US" sz="1400" b="1">
                          <a:effectLst/>
                        </a:rPr>
                        <a:t>inputs</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no</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list of </a:t>
                      </a:r>
                    </a:p>
                    <a:p>
                      <a:r>
                        <a:rPr lang="en-US" sz="1400">
                          <a:effectLst/>
                          <a:hlinkClick r:id="rId7"/>
                        </a:rPr>
                        <a:t>property definitions</a:t>
                      </a:r>
                      <a:endParaRPr lang="en-US" sz="140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The optional list of input parameter definitions.</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r>
                        <a:rPr lang="en-US" sz="1400" b="1" dirty="0">
                          <a:effectLst/>
                        </a:rPr>
                        <a:t>steps</a:t>
                      </a:r>
                    </a:p>
                    <a:p>
                      <a:r>
                        <a:rPr lang="en-US" sz="1400" dirty="0">
                          <a:effectLst/>
                        </a:rPr>
                        <a:t> </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smtClean="0">
                          <a:effectLst/>
                        </a:rPr>
                        <a:t>no</a:t>
                      </a:r>
                      <a:endParaRPr lang="en-US" sz="1400"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of </a:t>
                      </a:r>
                      <a:r>
                        <a:rPr lang="en-US" sz="1400" dirty="0">
                          <a:effectLst/>
                          <a:hlinkClick r:id="rId8"/>
                        </a:rPr>
                        <a:t>step definitions</a:t>
                      </a:r>
                      <a:endParaRPr lang="en-US" sz="1400"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An optional list of valid Node Templates or Groups the Policy can be applied to.</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033155131"/>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Controller Blueprints(CB) Instance Model ( Cont..)</a:t>
            </a:r>
          </a:p>
        </p:txBody>
      </p:sp>
      <p:graphicFrame>
        <p:nvGraphicFramePr>
          <p:cNvPr id="4" name="Table 3"/>
          <p:cNvGraphicFramePr>
            <a:graphicFrameLocks noGrp="1"/>
          </p:cNvGraphicFramePr>
          <p:nvPr>
            <p:extLst>
              <p:ext uri="{D42A27DB-BD31-4B8C-83A1-F6EECF244321}">
                <p14:modId xmlns:p14="http://schemas.microsoft.com/office/powerpoint/2010/main" val="586719152"/>
              </p:ext>
            </p:extLst>
          </p:nvPr>
        </p:nvGraphicFramePr>
        <p:xfrm>
          <a:off x="314961" y="1300163"/>
          <a:ext cx="11506200" cy="1165602"/>
        </p:xfrm>
        <a:graphic>
          <a:graphicData uri="http://schemas.openxmlformats.org/drawingml/2006/table">
            <a:tbl>
              <a:tblPr/>
              <a:tblGrid>
                <a:gridCol w="1990573"/>
                <a:gridCol w="1231163"/>
                <a:gridCol w="1949150"/>
                <a:gridCol w="6335314"/>
              </a:tblGrid>
              <a:tr h="251363">
                <a:tc>
                  <a:txBody>
                    <a:bodyPr/>
                    <a:lstStyle/>
                    <a:p>
                      <a:pPr algn="ctr"/>
                      <a:r>
                        <a:rPr lang="en-US" sz="1400" b="1" dirty="0" smtClean="0">
                          <a:effectLst/>
                        </a:rPr>
                        <a:t>Step keys</a:t>
                      </a:r>
                      <a:endParaRPr lang="en-US" sz="1400" b="1" dirty="0">
                        <a:effectLst/>
                      </a:endParaRPr>
                    </a:p>
                  </a:txBody>
                  <a:tcPr marL="52749" marR="52749" marT="26604" marB="266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Required</a:t>
                      </a:r>
                    </a:p>
                  </a:txBody>
                  <a:tcPr marL="52749" marR="52749" marT="26604" marB="266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Type</a:t>
                      </a:r>
                    </a:p>
                  </a:txBody>
                  <a:tcPr marL="52749" marR="52749" marT="26604" marB="266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dirty="0">
                          <a:effectLst/>
                        </a:rPr>
                        <a:t>Description</a:t>
                      </a:r>
                    </a:p>
                  </a:txBody>
                  <a:tcPr marL="52749" marR="52749" marT="26604" marB="266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49517">
                <a:tc>
                  <a:txBody>
                    <a:bodyPr/>
                    <a:lstStyle/>
                    <a:p>
                      <a:r>
                        <a:rPr lang="en-US" sz="1400" b="1">
                          <a:effectLst/>
                        </a:rPr>
                        <a:t>target</a:t>
                      </a:r>
                    </a:p>
                  </a:txBody>
                  <a:tcPr marL="52749" marR="52749" marT="26604" marB="266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yes</a:t>
                      </a:r>
                    </a:p>
                  </a:txBody>
                  <a:tcPr marL="52749" marR="52749" marT="26604" marB="266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2"/>
                        </a:rPr>
                        <a:t>string</a:t>
                      </a:r>
                      <a:endParaRPr lang="en-US" sz="1400">
                        <a:effectLst/>
                      </a:endParaRPr>
                    </a:p>
                  </a:txBody>
                  <a:tcPr marL="52749" marR="52749" marT="26604" marB="266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The target of the step (this can be a node template name, a group name)</a:t>
                      </a:r>
                    </a:p>
                  </a:txBody>
                  <a:tcPr marL="52749" marR="52749" marT="26604" marB="266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9517">
                <a:tc>
                  <a:txBody>
                    <a:bodyPr/>
                    <a:lstStyle/>
                    <a:p>
                      <a:r>
                        <a:rPr lang="en-US" sz="1400" b="1" dirty="0">
                          <a:effectLst/>
                        </a:rPr>
                        <a:t>activities</a:t>
                      </a:r>
                    </a:p>
                  </a:txBody>
                  <a:tcPr marL="52749" marR="52749" marT="26604" marB="266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yes</a:t>
                      </a:r>
                    </a:p>
                  </a:txBody>
                  <a:tcPr marL="52749" marR="52749" marT="26604" marB="266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list of </a:t>
                      </a:r>
                      <a:r>
                        <a:rPr lang="en-US" sz="1400">
                          <a:effectLst/>
                          <a:hlinkClick r:id="rId3"/>
                        </a:rPr>
                        <a:t>activity_definition</a:t>
                      </a:r>
                      <a:endParaRPr lang="en-US" sz="1400">
                        <a:effectLst/>
                      </a:endParaRPr>
                    </a:p>
                  </a:txBody>
                  <a:tcPr marL="52749" marR="52749" marT="26604" marB="266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The list of sequential activities to be performed in this step.</a:t>
                      </a:r>
                    </a:p>
                  </a:txBody>
                  <a:tcPr marL="52749" marR="52749" marT="26604" marB="266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35960527"/>
              </p:ext>
            </p:extLst>
          </p:nvPr>
        </p:nvGraphicFramePr>
        <p:xfrm>
          <a:off x="314961" y="2892677"/>
          <a:ext cx="11506200" cy="787400"/>
        </p:xfrm>
        <a:graphic>
          <a:graphicData uri="http://schemas.openxmlformats.org/drawingml/2006/table">
            <a:tbl>
              <a:tblPr/>
              <a:tblGrid>
                <a:gridCol w="1990573"/>
                <a:gridCol w="1231163"/>
                <a:gridCol w="1887017"/>
                <a:gridCol w="6397447"/>
              </a:tblGrid>
              <a:tr h="0">
                <a:tc>
                  <a:txBody>
                    <a:bodyPr/>
                    <a:lstStyle/>
                    <a:p>
                      <a:pPr algn="ctr"/>
                      <a:r>
                        <a:rPr lang="en-US" sz="1400" b="1" dirty="0" smtClean="0">
                          <a:effectLst/>
                        </a:rPr>
                        <a:t>Activity</a:t>
                      </a:r>
                      <a:r>
                        <a:rPr lang="en-US" sz="1400" b="1" baseline="0" dirty="0" smtClean="0">
                          <a:effectLst/>
                        </a:rPr>
                        <a:t> Definitions Keys</a:t>
                      </a:r>
                      <a:endParaRPr lang="en-US" sz="1400" b="1"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Required</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Type</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dirty="0">
                          <a:effectLst/>
                        </a:rPr>
                        <a:t>Description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r>
                        <a:rPr lang="en-US" sz="1400" b="1" dirty="0" err="1">
                          <a:effectLst/>
                        </a:rPr>
                        <a:t>call_operation</a:t>
                      </a:r>
                      <a:endParaRPr lang="en-US" sz="1400" b="1"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2"/>
                        </a:rPr>
                        <a:t>string</a:t>
                      </a:r>
                      <a:endParaRPr lang="en-US" sz="140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A string that defines the name of the interface and operation to be called on the node using the &lt;</a:t>
                      </a:r>
                      <a:r>
                        <a:rPr lang="en-US" sz="1400" dirty="0" err="1">
                          <a:effectLst/>
                        </a:rPr>
                        <a:t>interface_name</a:t>
                      </a:r>
                      <a:r>
                        <a:rPr lang="en-US" sz="1400" dirty="0">
                          <a:effectLst/>
                        </a:rPr>
                        <a:t>&gt;.&lt;</a:t>
                      </a:r>
                      <a:r>
                        <a:rPr lang="en-US" sz="1400" dirty="0" err="1">
                          <a:effectLst/>
                        </a:rPr>
                        <a:t>operation_name</a:t>
                      </a:r>
                      <a:r>
                        <a:rPr lang="en-US" sz="1400" dirty="0">
                          <a:effectLst/>
                        </a:rPr>
                        <a:t>&gt; notation.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59399479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Controller </a:t>
            </a:r>
            <a:r>
              <a:rPr lang="en-US" dirty="0" smtClean="0"/>
              <a:t>Blueprints Functions</a:t>
            </a:r>
            <a:endParaRPr lang="en-US" dirty="0"/>
          </a:p>
        </p:txBody>
      </p:sp>
      <p:sp>
        <p:nvSpPr>
          <p:cNvPr id="3" name="Text Placeholder 2"/>
          <p:cNvSpPr>
            <a:spLocks noGrp="1"/>
          </p:cNvSpPr>
          <p:nvPr>
            <p:ph type="body" sz="quarter" idx="10"/>
          </p:nvPr>
        </p:nvSpPr>
        <p:spPr/>
        <p:txBody>
          <a:bodyPr>
            <a:normAutofit fontScale="70000" lnSpcReduction="20000"/>
          </a:bodyPr>
          <a:lstStyle/>
          <a:p>
            <a:r>
              <a:rPr lang="en-US" b="1" dirty="0" err="1"/>
              <a:t>get_input</a:t>
            </a:r>
            <a:endParaRPr lang="en-US" b="1" dirty="0"/>
          </a:p>
          <a:p>
            <a:pPr lvl="1"/>
            <a:r>
              <a:rPr lang="en-US" dirty="0"/>
              <a:t>The </a:t>
            </a:r>
            <a:r>
              <a:rPr lang="en-US" dirty="0" err="1"/>
              <a:t>get_input</a:t>
            </a:r>
            <a:r>
              <a:rPr lang="en-US" dirty="0"/>
              <a:t> function is used to retrieve the values of properties declared within the inputs section of a TOSCA Service Template.</a:t>
            </a:r>
          </a:p>
          <a:p>
            <a:pPr lvl="2"/>
            <a:r>
              <a:rPr lang="en-US" i="1" dirty="0" err="1"/>
              <a:t>get_input</a:t>
            </a:r>
            <a:r>
              <a:rPr lang="en-US" i="1" dirty="0"/>
              <a:t>: &lt;</a:t>
            </a:r>
            <a:r>
              <a:rPr lang="en-US" i="1" dirty="0" err="1"/>
              <a:t>input_property_name</a:t>
            </a:r>
            <a:r>
              <a:rPr lang="en-US" i="1" dirty="0" smtClean="0"/>
              <a:t>&gt;</a:t>
            </a:r>
          </a:p>
          <a:p>
            <a:r>
              <a:rPr lang="en-US" b="1" dirty="0" err="1" smtClean="0"/>
              <a:t>get_property</a:t>
            </a:r>
            <a:endParaRPr lang="en-US" b="1" dirty="0"/>
          </a:p>
          <a:p>
            <a:pPr lvl="1"/>
            <a:r>
              <a:rPr lang="en-US" dirty="0"/>
              <a:t>The </a:t>
            </a:r>
            <a:r>
              <a:rPr lang="en-US" dirty="0" err="1"/>
              <a:t>get_property</a:t>
            </a:r>
            <a:r>
              <a:rPr lang="en-US" dirty="0"/>
              <a:t> function is used to retrieve property values between </a:t>
            </a:r>
            <a:r>
              <a:rPr lang="en-US" dirty="0" err="1"/>
              <a:t>modelable</a:t>
            </a:r>
            <a:r>
              <a:rPr lang="en-US" dirty="0"/>
              <a:t> entities defined in the same service template.</a:t>
            </a:r>
          </a:p>
          <a:p>
            <a:pPr lvl="2"/>
            <a:r>
              <a:rPr lang="en-US" i="1" dirty="0" err="1"/>
              <a:t>get_property</a:t>
            </a:r>
            <a:r>
              <a:rPr lang="en-US" i="1" dirty="0"/>
              <a:t>: [ &lt;</a:t>
            </a:r>
            <a:r>
              <a:rPr lang="en-US" i="1" dirty="0" err="1"/>
              <a:t>modelable_entity_name</a:t>
            </a:r>
            <a:r>
              <a:rPr lang="en-US" i="1" dirty="0"/>
              <a:t>&gt;, &lt;</a:t>
            </a:r>
            <a:r>
              <a:rPr lang="en-US" i="1" dirty="0" err="1"/>
              <a:t>optional_req_or_cap_name</a:t>
            </a:r>
            <a:r>
              <a:rPr lang="en-US" i="1" dirty="0"/>
              <a:t>&gt;, &lt;</a:t>
            </a:r>
            <a:r>
              <a:rPr lang="en-US" i="1" dirty="0" err="1"/>
              <a:t>property_name</a:t>
            </a:r>
            <a:r>
              <a:rPr lang="en-US" i="1" dirty="0"/>
              <a:t>&gt;, &lt;nested_property_name_or_index_1&gt;, ..., &lt;</a:t>
            </a:r>
            <a:r>
              <a:rPr lang="en-US" i="1" dirty="0" err="1"/>
              <a:t>nested_property_name_or_index_n</a:t>
            </a:r>
            <a:r>
              <a:rPr lang="en-US" i="1" dirty="0"/>
              <a:t>&gt; ] </a:t>
            </a:r>
          </a:p>
          <a:p>
            <a:r>
              <a:rPr lang="en-US" b="1" dirty="0" err="1"/>
              <a:t>get_attribute</a:t>
            </a:r>
            <a:endParaRPr lang="en-US" b="1" dirty="0"/>
          </a:p>
          <a:p>
            <a:pPr lvl="1"/>
            <a:r>
              <a:rPr lang="en-US" dirty="0"/>
              <a:t>The </a:t>
            </a:r>
            <a:r>
              <a:rPr lang="en-US" dirty="0" err="1"/>
              <a:t>get_attribute</a:t>
            </a:r>
            <a:r>
              <a:rPr lang="en-US" dirty="0"/>
              <a:t> function is used to retrieve the values of named attributes declared by the referenced node or relationship template name.</a:t>
            </a:r>
          </a:p>
          <a:p>
            <a:pPr lvl="2"/>
            <a:r>
              <a:rPr lang="en-US" i="1" dirty="0" err="1"/>
              <a:t>get_attribute</a:t>
            </a:r>
            <a:r>
              <a:rPr lang="en-US" i="1" dirty="0"/>
              <a:t>: [ &lt;</a:t>
            </a:r>
            <a:r>
              <a:rPr lang="en-US" i="1" dirty="0" err="1"/>
              <a:t>modelable_entity_name</a:t>
            </a:r>
            <a:r>
              <a:rPr lang="en-US" i="1" dirty="0"/>
              <a:t>&gt;, &lt;</a:t>
            </a:r>
            <a:r>
              <a:rPr lang="en-US" i="1" dirty="0" err="1"/>
              <a:t>optional_req_or_cap_name</a:t>
            </a:r>
            <a:r>
              <a:rPr lang="en-US" i="1" dirty="0"/>
              <a:t>&gt;, &lt;</a:t>
            </a:r>
            <a:r>
              <a:rPr lang="en-US" i="1" dirty="0" err="1"/>
              <a:t>attribute_name</a:t>
            </a:r>
            <a:r>
              <a:rPr lang="en-US" i="1" dirty="0"/>
              <a:t>&gt;, &lt;nested_attribute_name_or_index_1&gt;, ..., &lt;</a:t>
            </a:r>
            <a:r>
              <a:rPr lang="en-US" i="1" dirty="0" err="1"/>
              <a:t>nested_attribute_name_or_index_n</a:t>
            </a:r>
            <a:r>
              <a:rPr lang="en-US" i="1" dirty="0"/>
              <a:t>&gt; ]</a:t>
            </a:r>
          </a:p>
          <a:p>
            <a:r>
              <a:rPr lang="en-US" b="1" dirty="0" err="1" smtClean="0"/>
              <a:t>get_operation_output</a:t>
            </a:r>
            <a:endParaRPr lang="en-US" b="1" dirty="0"/>
          </a:p>
          <a:p>
            <a:pPr lvl="1"/>
            <a:r>
              <a:rPr lang="en-US" dirty="0"/>
              <a:t>The </a:t>
            </a:r>
            <a:r>
              <a:rPr lang="en-US" dirty="0" err="1"/>
              <a:t>get_operation_output</a:t>
            </a:r>
            <a:r>
              <a:rPr lang="en-US" dirty="0"/>
              <a:t> function is used to retrieve the values of variables exposed / exported from an interface operation.</a:t>
            </a:r>
          </a:p>
          <a:p>
            <a:pPr lvl="2"/>
            <a:r>
              <a:rPr lang="en-US" i="1" dirty="0" err="1"/>
              <a:t>get_operation_output</a:t>
            </a:r>
            <a:r>
              <a:rPr lang="en-US" i="1" dirty="0"/>
              <a:t>: &lt;</a:t>
            </a:r>
            <a:r>
              <a:rPr lang="en-US" i="1" dirty="0" err="1"/>
              <a:t>modelable_entity_name</a:t>
            </a:r>
            <a:r>
              <a:rPr lang="en-US" i="1" dirty="0"/>
              <a:t>&gt;, &lt;</a:t>
            </a:r>
            <a:r>
              <a:rPr lang="en-US" i="1" dirty="0" err="1"/>
              <a:t>interface_name</a:t>
            </a:r>
            <a:r>
              <a:rPr lang="en-US" i="1" dirty="0"/>
              <a:t>&gt;, &lt;</a:t>
            </a:r>
            <a:r>
              <a:rPr lang="en-US" i="1" dirty="0" err="1"/>
              <a:t>operation_name</a:t>
            </a:r>
            <a:r>
              <a:rPr lang="en-US" i="1" dirty="0"/>
              <a:t>&gt;, &lt;</a:t>
            </a:r>
            <a:r>
              <a:rPr lang="en-US" i="1" dirty="0" err="1"/>
              <a:t>output_variable_name</a:t>
            </a:r>
            <a:r>
              <a:rPr lang="en-US" i="1" dirty="0"/>
              <a:t>&gt;</a:t>
            </a:r>
          </a:p>
          <a:p>
            <a:r>
              <a:rPr lang="en-US" b="1" dirty="0" err="1" smtClean="0"/>
              <a:t>get_artifact</a:t>
            </a:r>
            <a:endParaRPr lang="en-US" b="1" dirty="0"/>
          </a:p>
          <a:p>
            <a:pPr lvl="1"/>
            <a:r>
              <a:rPr lang="en-US" dirty="0"/>
              <a:t>The </a:t>
            </a:r>
            <a:r>
              <a:rPr lang="en-US" dirty="0" err="1"/>
              <a:t>get_artifact</a:t>
            </a:r>
            <a:r>
              <a:rPr lang="en-US" dirty="0"/>
              <a:t> function is used to retrieve artifact location between </a:t>
            </a:r>
            <a:r>
              <a:rPr lang="en-US" dirty="0" err="1"/>
              <a:t>modelable</a:t>
            </a:r>
            <a:r>
              <a:rPr lang="en-US" dirty="0"/>
              <a:t> entities defined in the same service template.</a:t>
            </a:r>
          </a:p>
          <a:p>
            <a:pPr lvl="2"/>
            <a:r>
              <a:rPr lang="en-US" i="1" dirty="0" err="1"/>
              <a:t>get_artifact</a:t>
            </a:r>
            <a:r>
              <a:rPr lang="en-US" i="1" dirty="0"/>
              <a:t>: [ &lt;</a:t>
            </a:r>
            <a:r>
              <a:rPr lang="en-US" i="1" dirty="0" err="1"/>
              <a:t>modelable_entity_name</a:t>
            </a:r>
            <a:r>
              <a:rPr lang="en-US" i="1" dirty="0"/>
              <a:t>&gt;, &lt;</a:t>
            </a:r>
            <a:r>
              <a:rPr lang="en-US" i="1" dirty="0" err="1"/>
              <a:t>artifact_name</a:t>
            </a:r>
            <a:r>
              <a:rPr lang="en-US" i="1" dirty="0"/>
              <a:t>&gt;, &lt;location&gt;, &lt;remove&gt; </a:t>
            </a:r>
            <a:r>
              <a:rPr lang="en-US" i="1" dirty="0" smtClean="0"/>
              <a:t>]</a:t>
            </a:r>
          </a:p>
        </p:txBody>
      </p:sp>
    </p:spTree>
    <p:extLst>
      <p:ext uri="{BB962C8B-B14F-4D97-AF65-F5344CB8AC3E}">
        <p14:creationId xmlns:p14="http://schemas.microsoft.com/office/powerpoint/2010/main" val="947194323"/>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1647944" y="1379113"/>
            <a:ext cx="8506327" cy="2117558"/>
          </a:xfrm>
          <a:prstGeom prst="roundRect">
            <a:avLst/>
          </a:prstGeom>
          <a:solidFill>
            <a:srgbClr val="EDE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Controller Blueprints Archive(CBA) Format</a:t>
            </a:r>
            <a:endParaRPr lang="en-US" dirty="0"/>
          </a:p>
        </p:txBody>
      </p:sp>
      <p:grpSp>
        <p:nvGrpSpPr>
          <p:cNvPr id="10" name="Group 9"/>
          <p:cNvGrpSpPr/>
          <p:nvPr/>
        </p:nvGrpSpPr>
        <p:grpSpPr>
          <a:xfrm>
            <a:off x="5191376" y="1579133"/>
            <a:ext cx="1491916" cy="1684421"/>
            <a:chOff x="2201779" y="1648326"/>
            <a:chExt cx="1491916" cy="1684421"/>
          </a:xfrm>
          <a:effectLst>
            <a:outerShdw blurRad="50800" dist="38100" dir="2700000" algn="tl" rotWithShape="0">
              <a:prstClr val="black">
                <a:alpha val="40000"/>
              </a:prstClr>
            </a:outerShdw>
          </a:effectLst>
        </p:grpSpPr>
        <p:grpSp>
          <p:nvGrpSpPr>
            <p:cNvPr id="11" name="Group 10"/>
            <p:cNvGrpSpPr/>
            <p:nvPr/>
          </p:nvGrpSpPr>
          <p:grpSpPr>
            <a:xfrm>
              <a:off x="2201779" y="1648326"/>
              <a:ext cx="1491916" cy="1684421"/>
              <a:chOff x="2201779" y="1648326"/>
              <a:chExt cx="1491916" cy="1684421"/>
            </a:xfrm>
          </p:grpSpPr>
          <p:sp>
            <p:nvSpPr>
              <p:cNvPr id="14" name="Rectangle 13"/>
              <p:cNvSpPr/>
              <p:nvPr/>
            </p:nvSpPr>
            <p:spPr>
              <a:xfrm>
                <a:off x="2201779" y="1648326"/>
                <a:ext cx="1491916" cy="168442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201779" y="2719137"/>
                <a:ext cx="1491916" cy="61361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2201779" y="1807411"/>
              <a:ext cx="1491916" cy="738664"/>
            </a:xfrm>
            <a:prstGeom prst="rect">
              <a:avLst/>
            </a:prstGeom>
            <a:noFill/>
          </p:spPr>
          <p:txBody>
            <a:bodyPr wrap="square" rtlCol="0">
              <a:spAutoFit/>
            </a:bodyPr>
            <a:lstStyle/>
            <a:p>
              <a:r>
                <a:rPr lang="en-US" sz="1050" dirty="0" smtClean="0"/>
                <a:t>Flow Definitions files, such as directed graph, dataflow </a:t>
              </a:r>
              <a:r>
                <a:rPr lang="en-US" sz="1050" dirty="0" err="1" smtClean="0"/>
                <a:t>dsl</a:t>
              </a:r>
              <a:r>
                <a:rPr lang="en-US" sz="1050" dirty="0" smtClean="0"/>
                <a:t>, etc.</a:t>
              </a:r>
            </a:p>
            <a:p>
              <a:r>
                <a:rPr lang="en-US" sz="1050" b="1" dirty="0" smtClean="0"/>
                <a:t>Formats: .</a:t>
              </a:r>
              <a:r>
                <a:rPr lang="en-US" sz="1050" b="1" dirty="0" err="1" smtClean="0"/>
                <a:t>json</a:t>
              </a:r>
              <a:r>
                <a:rPr lang="en-US" sz="1050" b="1" dirty="0" smtClean="0"/>
                <a:t>, .xml</a:t>
              </a:r>
              <a:endParaRPr lang="en-US" sz="1050" b="1" dirty="0"/>
            </a:p>
          </p:txBody>
        </p:sp>
        <p:sp>
          <p:nvSpPr>
            <p:cNvPr id="13" name="TextBox 12"/>
            <p:cNvSpPr txBox="1"/>
            <p:nvPr/>
          </p:nvSpPr>
          <p:spPr>
            <a:xfrm>
              <a:off x="2201779" y="2898984"/>
              <a:ext cx="1491916" cy="253916"/>
            </a:xfrm>
            <a:prstGeom prst="rect">
              <a:avLst/>
            </a:prstGeom>
            <a:noFill/>
          </p:spPr>
          <p:txBody>
            <a:bodyPr wrap="square" rtlCol="0">
              <a:spAutoFit/>
            </a:bodyPr>
            <a:lstStyle/>
            <a:p>
              <a:pPr algn="ctr"/>
              <a:r>
                <a:rPr lang="en-US" sz="1050" b="1" dirty="0" smtClean="0">
                  <a:solidFill>
                    <a:schemeClr val="bg1"/>
                  </a:solidFill>
                </a:rPr>
                <a:t>Plans</a:t>
              </a:r>
              <a:endParaRPr lang="en-US" sz="1050" b="1" dirty="0">
                <a:solidFill>
                  <a:schemeClr val="bg1"/>
                </a:solidFill>
              </a:endParaRPr>
            </a:p>
          </p:txBody>
        </p:sp>
      </p:grpSp>
      <p:grpSp>
        <p:nvGrpSpPr>
          <p:cNvPr id="16" name="Group 15"/>
          <p:cNvGrpSpPr/>
          <p:nvPr/>
        </p:nvGrpSpPr>
        <p:grpSpPr>
          <a:xfrm>
            <a:off x="6837700" y="1579132"/>
            <a:ext cx="1491916" cy="1684421"/>
            <a:chOff x="2201779" y="1648326"/>
            <a:chExt cx="1491916" cy="1684421"/>
          </a:xfrm>
          <a:effectLst>
            <a:outerShdw blurRad="50800" dist="38100" dir="2700000" algn="tl" rotWithShape="0">
              <a:prstClr val="black">
                <a:alpha val="40000"/>
              </a:prstClr>
            </a:outerShdw>
          </a:effectLst>
        </p:grpSpPr>
        <p:grpSp>
          <p:nvGrpSpPr>
            <p:cNvPr id="17" name="Group 16"/>
            <p:cNvGrpSpPr/>
            <p:nvPr/>
          </p:nvGrpSpPr>
          <p:grpSpPr>
            <a:xfrm>
              <a:off x="2201779" y="1648326"/>
              <a:ext cx="1491916" cy="1684421"/>
              <a:chOff x="2201779" y="1648326"/>
              <a:chExt cx="1491916" cy="1684421"/>
            </a:xfrm>
          </p:grpSpPr>
          <p:sp>
            <p:nvSpPr>
              <p:cNvPr id="20" name="Rectangle 19"/>
              <p:cNvSpPr/>
              <p:nvPr/>
            </p:nvSpPr>
            <p:spPr>
              <a:xfrm>
                <a:off x="2201779" y="1648326"/>
                <a:ext cx="1491916" cy="168442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201779" y="2719137"/>
                <a:ext cx="1491916" cy="61361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2201779" y="1807411"/>
              <a:ext cx="1491916" cy="577081"/>
            </a:xfrm>
            <a:prstGeom prst="rect">
              <a:avLst/>
            </a:prstGeom>
            <a:noFill/>
          </p:spPr>
          <p:txBody>
            <a:bodyPr wrap="square" rtlCol="0">
              <a:spAutoFit/>
            </a:bodyPr>
            <a:lstStyle/>
            <a:p>
              <a:r>
                <a:rPr lang="en-US" sz="1050" dirty="0" smtClean="0"/>
                <a:t>Executions scripts used during flows.</a:t>
              </a:r>
            </a:p>
            <a:p>
              <a:r>
                <a:rPr lang="en-US" sz="1050" b="1" dirty="0" smtClean="0"/>
                <a:t>Formats: .</a:t>
              </a:r>
              <a:r>
                <a:rPr lang="en-US" sz="1050" b="1" dirty="0" err="1" smtClean="0"/>
                <a:t>py</a:t>
              </a:r>
              <a:r>
                <a:rPr lang="en-US" sz="1050" b="1" dirty="0" smtClean="0"/>
                <a:t>, .</a:t>
              </a:r>
              <a:r>
                <a:rPr lang="en-US" sz="1050" b="1" dirty="0" err="1" smtClean="0"/>
                <a:t>js</a:t>
              </a:r>
              <a:r>
                <a:rPr lang="en-US" sz="1050" b="1" dirty="0" smtClean="0"/>
                <a:t>, .</a:t>
              </a:r>
              <a:r>
                <a:rPr lang="en-US" sz="1050" b="1" dirty="0" err="1" smtClean="0"/>
                <a:t>kotlin</a:t>
              </a:r>
              <a:endParaRPr lang="en-US" sz="1050" b="1" dirty="0"/>
            </a:p>
          </p:txBody>
        </p:sp>
        <p:sp>
          <p:nvSpPr>
            <p:cNvPr id="19" name="TextBox 18"/>
            <p:cNvSpPr txBox="1"/>
            <p:nvPr/>
          </p:nvSpPr>
          <p:spPr>
            <a:xfrm>
              <a:off x="2201779" y="2898984"/>
              <a:ext cx="1491916" cy="253916"/>
            </a:xfrm>
            <a:prstGeom prst="rect">
              <a:avLst/>
            </a:prstGeom>
            <a:noFill/>
          </p:spPr>
          <p:txBody>
            <a:bodyPr wrap="square" rtlCol="0">
              <a:spAutoFit/>
            </a:bodyPr>
            <a:lstStyle/>
            <a:p>
              <a:pPr algn="ctr"/>
              <a:r>
                <a:rPr lang="en-US" sz="1050" b="1" dirty="0" smtClean="0">
                  <a:solidFill>
                    <a:schemeClr val="bg1"/>
                  </a:solidFill>
                </a:rPr>
                <a:t>Scripts</a:t>
              </a:r>
              <a:endParaRPr lang="en-US" sz="1050" b="1" dirty="0">
                <a:solidFill>
                  <a:schemeClr val="bg1"/>
                </a:solidFill>
              </a:endParaRPr>
            </a:p>
          </p:txBody>
        </p:sp>
      </p:grpSp>
      <p:grpSp>
        <p:nvGrpSpPr>
          <p:cNvPr id="28" name="Group 27"/>
          <p:cNvGrpSpPr/>
          <p:nvPr/>
        </p:nvGrpSpPr>
        <p:grpSpPr>
          <a:xfrm>
            <a:off x="1830558" y="1579135"/>
            <a:ext cx="1491916" cy="1684421"/>
            <a:chOff x="2201779" y="1648326"/>
            <a:chExt cx="1491916" cy="1684421"/>
          </a:xfrm>
          <a:effectLst>
            <a:outerShdw blurRad="50800" dist="38100" dir="2700000" algn="tl" rotWithShape="0">
              <a:prstClr val="black">
                <a:alpha val="40000"/>
              </a:prstClr>
            </a:outerShdw>
          </a:effectLst>
        </p:grpSpPr>
        <p:grpSp>
          <p:nvGrpSpPr>
            <p:cNvPr id="29" name="Group 28"/>
            <p:cNvGrpSpPr/>
            <p:nvPr/>
          </p:nvGrpSpPr>
          <p:grpSpPr>
            <a:xfrm>
              <a:off x="2201779" y="1648326"/>
              <a:ext cx="1491916" cy="1684421"/>
              <a:chOff x="2201779" y="1648326"/>
              <a:chExt cx="1491916" cy="1684421"/>
            </a:xfrm>
          </p:grpSpPr>
          <p:sp>
            <p:nvSpPr>
              <p:cNvPr id="32" name="Rectangle 31"/>
              <p:cNvSpPr/>
              <p:nvPr/>
            </p:nvSpPr>
            <p:spPr>
              <a:xfrm>
                <a:off x="2201779" y="1648326"/>
                <a:ext cx="1491916" cy="168442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201779" y="2719137"/>
                <a:ext cx="1491916" cy="61361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2201779" y="1807411"/>
              <a:ext cx="1491916" cy="900246"/>
            </a:xfrm>
            <a:prstGeom prst="rect">
              <a:avLst/>
            </a:prstGeom>
            <a:noFill/>
          </p:spPr>
          <p:txBody>
            <a:bodyPr wrap="square" rtlCol="0">
              <a:spAutoFit/>
            </a:bodyPr>
            <a:lstStyle/>
            <a:p>
              <a:r>
                <a:rPr lang="en-US" sz="1050" dirty="0" smtClean="0"/>
                <a:t>Controller Blueprints definitions </a:t>
              </a:r>
              <a:r>
                <a:rPr lang="en-US" sz="1050" dirty="0" smtClean="0"/>
                <a:t>file, Resource Definition, Others</a:t>
              </a:r>
              <a:endParaRPr lang="en-US" sz="1050" dirty="0" smtClean="0"/>
            </a:p>
            <a:p>
              <a:r>
                <a:rPr lang="en-US" sz="1050" b="1" dirty="0" smtClean="0"/>
                <a:t>Formats : .</a:t>
              </a:r>
              <a:r>
                <a:rPr lang="en-US" sz="1050" b="1" dirty="0" err="1" smtClean="0"/>
                <a:t>json</a:t>
              </a:r>
              <a:endParaRPr lang="en-US" sz="1050" b="1" dirty="0"/>
            </a:p>
          </p:txBody>
        </p:sp>
        <p:sp>
          <p:nvSpPr>
            <p:cNvPr id="31" name="TextBox 30"/>
            <p:cNvSpPr txBox="1"/>
            <p:nvPr/>
          </p:nvSpPr>
          <p:spPr>
            <a:xfrm>
              <a:off x="2201779" y="2898984"/>
              <a:ext cx="1491916" cy="253916"/>
            </a:xfrm>
            <a:prstGeom prst="rect">
              <a:avLst/>
            </a:prstGeom>
            <a:noFill/>
          </p:spPr>
          <p:txBody>
            <a:bodyPr wrap="square" rtlCol="0">
              <a:spAutoFit/>
            </a:bodyPr>
            <a:lstStyle/>
            <a:p>
              <a:pPr algn="ctr"/>
              <a:r>
                <a:rPr lang="en-US" sz="1050" b="1" dirty="0" smtClean="0">
                  <a:solidFill>
                    <a:schemeClr val="bg1"/>
                  </a:solidFill>
                </a:rPr>
                <a:t>Definition</a:t>
              </a:r>
              <a:endParaRPr lang="en-US" sz="1050" b="1" dirty="0">
                <a:solidFill>
                  <a:schemeClr val="bg1"/>
                </a:solidFill>
              </a:endParaRPr>
            </a:p>
          </p:txBody>
        </p:sp>
      </p:grpSp>
      <p:grpSp>
        <p:nvGrpSpPr>
          <p:cNvPr id="34" name="Group 33"/>
          <p:cNvGrpSpPr/>
          <p:nvPr/>
        </p:nvGrpSpPr>
        <p:grpSpPr>
          <a:xfrm>
            <a:off x="8484024" y="1579131"/>
            <a:ext cx="1491916" cy="1684421"/>
            <a:chOff x="2201779" y="1648326"/>
            <a:chExt cx="1491916" cy="1684421"/>
          </a:xfrm>
          <a:effectLst>
            <a:outerShdw blurRad="50800" dist="38100" dir="2700000" algn="tl" rotWithShape="0">
              <a:prstClr val="black">
                <a:alpha val="40000"/>
              </a:prstClr>
            </a:outerShdw>
          </a:effectLst>
        </p:grpSpPr>
        <p:grpSp>
          <p:nvGrpSpPr>
            <p:cNvPr id="35" name="Group 34"/>
            <p:cNvGrpSpPr/>
            <p:nvPr/>
          </p:nvGrpSpPr>
          <p:grpSpPr>
            <a:xfrm>
              <a:off x="2201779" y="1648326"/>
              <a:ext cx="1491916" cy="1684421"/>
              <a:chOff x="2201779" y="1648326"/>
              <a:chExt cx="1491916" cy="1684421"/>
            </a:xfrm>
          </p:grpSpPr>
          <p:sp>
            <p:nvSpPr>
              <p:cNvPr id="38" name="Rectangle 37"/>
              <p:cNvSpPr/>
              <p:nvPr/>
            </p:nvSpPr>
            <p:spPr>
              <a:xfrm>
                <a:off x="2201779" y="1648326"/>
                <a:ext cx="1491916" cy="168442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2201779" y="2719137"/>
                <a:ext cx="1491916" cy="61361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2201779" y="1807411"/>
              <a:ext cx="1491916" cy="577081"/>
            </a:xfrm>
            <a:prstGeom prst="rect">
              <a:avLst/>
            </a:prstGeom>
            <a:noFill/>
          </p:spPr>
          <p:txBody>
            <a:bodyPr wrap="square" rtlCol="0">
              <a:spAutoFit/>
            </a:bodyPr>
            <a:lstStyle/>
            <a:p>
              <a:r>
                <a:rPr lang="en-US" sz="1050" dirty="0" smtClean="0"/>
                <a:t>Templates used </a:t>
              </a:r>
              <a:r>
                <a:rPr lang="en-US" sz="1050" dirty="0" err="1" smtClean="0"/>
                <a:t>duting</a:t>
              </a:r>
              <a:r>
                <a:rPr lang="en-US" sz="1050" dirty="0" smtClean="0"/>
                <a:t> processing.</a:t>
              </a:r>
            </a:p>
            <a:p>
              <a:r>
                <a:rPr lang="en-US" sz="1050" b="1" dirty="0" smtClean="0"/>
                <a:t>Format: .</a:t>
              </a:r>
              <a:r>
                <a:rPr lang="en-US" sz="1050" b="1" dirty="0" err="1" smtClean="0"/>
                <a:t>vtl</a:t>
              </a:r>
              <a:endParaRPr lang="en-US" sz="1050" b="1" dirty="0"/>
            </a:p>
          </p:txBody>
        </p:sp>
        <p:sp>
          <p:nvSpPr>
            <p:cNvPr id="37" name="TextBox 36"/>
            <p:cNvSpPr txBox="1"/>
            <p:nvPr/>
          </p:nvSpPr>
          <p:spPr>
            <a:xfrm>
              <a:off x="2201779" y="2898984"/>
              <a:ext cx="1491916" cy="253916"/>
            </a:xfrm>
            <a:prstGeom prst="rect">
              <a:avLst/>
            </a:prstGeom>
            <a:noFill/>
          </p:spPr>
          <p:txBody>
            <a:bodyPr wrap="square" rtlCol="0">
              <a:spAutoFit/>
            </a:bodyPr>
            <a:lstStyle/>
            <a:p>
              <a:pPr algn="ctr"/>
              <a:r>
                <a:rPr lang="en-US" sz="1050" b="1" dirty="0" smtClean="0">
                  <a:solidFill>
                    <a:schemeClr val="bg1"/>
                  </a:solidFill>
                </a:rPr>
                <a:t>Templates</a:t>
              </a:r>
              <a:endParaRPr lang="en-US" sz="1050" b="1" dirty="0">
                <a:solidFill>
                  <a:schemeClr val="bg1"/>
                </a:solidFill>
              </a:endParaRPr>
            </a:p>
          </p:txBody>
        </p:sp>
      </p:grpSp>
      <p:grpSp>
        <p:nvGrpSpPr>
          <p:cNvPr id="40" name="Group 39"/>
          <p:cNvGrpSpPr/>
          <p:nvPr/>
        </p:nvGrpSpPr>
        <p:grpSpPr>
          <a:xfrm>
            <a:off x="3510967" y="1579134"/>
            <a:ext cx="1491916" cy="1684421"/>
            <a:chOff x="2201779" y="1648326"/>
            <a:chExt cx="1491916" cy="1684421"/>
          </a:xfrm>
          <a:effectLst>
            <a:outerShdw blurRad="50800" dist="38100" dir="2700000" algn="tl" rotWithShape="0">
              <a:prstClr val="black">
                <a:alpha val="40000"/>
              </a:prstClr>
            </a:outerShdw>
          </a:effectLst>
        </p:grpSpPr>
        <p:grpSp>
          <p:nvGrpSpPr>
            <p:cNvPr id="41" name="Group 40"/>
            <p:cNvGrpSpPr/>
            <p:nvPr/>
          </p:nvGrpSpPr>
          <p:grpSpPr>
            <a:xfrm>
              <a:off x="2201779" y="1648326"/>
              <a:ext cx="1491916" cy="1684421"/>
              <a:chOff x="2201779" y="1648326"/>
              <a:chExt cx="1491916" cy="1684421"/>
            </a:xfrm>
          </p:grpSpPr>
          <p:sp>
            <p:nvSpPr>
              <p:cNvPr id="44" name="Rectangle 43"/>
              <p:cNvSpPr/>
              <p:nvPr/>
            </p:nvSpPr>
            <p:spPr>
              <a:xfrm>
                <a:off x="2201779" y="1648326"/>
                <a:ext cx="1491916" cy="168442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2201779" y="2719137"/>
                <a:ext cx="1491916" cy="61361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2201779" y="1807411"/>
              <a:ext cx="1491916" cy="900246"/>
            </a:xfrm>
            <a:prstGeom prst="rect">
              <a:avLst/>
            </a:prstGeom>
            <a:noFill/>
          </p:spPr>
          <p:txBody>
            <a:bodyPr wrap="square" rtlCol="0">
              <a:spAutoFit/>
            </a:bodyPr>
            <a:lstStyle/>
            <a:p>
              <a:r>
                <a:rPr lang="en-US" sz="1050" dirty="0" smtClean="0"/>
                <a:t>Blueprint environment properties or application properties file.</a:t>
              </a:r>
            </a:p>
            <a:p>
              <a:r>
                <a:rPr lang="en-US" sz="1050" b="1" dirty="0" smtClean="0"/>
                <a:t>Formats: .</a:t>
              </a:r>
              <a:r>
                <a:rPr lang="en-US" sz="1050" b="1" dirty="0" err="1" smtClean="0"/>
                <a:t>json</a:t>
              </a:r>
              <a:endParaRPr lang="en-US" sz="1050" b="1" dirty="0"/>
            </a:p>
          </p:txBody>
        </p:sp>
        <p:sp>
          <p:nvSpPr>
            <p:cNvPr id="43" name="TextBox 42"/>
            <p:cNvSpPr txBox="1"/>
            <p:nvPr/>
          </p:nvSpPr>
          <p:spPr>
            <a:xfrm>
              <a:off x="2201779" y="2898984"/>
              <a:ext cx="1491916" cy="253916"/>
            </a:xfrm>
            <a:prstGeom prst="rect">
              <a:avLst/>
            </a:prstGeom>
            <a:noFill/>
          </p:spPr>
          <p:txBody>
            <a:bodyPr wrap="square" rtlCol="0">
              <a:spAutoFit/>
            </a:bodyPr>
            <a:lstStyle/>
            <a:p>
              <a:pPr algn="ctr"/>
              <a:r>
                <a:rPr lang="en-US" sz="1050" b="1" dirty="0" smtClean="0">
                  <a:solidFill>
                    <a:schemeClr val="bg1"/>
                  </a:solidFill>
                </a:rPr>
                <a:t>Configuration</a:t>
              </a:r>
              <a:endParaRPr lang="en-US" sz="1050" b="1" dirty="0">
                <a:solidFill>
                  <a:schemeClr val="bg1"/>
                </a:solidFill>
              </a:endParaRPr>
            </a:p>
          </p:txBody>
        </p:sp>
      </p:grpSp>
      <p:sp>
        <p:nvSpPr>
          <p:cNvPr id="47" name="Down Arrow 46"/>
          <p:cNvSpPr/>
          <p:nvPr/>
        </p:nvSpPr>
        <p:spPr>
          <a:xfrm>
            <a:off x="5406324" y="3789076"/>
            <a:ext cx="579005" cy="946848"/>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935019" y="4969042"/>
            <a:ext cx="1515979" cy="1143000"/>
            <a:chOff x="4935019" y="4969042"/>
            <a:chExt cx="1515979" cy="1143000"/>
          </a:xfrm>
        </p:grpSpPr>
        <p:sp>
          <p:nvSpPr>
            <p:cNvPr id="49" name="Cube 48"/>
            <p:cNvSpPr/>
            <p:nvPr/>
          </p:nvSpPr>
          <p:spPr>
            <a:xfrm>
              <a:off x="4935019" y="4969042"/>
              <a:ext cx="1515979" cy="1143000"/>
            </a:xfrm>
            <a:prstGeom prst="cub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322103" y="5450305"/>
              <a:ext cx="579005" cy="369332"/>
            </a:xfrm>
            <a:prstGeom prst="rect">
              <a:avLst/>
            </a:prstGeom>
            <a:noFill/>
          </p:spPr>
          <p:txBody>
            <a:bodyPr wrap="none" rtlCol="0">
              <a:spAutoFit/>
            </a:bodyPr>
            <a:lstStyle/>
            <a:p>
              <a:r>
                <a:rPr lang="en-US" b="1" dirty="0" smtClean="0">
                  <a:solidFill>
                    <a:schemeClr val="bg1"/>
                  </a:solidFill>
                </a:rPr>
                <a:t>.</a:t>
              </a:r>
              <a:r>
                <a:rPr lang="en-US" b="1" dirty="0" err="1" smtClean="0">
                  <a:solidFill>
                    <a:schemeClr val="bg1"/>
                  </a:solidFill>
                </a:rPr>
                <a:t>cba</a:t>
              </a:r>
              <a:endParaRPr lang="en-US" b="1" dirty="0">
                <a:solidFill>
                  <a:schemeClr val="bg1"/>
                </a:solidFill>
              </a:endParaRPr>
            </a:p>
          </p:txBody>
        </p:sp>
      </p:grpSp>
    </p:spTree>
    <p:extLst>
      <p:ext uri="{BB962C8B-B14F-4D97-AF65-F5344CB8AC3E}">
        <p14:creationId xmlns:p14="http://schemas.microsoft.com/office/powerpoint/2010/main" val="4151194895"/>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SLI Data Exchange (Current)</a:t>
            </a:r>
            <a:endParaRPr lang="en-US" dirty="0"/>
          </a:p>
        </p:txBody>
      </p:sp>
      <p:pic>
        <p:nvPicPr>
          <p:cNvPr id="4" name="Picture 3"/>
          <p:cNvPicPr>
            <a:picLocks noChangeAspect="1"/>
          </p:cNvPicPr>
          <p:nvPr/>
        </p:nvPicPr>
        <p:blipFill>
          <a:blip r:embed="rId2"/>
          <a:stretch>
            <a:fillRect/>
          </a:stretch>
        </p:blipFill>
        <p:spPr>
          <a:xfrm>
            <a:off x="3883959" y="983640"/>
            <a:ext cx="7937202" cy="5429192"/>
          </a:xfrm>
          <a:prstGeom prst="rect">
            <a:avLst/>
          </a:prstGeom>
        </p:spPr>
      </p:pic>
      <p:sp>
        <p:nvSpPr>
          <p:cNvPr id="5" name="TextBox 4"/>
          <p:cNvSpPr txBox="1"/>
          <p:nvPr/>
        </p:nvSpPr>
        <p:spPr>
          <a:xfrm>
            <a:off x="230740" y="1358309"/>
            <a:ext cx="3883959" cy="4247317"/>
          </a:xfrm>
          <a:prstGeom prst="rect">
            <a:avLst/>
          </a:prstGeom>
          <a:noFill/>
        </p:spPr>
        <p:txBody>
          <a:bodyPr wrap="square" rtlCol="0">
            <a:spAutoFit/>
          </a:bodyPr>
          <a:lstStyle/>
          <a:p>
            <a:r>
              <a:rPr lang="en-US" b="1" dirty="0" smtClean="0"/>
              <a:t>Context Data Exchange:</a:t>
            </a:r>
            <a:endParaRPr lang="en-US" dirty="0" smtClean="0"/>
          </a:p>
          <a:p>
            <a:pPr marL="285750" indent="-285750">
              <a:buFont typeface="Arial" panose="020B0604020202020204" pitchFamily="34" charset="0"/>
              <a:buChar char="•"/>
            </a:pPr>
            <a:r>
              <a:rPr lang="en-US" sz="1400" b="1" dirty="0" smtClean="0"/>
              <a:t>Svc Logic Client </a:t>
            </a:r>
            <a:r>
              <a:rPr lang="en-US" sz="1400" dirty="0" smtClean="0"/>
              <a:t>prepares the directed graph request property values in string format.</a:t>
            </a:r>
          </a:p>
          <a:p>
            <a:pPr marL="285750" indent="-285750">
              <a:buFont typeface="Arial" panose="020B0604020202020204" pitchFamily="34" charset="0"/>
              <a:buChar char="•"/>
            </a:pPr>
            <a:r>
              <a:rPr lang="en-US" sz="1400" b="1" dirty="0" smtClean="0"/>
              <a:t>Svc Logic Service </a:t>
            </a:r>
            <a:r>
              <a:rPr lang="en-US" sz="1400" dirty="0" smtClean="0"/>
              <a:t>prepares the Svc Context using those </a:t>
            </a:r>
            <a:r>
              <a:rPr lang="en-US" sz="1400" dirty="0"/>
              <a:t>values in string format</a:t>
            </a:r>
            <a:r>
              <a:rPr lang="en-US" sz="1400" dirty="0" smtClean="0"/>
              <a:t>.</a:t>
            </a:r>
          </a:p>
          <a:p>
            <a:pPr marL="285750" indent="-285750">
              <a:buFont typeface="Arial" panose="020B0604020202020204" pitchFamily="34" charset="0"/>
              <a:buChar char="•"/>
            </a:pPr>
            <a:r>
              <a:rPr lang="en-US" sz="1400" b="1" dirty="0" smtClean="0"/>
              <a:t>Execute Node Executor </a:t>
            </a:r>
            <a:r>
              <a:rPr lang="en-US" sz="1400" dirty="0" smtClean="0"/>
              <a:t>passes the </a:t>
            </a:r>
            <a:r>
              <a:rPr lang="en-US" sz="1400" b="1" dirty="0" smtClean="0"/>
              <a:t>Svc Logic Context</a:t>
            </a:r>
            <a:r>
              <a:rPr lang="en-US" sz="1400" dirty="0" smtClean="0"/>
              <a:t> and resolved Input parameter values to corresponding execute Node in string format.</a:t>
            </a:r>
          </a:p>
          <a:p>
            <a:pPr marL="285750" indent="-285750">
              <a:buFont typeface="Arial" panose="020B0604020202020204" pitchFamily="34" charset="0"/>
              <a:buChar char="•"/>
            </a:pPr>
            <a:r>
              <a:rPr lang="en-US" sz="1400" b="1" dirty="0" smtClean="0"/>
              <a:t>Execute Node </a:t>
            </a:r>
            <a:r>
              <a:rPr lang="en-US" sz="1400" dirty="0" smtClean="0"/>
              <a:t>constructs the complex Object from multiple property values in string format and perform business logic.</a:t>
            </a:r>
          </a:p>
          <a:p>
            <a:pPr marL="285750" indent="-285750">
              <a:buFont typeface="Arial" panose="020B0604020202020204" pitchFamily="34" charset="0"/>
              <a:buChar char="•"/>
            </a:pPr>
            <a:r>
              <a:rPr lang="en-US" sz="1400" b="1" dirty="0" smtClean="0"/>
              <a:t>Execute Node </a:t>
            </a:r>
            <a:r>
              <a:rPr lang="en-US" sz="1400" dirty="0" smtClean="0"/>
              <a:t>converts the complex object into string value properties and stores in </a:t>
            </a:r>
            <a:r>
              <a:rPr lang="en-US" sz="1400" b="1" dirty="0" smtClean="0"/>
              <a:t>Svc Context</a:t>
            </a:r>
            <a:r>
              <a:rPr lang="en-US" sz="1400" dirty="0" smtClean="0"/>
              <a:t>.</a:t>
            </a:r>
          </a:p>
          <a:p>
            <a:pPr marL="285750" indent="-285750">
              <a:buFont typeface="Arial" panose="020B0604020202020204" pitchFamily="34" charset="0"/>
              <a:buChar char="•"/>
            </a:pPr>
            <a:r>
              <a:rPr lang="en-US" sz="1400" b="1" dirty="0" smtClean="0"/>
              <a:t>Svc Logic Client </a:t>
            </a:r>
            <a:r>
              <a:rPr lang="en-US" sz="1400" dirty="0" smtClean="0"/>
              <a:t>will retrieve the response as string value from the </a:t>
            </a:r>
            <a:r>
              <a:rPr lang="en-US" sz="1400" b="1" dirty="0" smtClean="0"/>
              <a:t>Svc Context</a:t>
            </a:r>
            <a:r>
              <a:rPr lang="en-US" sz="1400" dirty="0"/>
              <a:t> </a:t>
            </a:r>
            <a:r>
              <a:rPr lang="en-US" sz="1400" dirty="0" smtClean="0"/>
              <a:t>and construct the final response in complex object format.</a:t>
            </a:r>
            <a:endParaRPr lang="en-US" dirty="0"/>
          </a:p>
        </p:txBody>
      </p:sp>
    </p:spTree>
    <p:extLst>
      <p:ext uri="{BB962C8B-B14F-4D97-AF65-F5344CB8AC3E}">
        <p14:creationId xmlns:p14="http://schemas.microsoft.com/office/powerpoint/2010/main" val="2467078477"/>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1" y="208415"/>
            <a:ext cx="11506200" cy="538770"/>
          </a:xfrm>
        </p:spPr>
        <p:txBody>
          <a:bodyPr>
            <a:normAutofit fontScale="90000"/>
          </a:bodyPr>
          <a:lstStyle/>
          <a:p>
            <a:r>
              <a:rPr lang="en-US" dirty="0"/>
              <a:t>SLI Context Exchange </a:t>
            </a:r>
            <a:r>
              <a:rPr lang="en-US" dirty="0" smtClean="0"/>
              <a:t>Optimization (Proposed)</a:t>
            </a:r>
            <a:endParaRPr lang="en-US" dirty="0"/>
          </a:p>
        </p:txBody>
      </p:sp>
      <p:pic>
        <p:nvPicPr>
          <p:cNvPr id="4" name="Picture 3"/>
          <p:cNvPicPr>
            <a:picLocks noChangeAspect="1"/>
          </p:cNvPicPr>
          <p:nvPr/>
        </p:nvPicPr>
        <p:blipFill>
          <a:blip r:embed="rId3"/>
          <a:stretch>
            <a:fillRect/>
          </a:stretch>
        </p:blipFill>
        <p:spPr>
          <a:xfrm>
            <a:off x="541821" y="3492057"/>
            <a:ext cx="3352500" cy="2472608"/>
          </a:xfrm>
          <a:prstGeom prst="rect">
            <a:avLst/>
          </a:prstGeom>
        </p:spPr>
      </p:pic>
      <p:pic>
        <p:nvPicPr>
          <p:cNvPr id="5" name="Picture 4"/>
          <p:cNvPicPr>
            <a:picLocks noChangeAspect="1"/>
          </p:cNvPicPr>
          <p:nvPr/>
        </p:nvPicPr>
        <p:blipFill>
          <a:blip r:embed="rId4"/>
          <a:stretch>
            <a:fillRect/>
          </a:stretch>
        </p:blipFill>
        <p:spPr>
          <a:xfrm>
            <a:off x="5255331" y="3365844"/>
            <a:ext cx="3077004" cy="2896004"/>
          </a:xfrm>
          <a:prstGeom prst="rect">
            <a:avLst/>
          </a:prstGeom>
        </p:spPr>
      </p:pic>
      <p:sp>
        <p:nvSpPr>
          <p:cNvPr id="6" name="Right Arrow 5"/>
          <p:cNvSpPr/>
          <p:nvPr/>
        </p:nvSpPr>
        <p:spPr>
          <a:xfrm>
            <a:off x="4093563" y="4353697"/>
            <a:ext cx="673768" cy="4601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4961" y="1126894"/>
            <a:ext cx="8017374" cy="1969770"/>
          </a:xfrm>
          <a:prstGeom prst="rect">
            <a:avLst/>
          </a:prstGeom>
          <a:noFill/>
        </p:spPr>
        <p:txBody>
          <a:bodyPr wrap="square" rtlCol="0">
            <a:spAutoFit/>
          </a:bodyPr>
          <a:lstStyle/>
          <a:p>
            <a:r>
              <a:rPr lang="en-US" sz="2400" b="1" dirty="0" smtClean="0"/>
              <a:t>Optimization:</a:t>
            </a:r>
            <a:endParaRPr lang="en-US" dirty="0" smtClean="0"/>
          </a:p>
          <a:p>
            <a:pPr marL="285750" indent="-285750">
              <a:buFont typeface="Arial" panose="020B0604020202020204" pitchFamily="34" charset="0"/>
              <a:buChar char="•"/>
            </a:pPr>
            <a:r>
              <a:rPr lang="en-US" sz="1600" dirty="0" smtClean="0"/>
              <a:t>Enhance </a:t>
            </a:r>
            <a:r>
              <a:rPr lang="en-US" sz="1600" b="1" dirty="0" smtClean="0"/>
              <a:t>Svc Service logic </a:t>
            </a:r>
            <a:r>
              <a:rPr lang="en-US" sz="1600" dirty="0" smtClean="0"/>
              <a:t>overloaded execute method to take </a:t>
            </a:r>
            <a:r>
              <a:rPr lang="en-US" sz="1600" b="1" dirty="0" smtClean="0"/>
              <a:t>Map&lt;String, Object</a:t>
            </a:r>
            <a:r>
              <a:rPr lang="en-US" sz="1600" dirty="0" smtClean="0"/>
              <a:t>&gt; as an argument.</a:t>
            </a:r>
          </a:p>
          <a:p>
            <a:pPr marL="285750" indent="-285750">
              <a:buFont typeface="Arial" panose="020B0604020202020204" pitchFamily="34" charset="0"/>
              <a:buChar char="•"/>
            </a:pPr>
            <a:r>
              <a:rPr lang="en-US" sz="1600" dirty="0" smtClean="0"/>
              <a:t>Enhance </a:t>
            </a:r>
            <a:r>
              <a:rPr lang="en-US" sz="1600" b="1" dirty="0" smtClean="0"/>
              <a:t>SVC Logic Context </a:t>
            </a:r>
            <a:r>
              <a:rPr lang="en-US" sz="1600" dirty="0" smtClean="0"/>
              <a:t>to manage attribute values in Object format.</a:t>
            </a:r>
          </a:p>
          <a:p>
            <a:pPr marL="285750" indent="-285750">
              <a:buFont typeface="Arial" panose="020B0604020202020204" pitchFamily="34" charset="0"/>
              <a:buChar char="•"/>
            </a:pPr>
            <a:r>
              <a:rPr lang="en-US" sz="1600" dirty="0" smtClean="0"/>
              <a:t>Enhance Execute Node input parameter type to </a:t>
            </a:r>
            <a:r>
              <a:rPr lang="en-US" sz="1600" b="1" dirty="0" smtClean="0"/>
              <a:t>Map&lt;String, Object&gt; </a:t>
            </a:r>
          </a:p>
          <a:p>
            <a:pPr marL="285750" indent="-285750">
              <a:buFont typeface="Arial" panose="020B0604020202020204" pitchFamily="34" charset="0"/>
              <a:buChar char="•"/>
            </a:pPr>
            <a:r>
              <a:rPr lang="en-US" sz="1600" dirty="0" smtClean="0"/>
              <a:t>Enhance property resolution in object value nature.</a:t>
            </a:r>
            <a:endParaRPr lang="en-US" sz="1600" dirty="0"/>
          </a:p>
          <a:p>
            <a:pPr marL="285750" indent="-285750">
              <a:buFont typeface="Arial" panose="020B0604020202020204" pitchFamily="34" charset="0"/>
              <a:buChar char="•"/>
            </a:pPr>
            <a:endParaRPr lang="en-US" dirty="0"/>
          </a:p>
        </p:txBody>
      </p:sp>
      <p:sp>
        <p:nvSpPr>
          <p:cNvPr id="9" name="TextBox 8"/>
          <p:cNvSpPr txBox="1"/>
          <p:nvPr/>
        </p:nvSpPr>
        <p:spPr>
          <a:xfrm>
            <a:off x="8531577" y="1151305"/>
            <a:ext cx="3398454" cy="4154984"/>
          </a:xfrm>
          <a:prstGeom prst="rect">
            <a:avLst/>
          </a:prstGeom>
          <a:noFill/>
        </p:spPr>
        <p:txBody>
          <a:bodyPr wrap="square" rtlCol="0">
            <a:spAutoFit/>
          </a:bodyPr>
          <a:lstStyle/>
          <a:p>
            <a:r>
              <a:rPr lang="en-US" sz="2400" b="1" dirty="0" smtClean="0"/>
              <a:t>Benefits:</a:t>
            </a:r>
            <a:endParaRPr lang="en-US" dirty="0" smtClean="0"/>
          </a:p>
          <a:p>
            <a:pPr marL="285750" indent="-285750">
              <a:buFont typeface="Arial" panose="020B0604020202020204" pitchFamily="34" charset="0"/>
              <a:buChar char="•"/>
            </a:pPr>
            <a:r>
              <a:rPr lang="en-US" sz="1600" dirty="0" smtClean="0"/>
              <a:t>Reduces 40% of the code in an average for each execute node.</a:t>
            </a:r>
          </a:p>
          <a:p>
            <a:pPr marL="285750" indent="-285750">
              <a:buFont typeface="Arial" panose="020B0604020202020204" pitchFamily="34" charset="0"/>
              <a:buChar char="•"/>
            </a:pPr>
            <a:r>
              <a:rPr lang="en-US" sz="1600" dirty="0" smtClean="0"/>
              <a:t>Saves 50% of developer’s time in  prepare very complex key value pair test data.</a:t>
            </a:r>
          </a:p>
          <a:p>
            <a:pPr marL="285750" indent="-285750">
              <a:buFont typeface="Arial" panose="020B0604020202020204" pitchFamily="34" charset="0"/>
              <a:buChar char="•"/>
            </a:pPr>
            <a:r>
              <a:rPr lang="en-US" sz="1600" dirty="0"/>
              <a:t>Reuse Execute node implementation as it </a:t>
            </a:r>
            <a:r>
              <a:rPr lang="en-US" sz="1600" dirty="0" smtClean="0"/>
              <a:t>is for </a:t>
            </a:r>
            <a:r>
              <a:rPr lang="en-US" sz="1600" dirty="0"/>
              <a:t>API </a:t>
            </a:r>
            <a:r>
              <a:rPr lang="en-US" sz="1600" dirty="0" smtClean="0"/>
              <a:t>services.</a:t>
            </a:r>
          </a:p>
          <a:p>
            <a:pPr marL="285750" indent="-285750">
              <a:buFont typeface="Arial" panose="020B0604020202020204" pitchFamily="34" charset="0"/>
              <a:buChar char="•"/>
            </a:pPr>
            <a:r>
              <a:rPr lang="en-US" sz="1600" dirty="0"/>
              <a:t>Interfacing </a:t>
            </a:r>
            <a:r>
              <a:rPr lang="en-US" sz="1600" dirty="0" smtClean="0"/>
              <a:t>&amp; Communication between </a:t>
            </a:r>
            <a:r>
              <a:rPr lang="en-US" sz="1600" dirty="0"/>
              <a:t>Execution </a:t>
            </a:r>
            <a:r>
              <a:rPr lang="en-US" sz="1600" dirty="0" smtClean="0"/>
              <a:t>nodes </a:t>
            </a:r>
            <a:r>
              <a:rPr lang="en-US" sz="1600" dirty="0"/>
              <a:t>will be </a:t>
            </a:r>
            <a:r>
              <a:rPr lang="en-US" sz="1600" dirty="0" smtClean="0"/>
              <a:t>easier and transparent. </a:t>
            </a:r>
            <a:endParaRPr lang="en-US" sz="1600" dirty="0"/>
          </a:p>
          <a:p>
            <a:pPr marL="285750" indent="-285750">
              <a:buFont typeface="Arial" panose="020B0604020202020204" pitchFamily="34" charset="0"/>
              <a:buChar char="•"/>
            </a:pPr>
            <a:r>
              <a:rPr lang="en-US" sz="1600" dirty="0" smtClean="0"/>
              <a:t>Execute Node Unit testing will be much simpler.</a:t>
            </a:r>
          </a:p>
          <a:p>
            <a:pPr marL="285750" indent="-285750">
              <a:buFont typeface="Arial" panose="020B0604020202020204" pitchFamily="34" charset="0"/>
              <a:buChar char="•"/>
            </a:pPr>
            <a:r>
              <a:rPr lang="en-US" sz="1600" dirty="0" smtClean="0"/>
              <a:t>Nearly 20 to 30% improve </a:t>
            </a:r>
            <a:r>
              <a:rPr lang="en-US" sz="1600" smtClean="0"/>
              <a:t>in performance.</a:t>
            </a:r>
            <a:endParaRPr lang="en-US" sz="1600" dirty="0" smtClean="0"/>
          </a:p>
        </p:txBody>
      </p:sp>
    </p:spTree>
    <p:extLst>
      <p:ext uri="{BB962C8B-B14F-4D97-AF65-F5344CB8AC3E}">
        <p14:creationId xmlns:p14="http://schemas.microsoft.com/office/powerpoint/2010/main" val="2912609294"/>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Contoller</a:t>
            </a:r>
            <a:r>
              <a:rPr lang="en-US" dirty="0" smtClean="0"/>
              <a:t> Blueprints Networks</a:t>
            </a:r>
            <a:endParaRPr lang="en-US" dirty="0"/>
          </a:p>
        </p:txBody>
      </p:sp>
      <p:sp>
        <p:nvSpPr>
          <p:cNvPr id="4" name="Rectangle 3"/>
          <p:cNvSpPr/>
          <p:nvPr/>
        </p:nvSpPr>
        <p:spPr>
          <a:xfrm>
            <a:off x="76335" y="1034716"/>
            <a:ext cx="11983452" cy="53660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2117" y="1965037"/>
            <a:ext cx="3054538" cy="3038082"/>
          </a:xfrm>
          <a:prstGeom prst="rect">
            <a:avLst/>
          </a:prstGeom>
        </p:spPr>
      </p:pic>
    </p:spTree>
    <p:extLst>
      <p:ext uri="{BB962C8B-B14F-4D97-AF65-F5344CB8AC3E}">
        <p14:creationId xmlns:p14="http://schemas.microsoft.com/office/powerpoint/2010/main" val="2154390294"/>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Controller Blueprint Archive</a:t>
            </a:r>
            <a:endParaRPr lang="en-US" dirty="0"/>
          </a:p>
        </p:txBody>
      </p:sp>
      <p:grpSp>
        <p:nvGrpSpPr>
          <p:cNvPr id="6" name="Group 5"/>
          <p:cNvGrpSpPr/>
          <p:nvPr/>
        </p:nvGrpSpPr>
        <p:grpSpPr>
          <a:xfrm>
            <a:off x="96253" y="1263316"/>
            <a:ext cx="11983452" cy="5065295"/>
            <a:chOff x="96253" y="1263316"/>
            <a:chExt cx="11983452" cy="5065295"/>
          </a:xfrm>
        </p:grpSpPr>
        <p:sp>
          <p:nvSpPr>
            <p:cNvPr id="4" name="Rectangle 3"/>
            <p:cNvSpPr/>
            <p:nvPr/>
          </p:nvSpPr>
          <p:spPr>
            <a:xfrm>
              <a:off x="96253" y="1263316"/>
              <a:ext cx="11983452" cy="506529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96253" y="1263316"/>
              <a:ext cx="2875547" cy="50652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p:cNvSpPr/>
          <p:nvPr/>
        </p:nvSpPr>
        <p:spPr>
          <a:xfrm>
            <a:off x="216568" y="5029200"/>
            <a:ext cx="1275348" cy="44516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Test Deploy</a:t>
            </a:r>
            <a:endParaRPr lang="en-US" sz="1600" dirty="0"/>
          </a:p>
        </p:txBody>
      </p:sp>
      <p:sp>
        <p:nvSpPr>
          <p:cNvPr id="8" name="Rounded Rectangle 7"/>
          <p:cNvSpPr/>
          <p:nvPr/>
        </p:nvSpPr>
        <p:spPr>
          <a:xfrm>
            <a:off x="1582153" y="5029200"/>
            <a:ext cx="1275348" cy="44516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Deploy</a:t>
            </a:r>
            <a:endParaRPr lang="en-US" sz="1600" dirty="0"/>
          </a:p>
        </p:txBody>
      </p:sp>
      <p:sp>
        <p:nvSpPr>
          <p:cNvPr id="9" name="Rectangle 8"/>
          <p:cNvSpPr/>
          <p:nvPr/>
        </p:nvSpPr>
        <p:spPr>
          <a:xfrm>
            <a:off x="216569" y="1479884"/>
            <a:ext cx="2640932" cy="3441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92115" y="1732548"/>
            <a:ext cx="8897352" cy="45118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56021" y="1303909"/>
            <a:ext cx="3378554" cy="369332"/>
          </a:xfrm>
          <a:prstGeom prst="rect">
            <a:avLst/>
          </a:prstGeom>
          <a:noFill/>
        </p:spPr>
        <p:txBody>
          <a:bodyPr wrap="none" rtlCol="0">
            <a:spAutoFit/>
          </a:bodyPr>
          <a:lstStyle/>
          <a:p>
            <a:r>
              <a:rPr lang="en-US" b="1" dirty="0" smtClean="0"/>
              <a:t>Definition</a:t>
            </a:r>
            <a:r>
              <a:rPr lang="en-US" dirty="0" smtClean="0"/>
              <a:t> : sample-</a:t>
            </a:r>
            <a:r>
              <a:rPr lang="en-US" dirty="0" err="1" smtClean="0"/>
              <a:t>definition.json</a:t>
            </a:r>
            <a:endParaRPr lang="en-US" dirty="0"/>
          </a:p>
        </p:txBody>
      </p:sp>
      <p:sp>
        <p:nvSpPr>
          <p:cNvPr id="14" name="Rounded Rectangle 13"/>
          <p:cNvSpPr/>
          <p:nvPr/>
        </p:nvSpPr>
        <p:spPr>
          <a:xfrm>
            <a:off x="216568" y="5555915"/>
            <a:ext cx="1275348" cy="44516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Download</a:t>
            </a:r>
            <a:endParaRPr lang="en-US" sz="1600" dirty="0"/>
          </a:p>
        </p:txBody>
      </p:sp>
      <p:sp>
        <p:nvSpPr>
          <p:cNvPr id="15" name="Rounded Rectangle 14"/>
          <p:cNvSpPr/>
          <p:nvPr/>
        </p:nvSpPr>
        <p:spPr>
          <a:xfrm>
            <a:off x="1582153" y="5579977"/>
            <a:ext cx="1275348" cy="44516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Upload</a:t>
            </a:r>
            <a:endParaRPr lang="en-US" sz="1600" dirty="0"/>
          </a:p>
        </p:txBody>
      </p:sp>
      <p:sp>
        <p:nvSpPr>
          <p:cNvPr id="16" name="Rounded Rectangle 15"/>
          <p:cNvSpPr/>
          <p:nvPr/>
        </p:nvSpPr>
        <p:spPr>
          <a:xfrm>
            <a:off x="10223833" y="1275348"/>
            <a:ext cx="1275348" cy="44516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Download</a:t>
            </a:r>
            <a:endParaRPr lang="en-US" sz="1600" dirty="0"/>
          </a:p>
        </p:txBody>
      </p:sp>
      <p:sp>
        <p:nvSpPr>
          <p:cNvPr id="17" name="Rounded Rectangle 16"/>
          <p:cNvSpPr/>
          <p:nvPr/>
        </p:nvSpPr>
        <p:spPr>
          <a:xfrm>
            <a:off x="8900361" y="1275348"/>
            <a:ext cx="1275348" cy="44516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Upload</a:t>
            </a:r>
            <a:endParaRPr lang="en-US" sz="1600" dirty="0"/>
          </a:p>
        </p:txBody>
      </p:sp>
      <p:sp>
        <p:nvSpPr>
          <p:cNvPr id="18" name="Oval Callout 17"/>
          <p:cNvSpPr/>
          <p:nvPr/>
        </p:nvSpPr>
        <p:spPr>
          <a:xfrm>
            <a:off x="854242" y="2021305"/>
            <a:ext cx="1528010" cy="817185"/>
          </a:xfrm>
          <a:prstGeom prst="wedgeEllipseCallout">
            <a:avLst>
              <a:gd name="adj1" fmla="val -66502"/>
              <a:gd name="adj2" fmla="val 10003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CBA File Hierarchy</a:t>
            </a:r>
            <a:endParaRPr lang="en-US" sz="1200" dirty="0">
              <a:solidFill>
                <a:schemeClr val="tx1"/>
              </a:solidFill>
            </a:endParaRPr>
          </a:p>
        </p:txBody>
      </p:sp>
      <p:sp>
        <p:nvSpPr>
          <p:cNvPr id="19" name="Oval Callout 18"/>
          <p:cNvSpPr/>
          <p:nvPr/>
        </p:nvSpPr>
        <p:spPr>
          <a:xfrm>
            <a:off x="6746708" y="2383215"/>
            <a:ext cx="1528010" cy="817185"/>
          </a:xfrm>
          <a:prstGeom prst="wedgeEllipseCallout">
            <a:avLst>
              <a:gd name="adj1" fmla="val -66502"/>
              <a:gd name="adj2" fmla="val 10003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File View</a:t>
            </a:r>
            <a:endParaRPr lang="en-US" sz="1200" dirty="0">
              <a:solidFill>
                <a:schemeClr val="tx1"/>
              </a:solidFill>
            </a:endParaRPr>
          </a:p>
        </p:txBody>
      </p:sp>
      <p:sp>
        <p:nvSpPr>
          <p:cNvPr id="20" name="Oval Callout 19"/>
          <p:cNvSpPr/>
          <p:nvPr/>
        </p:nvSpPr>
        <p:spPr>
          <a:xfrm>
            <a:off x="854242" y="4387128"/>
            <a:ext cx="1089861" cy="465035"/>
          </a:xfrm>
          <a:prstGeom prst="wedgeEllipseCallout">
            <a:avLst>
              <a:gd name="adj1" fmla="val -66502"/>
              <a:gd name="adj2" fmla="val 10003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Test Deploy</a:t>
            </a:r>
            <a:endParaRPr lang="en-US" sz="1200" dirty="0">
              <a:solidFill>
                <a:schemeClr val="tx1"/>
              </a:solidFill>
            </a:endParaRPr>
          </a:p>
        </p:txBody>
      </p:sp>
      <p:sp>
        <p:nvSpPr>
          <p:cNvPr id="21" name="Oval Callout 20"/>
          <p:cNvSpPr/>
          <p:nvPr/>
        </p:nvSpPr>
        <p:spPr>
          <a:xfrm>
            <a:off x="2656974" y="4607614"/>
            <a:ext cx="1089861" cy="465035"/>
          </a:xfrm>
          <a:prstGeom prst="wedgeEllipseCallout">
            <a:avLst>
              <a:gd name="adj1" fmla="val -66502"/>
              <a:gd name="adj2" fmla="val 10003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SDC Deploy</a:t>
            </a:r>
            <a:endParaRPr lang="en-US" sz="1200" dirty="0">
              <a:solidFill>
                <a:schemeClr val="tx1"/>
              </a:solidFill>
            </a:endParaRPr>
          </a:p>
        </p:txBody>
      </p:sp>
    </p:spTree>
    <p:extLst>
      <p:ext uri="{BB962C8B-B14F-4D97-AF65-F5344CB8AC3E}">
        <p14:creationId xmlns:p14="http://schemas.microsoft.com/office/powerpoint/2010/main" val="182625102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Controller Design Studio Architecture</a:t>
            </a:r>
          </a:p>
          <a:p>
            <a:r>
              <a:rPr lang="en-US" dirty="0"/>
              <a:t>Controller Design Studio </a:t>
            </a:r>
            <a:r>
              <a:rPr lang="en-US" dirty="0" smtClean="0"/>
              <a:t>Data Flow</a:t>
            </a:r>
          </a:p>
          <a:p>
            <a:r>
              <a:rPr lang="en-US" dirty="0"/>
              <a:t>Controller </a:t>
            </a:r>
            <a:r>
              <a:rPr lang="en-US" dirty="0" smtClean="0"/>
              <a:t>Blueprints logical diagram</a:t>
            </a:r>
          </a:p>
          <a:p>
            <a:r>
              <a:rPr lang="en-US" dirty="0" smtClean="0"/>
              <a:t>Controller Blueprints Type Definitions</a:t>
            </a:r>
          </a:p>
          <a:p>
            <a:r>
              <a:rPr lang="en-US" dirty="0"/>
              <a:t>Controller </a:t>
            </a:r>
            <a:r>
              <a:rPr lang="en-US" dirty="0" smtClean="0"/>
              <a:t>Blueprints Instance Models</a:t>
            </a:r>
          </a:p>
          <a:p>
            <a:r>
              <a:rPr lang="en-US" dirty="0" smtClean="0"/>
              <a:t>Controller Blueprints Functions</a:t>
            </a:r>
          </a:p>
          <a:p>
            <a:r>
              <a:rPr lang="en-US" dirty="0" smtClean="0"/>
              <a:t>Controller Blueprint Archive (CBA)</a:t>
            </a:r>
          </a:p>
          <a:p>
            <a:r>
              <a:rPr lang="en-US" dirty="0" smtClean="0"/>
              <a:t>SLI Data exchange </a:t>
            </a:r>
            <a:r>
              <a:rPr lang="en-US" dirty="0" err="1" smtClean="0"/>
              <a:t>Optimisation</a:t>
            </a:r>
            <a:endParaRPr lang="en-US" dirty="0" smtClean="0"/>
          </a:p>
        </p:txBody>
      </p:sp>
    </p:spTree>
    <p:extLst>
      <p:ext uri="{BB962C8B-B14F-4D97-AF65-F5344CB8AC3E}">
        <p14:creationId xmlns:p14="http://schemas.microsoft.com/office/powerpoint/2010/main" val="321359133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Controller Blueprints Definitions</a:t>
            </a:r>
            <a:endParaRPr lang="en-US" dirty="0"/>
          </a:p>
        </p:txBody>
      </p:sp>
      <p:grpSp>
        <p:nvGrpSpPr>
          <p:cNvPr id="10" name="Group 9"/>
          <p:cNvGrpSpPr/>
          <p:nvPr/>
        </p:nvGrpSpPr>
        <p:grpSpPr>
          <a:xfrm>
            <a:off x="90282" y="970550"/>
            <a:ext cx="11989420" cy="5654841"/>
            <a:chOff x="96253" y="1263315"/>
            <a:chExt cx="11989420" cy="5355693"/>
          </a:xfrm>
        </p:grpSpPr>
        <p:sp>
          <p:nvSpPr>
            <p:cNvPr id="5" name="Rectangle 4"/>
            <p:cNvSpPr/>
            <p:nvPr/>
          </p:nvSpPr>
          <p:spPr>
            <a:xfrm>
              <a:off x="96253" y="1263315"/>
              <a:ext cx="11983452" cy="53556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02221" y="3941091"/>
              <a:ext cx="11983452" cy="34497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781674" y="1263316"/>
              <a:ext cx="2298031" cy="25666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68556" y="1166864"/>
            <a:ext cx="1942904" cy="1305061"/>
            <a:chOff x="474465" y="1660358"/>
            <a:chExt cx="1942904" cy="1305061"/>
          </a:xfrm>
        </p:grpSpPr>
        <p:sp>
          <p:nvSpPr>
            <p:cNvPr id="20" name="Oval 19"/>
            <p:cNvSpPr/>
            <p:nvPr/>
          </p:nvSpPr>
          <p:spPr>
            <a:xfrm>
              <a:off x="712575" y="1660358"/>
              <a:ext cx="1236541" cy="10587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666371" y="1711159"/>
              <a:ext cx="96253" cy="1203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818771" y="1863559"/>
              <a:ext cx="96253" cy="1203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900989" y="2086143"/>
              <a:ext cx="96253" cy="12031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52863" y="2350838"/>
              <a:ext cx="96253" cy="120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722518" y="2490536"/>
              <a:ext cx="96253" cy="120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74465" y="2657642"/>
              <a:ext cx="1942904" cy="307777"/>
            </a:xfrm>
            <a:prstGeom prst="rect">
              <a:avLst/>
            </a:prstGeom>
            <a:noFill/>
          </p:spPr>
          <p:txBody>
            <a:bodyPr wrap="none" rtlCol="0">
              <a:spAutoFit/>
            </a:bodyPr>
            <a:lstStyle/>
            <a:p>
              <a:r>
                <a:rPr lang="en-US" sz="1400" dirty="0" smtClean="0"/>
                <a:t>resource-assignment-dg</a:t>
              </a:r>
              <a:endParaRPr lang="en-US" sz="1400" dirty="0"/>
            </a:p>
          </p:txBody>
        </p:sp>
      </p:grpSp>
      <p:grpSp>
        <p:nvGrpSpPr>
          <p:cNvPr id="30" name="Group 29"/>
          <p:cNvGrpSpPr/>
          <p:nvPr/>
        </p:nvGrpSpPr>
        <p:grpSpPr>
          <a:xfrm>
            <a:off x="740188" y="2492910"/>
            <a:ext cx="2169055" cy="1305061"/>
            <a:chOff x="474465" y="1660358"/>
            <a:chExt cx="2169055" cy="1305061"/>
          </a:xfrm>
        </p:grpSpPr>
        <p:sp>
          <p:nvSpPr>
            <p:cNvPr id="31" name="Oval 30"/>
            <p:cNvSpPr/>
            <p:nvPr/>
          </p:nvSpPr>
          <p:spPr>
            <a:xfrm>
              <a:off x="712575" y="1660358"/>
              <a:ext cx="1236541" cy="10587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666371" y="1711159"/>
              <a:ext cx="96253" cy="1203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818771" y="1863559"/>
              <a:ext cx="96253" cy="1203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900989" y="2086143"/>
              <a:ext cx="96253" cy="12031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852863" y="2350838"/>
              <a:ext cx="96253" cy="120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722518" y="2490536"/>
              <a:ext cx="96253" cy="120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74465" y="2657642"/>
              <a:ext cx="2169055" cy="307777"/>
            </a:xfrm>
            <a:prstGeom prst="rect">
              <a:avLst/>
            </a:prstGeom>
            <a:noFill/>
          </p:spPr>
          <p:txBody>
            <a:bodyPr wrap="none" rtlCol="0">
              <a:spAutoFit/>
            </a:bodyPr>
            <a:lstStyle/>
            <a:p>
              <a:r>
                <a:rPr lang="en-US" sz="1400" dirty="0" smtClean="0"/>
                <a:t>resource-assignment-comp</a:t>
              </a:r>
              <a:endParaRPr lang="en-US" sz="1400" dirty="0"/>
            </a:p>
          </p:txBody>
        </p:sp>
      </p:grpSp>
      <p:grpSp>
        <p:nvGrpSpPr>
          <p:cNvPr id="38" name="Group 37"/>
          <p:cNvGrpSpPr/>
          <p:nvPr/>
        </p:nvGrpSpPr>
        <p:grpSpPr>
          <a:xfrm>
            <a:off x="4053496" y="1953114"/>
            <a:ext cx="1894814" cy="1305061"/>
            <a:chOff x="484884" y="1660358"/>
            <a:chExt cx="1894814" cy="1305061"/>
          </a:xfrm>
        </p:grpSpPr>
        <p:sp>
          <p:nvSpPr>
            <p:cNvPr id="39" name="Oval 38"/>
            <p:cNvSpPr/>
            <p:nvPr/>
          </p:nvSpPr>
          <p:spPr>
            <a:xfrm>
              <a:off x="712575" y="1660358"/>
              <a:ext cx="1236541" cy="10587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666371" y="1711159"/>
              <a:ext cx="96253" cy="1203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18771" y="1863559"/>
              <a:ext cx="96253" cy="1203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900989" y="2086143"/>
              <a:ext cx="96253" cy="12031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852863" y="2350838"/>
              <a:ext cx="96253" cy="120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722518" y="2490536"/>
              <a:ext cx="96253" cy="120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84884" y="2657642"/>
              <a:ext cx="1894814" cy="307777"/>
            </a:xfrm>
            <a:prstGeom prst="rect">
              <a:avLst/>
            </a:prstGeom>
            <a:noFill/>
          </p:spPr>
          <p:txBody>
            <a:bodyPr wrap="none" rtlCol="0">
              <a:spAutoFit/>
            </a:bodyPr>
            <a:lstStyle/>
            <a:p>
              <a:pPr algn="ctr"/>
              <a:r>
                <a:rPr lang="en-US" sz="1400" dirty="0" err="1"/>
                <a:t>n</a:t>
              </a:r>
              <a:r>
                <a:rPr lang="en-US" sz="1400" dirty="0" err="1" smtClean="0"/>
                <a:t>etconf</a:t>
              </a:r>
              <a:r>
                <a:rPr lang="en-US" sz="1400" dirty="0" smtClean="0"/>
                <a:t>-executor-comp</a:t>
              </a:r>
              <a:endParaRPr lang="en-US" sz="1400" dirty="0"/>
            </a:p>
          </p:txBody>
        </p:sp>
      </p:grpSp>
      <p:grpSp>
        <p:nvGrpSpPr>
          <p:cNvPr id="46" name="Group 45"/>
          <p:cNvGrpSpPr/>
          <p:nvPr/>
        </p:nvGrpSpPr>
        <p:grpSpPr>
          <a:xfrm>
            <a:off x="6235735" y="1867915"/>
            <a:ext cx="1400288" cy="1305061"/>
            <a:chOff x="712575" y="1660358"/>
            <a:chExt cx="1400288" cy="1305061"/>
          </a:xfrm>
        </p:grpSpPr>
        <p:sp>
          <p:nvSpPr>
            <p:cNvPr id="47" name="Oval 46"/>
            <p:cNvSpPr/>
            <p:nvPr/>
          </p:nvSpPr>
          <p:spPr>
            <a:xfrm>
              <a:off x="712575" y="1660358"/>
              <a:ext cx="1236541" cy="10587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666371" y="1711159"/>
              <a:ext cx="96253" cy="1203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818771" y="1863559"/>
              <a:ext cx="96253" cy="1203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00989" y="2086143"/>
              <a:ext cx="96253" cy="12031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52863" y="2350838"/>
              <a:ext cx="96253" cy="120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722518" y="2490536"/>
              <a:ext cx="96253" cy="120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51721" y="2657642"/>
              <a:ext cx="1361142" cy="307777"/>
            </a:xfrm>
            <a:prstGeom prst="rect">
              <a:avLst/>
            </a:prstGeom>
            <a:noFill/>
          </p:spPr>
          <p:txBody>
            <a:bodyPr wrap="none" rtlCol="0">
              <a:spAutoFit/>
            </a:bodyPr>
            <a:lstStyle/>
            <a:p>
              <a:pPr algn="ctr"/>
              <a:r>
                <a:rPr lang="en-US" sz="1400" dirty="0" smtClean="0"/>
                <a:t>netconf-device1</a:t>
              </a:r>
              <a:endParaRPr lang="en-US" sz="1400" dirty="0"/>
            </a:p>
          </p:txBody>
        </p:sp>
      </p:grpSp>
      <p:grpSp>
        <p:nvGrpSpPr>
          <p:cNvPr id="57" name="Group 56"/>
          <p:cNvGrpSpPr/>
          <p:nvPr/>
        </p:nvGrpSpPr>
        <p:grpSpPr>
          <a:xfrm>
            <a:off x="8561550" y="2325133"/>
            <a:ext cx="1305229" cy="986073"/>
            <a:chOff x="8561550" y="2325133"/>
            <a:chExt cx="1305229" cy="986073"/>
          </a:xfrm>
        </p:grpSpPr>
        <p:sp>
          <p:nvSpPr>
            <p:cNvPr id="55" name="Oval 54"/>
            <p:cNvSpPr/>
            <p:nvPr/>
          </p:nvSpPr>
          <p:spPr>
            <a:xfrm>
              <a:off x="8817196" y="2325133"/>
              <a:ext cx="687802" cy="711869"/>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8561550" y="3003429"/>
              <a:ext cx="1305229" cy="307777"/>
            </a:xfrm>
            <a:prstGeom prst="rect">
              <a:avLst/>
            </a:prstGeom>
            <a:noFill/>
          </p:spPr>
          <p:txBody>
            <a:bodyPr wrap="none" rtlCol="0">
              <a:spAutoFit/>
            </a:bodyPr>
            <a:lstStyle/>
            <a:p>
              <a:r>
                <a:rPr lang="en-US" sz="1400" dirty="0"/>
                <a:t>r</a:t>
              </a:r>
              <a:r>
                <a:rPr lang="en-US" sz="1400" dirty="0" smtClean="0"/>
                <a:t>etrigger-policy</a:t>
              </a:r>
              <a:endParaRPr lang="en-US" sz="1400" dirty="0"/>
            </a:p>
          </p:txBody>
        </p:sp>
      </p:grpSp>
      <p:grpSp>
        <p:nvGrpSpPr>
          <p:cNvPr id="58" name="Group 57"/>
          <p:cNvGrpSpPr/>
          <p:nvPr/>
        </p:nvGrpSpPr>
        <p:grpSpPr>
          <a:xfrm>
            <a:off x="8783727" y="1325798"/>
            <a:ext cx="895373" cy="986073"/>
            <a:chOff x="8783728" y="2325133"/>
            <a:chExt cx="895373" cy="986073"/>
          </a:xfrm>
        </p:grpSpPr>
        <p:sp>
          <p:nvSpPr>
            <p:cNvPr id="59" name="Oval 58"/>
            <p:cNvSpPr/>
            <p:nvPr/>
          </p:nvSpPr>
          <p:spPr>
            <a:xfrm>
              <a:off x="8817196" y="2325133"/>
              <a:ext cx="687802" cy="711869"/>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783728" y="3003429"/>
              <a:ext cx="895373" cy="307777"/>
            </a:xfrm>
            <a:prstGeom prst="rect">
              <a:avLst/>
            </a:prstGeom>
            <a:noFill/>
          </p:spPr>
          <p:txBody>
            <a:bodyPr wrap="none" rtlCol="0">
              <a:spAutoFit/>
            </a:bodyPr>
            <a:lstStyle/>
            <a:p>
              <a:r>
                <a:rPr lang="en-US" sz="1400" dirty="0" err="1"/>
                <a:t>a</a:t>
              </a:r>
              <a:r>
                <a:rPr lang="en-US" sz="1400" dirty="0" err="1" smtClean="0"/>
                <a:t>af</a:t>
              </a:r>
              <a:r>
                <a:rPr lang="en-US" sz="1400" dirty="0" smtClean="0"/>
                <a:t>-policy</a:t>
              </a:r>
              <a:endParaRPr lang="en-US" sz="1400" dirty="0"/>
            </a:p>
          </p:txBody>
        </p:sp>
      </p:grpSp>
      <p:cxnSp>
        <p:nvCxnSpPr>
          <p:cNvPr id="64" name="Elbow Connector 63"/>
          <p:cNvCxnSpPr>
            <a:stCxn id="24" idx="6"/>
            <a:endCxn id="34" idx="6"/>
          </p:cNvCxnSpPr>
          <p:nvPr/>
        </p:nvCxnSpPr>
        <p:spPr>
          <a:xfrm>
            <a:off x="2243207" y="1917502"/>
            <a:ext cx="19758" cy="1061351"/>
          </a:xfrm>
          <a:prstGeom prst="bentConnector3">
            <a:avLst>
              <a:gd name="adj1" fmla="val 1257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22" idx="7"/>
            <a:endCxn id="59" idx="2"/>
          </p:cNvCxnSpPr>
          <p:nvPr/>
        </p:nvCxnSpPr>
        <p:spPr>
          <a:xfrm rot="16200000" flipH="1">
            <a:off x="5359083" y="-1776379"/>
            <a:ext cx="294048" cy="6622176"/>
          </a:xfrm>
          <a:prstGeom prst="bentConnector4">
            <a:avLst>
              <a:gd name="adj1" fmla="val -77742"/>
              <a:gd name="adj2" fmla="val 5010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rot="5400000" flipH="1" flipV="1">
            <a:off x="7994249" y="-631394"/>
            <a:ext cx="322182" cy="3534085"/>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8783103" y="1618893"/>
            <a:ext cx="96253" cy="1203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9781672" y="978477"/>
            <a:ext cx="2303939" cy="2226281"/>
            <a:chOff x="9781674" y="1273707"/>
            <a:chExt cx="2303939" cy="2226281"/>
          </a:xfrm>
        </p:grpSpPr>
        <p:grpSp>
          <p:nvGrpSpPr>
            <p:cNvPr id="75" name="Group 74"/>
            <p:cNvGrpSpPr/>
            <p:nvPr/>
          </p:nvGrpSpPr>
          <p:grpSpPr>
            <a:xfrm>
              <a:off x="9781674" y="1273707"/>
              <a:ext cx="2298030" cy="434901"/>
              <a:chOff x="9781674" y="1273707"/>
              <a:chExt cx="2298030" cy="434901"/>
            </a:xfrm>
          </p:grpSpPr>
          <p:sp>
            <p:nvSpPr>
              <p:cNvPr id="72" name="Rectangle 71"/>
              <p:cNvSpPr/>
              <p:nvPr/>
            </p:nvSpPr>
            <p:spPr>
              <a:xfrm>
                <a:off x="9781674" y="1273707"/>
                <a:ext cx="2298030" cy="43490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10291347" y="1315051"/>
                <a:ext cx="1278683" cy="369332"/>
              </a:xfrm>
              <a:prstGeom prst="rect">
                <a:avLst/>
              </a:prstGeom>
              <a:noFill/>
            </p:spPr>
            <p:txBody>
              <a:bodyPr wrap="none" rtlCol="0">
                <a:spAutoFit/>
              </a:bodyPr>
              <a:lstStyle/>
              <a:p>
                <a:pPr algn="ctr"/>
                <a:r>
                  <a:rPr lang="en-US" dirty="0" smtClean="0"/>
                  <a:t>Node Types</a:t>
                </a:r>
                <a:endParaRPr lang="en-US" dirty="0"/>
              </a:p>
            </p:txBody>
          </p:sp>
        </p:grpSp>
        <p:grpSp>
          <p:nvGrpSpPr>
            <p:cNvPr id="76" name="Group 75"/>
            <p:cNvGrpSpPr/>
            <p:nvPr/>
          </p:nvGrpSpPr>
          <p:grpSpPr>
            <a:xfrm>
              <a:off x="9781674" y="1716422"/>
              <a:ext cx="2298030" cy="434901"/>
              <a:chOff x="9781674" y="1273707"/>
              <a:chExt cx="2298030" cy="434901"/>
            </a:xfrm>
          </p:grpSpPr>
          <p:sp>
            <p:nvSpPr>
              <p:cNvPr id="77" name="Rectangle 76"/>
              <p:cNvSpPr/>
              <p:nvPr/>
            </p:nvSpPr>
            <p:spPr>
              <a:xfrm>
                <a:off x="9781674" y="1273707"/>
                <a:ext cx="2298030" cy="43490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0273620" y="1315051"/>
                <a:ext cx="1314142" cy="369332"/>
              </a:xfrm>
              <a:prstGeom prst="rect">
                <a:avLst/>
              </a:prstGeom>
              <a:noFill/>
            </p:spPr>
            <p:txBody>
              <a:bodyPr wrap="none" rtlCol="0">
                <a:spAutoFit/>
              </a:bodyPr>
              <a:lstStyle/>
              <a:p>
                <a:pPr algn="ctr"/>
                <a:r>
                  <a:rPr lang="en-US" dirty="0" smtClean="0"/>
                  <a:t>Policy Types</a:t>
                </a:r>
                <a:endParaRPr lang="en-US" dirty="0"/>
              </a:p>
            </p:txBody>
          </p:sp>
        </p:grpSp>
        <p:grpSp>
          <p:nvGrpSpPr>
            <p:cNvPr id="79" name="Group 78"/>
            <p:cNvGrpSpPr/>
            <p:nvPr/>
          </p:nvGrpSpPr>
          <p:grpSpPr>
            <a:xfrm>
              <a:off x="9787583" y="2171396"/>
              <a:ext cx="2298030" cy="434901"/>
              <a:chOff x="9781674" y="1273707"/>
              <a:chExt cx="2298030" cy="434901"/>
            </a:xfrm>
          </p:grpSpPr>
          <p:sp>
            <p:nvSpPr>
              <p:cNvPr id="80" name="Rectangle 79"/>
              <p:cNvSpPr/>
              <p:nvPr/>
            </p:nvSpPr>
            <p:spPr>
              <a:xfrm>
                <a:off x="9781674" y="1273707"/>
                <a:ext cx="2298030" cy="43490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0081356" y="1315051"/>
                <a:ext cx="1698671" cy="369332"/>
              </a:xfrm>
              <a:prstGeom prst="rect">
                <a:avLst/>
              </a:prstGeom>
              <a:noFill/>
            </p:spPr>
            <p:txBody>
              <a:bodyPr wrap="none" rtlCol="0">
                <a:spAutoFit/>
              </a:bodyPr>
              <a:lstStyle/>
              <a:p>
                <a:pPr algn="ctr"/>
                <a:r>
                  <a:rPr lang="en-US" dirty="0" smtClean="0"/>
                  <a:t>Capability Types</a:t>
                </a:r>
                <a:endParaRPr lang="en-US" dirty="0"/>
              </a:p>
            </p:txBody>
          </p:sp>
        </p:grpSp>
        <p:grpSp>
          <p:nvGrpSpPr>
            <p:cNvPr id="82" name="Group 81"/>
            <p:cNvGrpSpPr/>
            <p:nvPr/>
          </p:nvGrpSpPr>
          <p:grpSpPr>
            <a:xfrm>
              <a:off x="9781674" y="2624502"/>
              <a:ext cx="2298030" cy="434901"/>
              <a:chOff x="9781674" y="1273707"/>
              <a:chExt cx="2298030" cy="434901"/>
            </a:xfrm>
          </p:grpSpPr>
          <p:sp>
            <p:nvSpPr>
              <p:cNvPr id="83" name="Rectangle 82"/>
              <p:cNvSpPr/>
              <p:nvPr/>
            </p:nvSpPr>
            <p:spPr>
              <a:xfrm>
                <a:off x="9781674" y="1273707"/>
                <a:ext cx="2298030" cy="43490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9889576" y="1315051"/>
                <a:ext cx="2082238" cy="369332"/>
              </a:xfrm>
              <a:prstGeom prst="rect">
                <a:avLst/>
              </a:prstGeom>
              <a:noFill/>
            </p:spPr>
            <p:txBody>
              <a:bodyPr wrap="none" rtlCol="0">
                <a:spAutoFit/>
              </a:bodyPr>
              <a:lstStyle/>
              <a:p>
                <a:pPr algn="ctr"/>
                <a:r>
                  <a:rPr lang="en-US" dirty="0" smtClean="0"/>
                  <a:t>Requirements Types</a:t>
                </a:r>
                <a:endParaRPr lang="en-US" dirty="0"/>
              </a:p>
            </p:txBody>
          </p:sp>
        </p:grpSp>
        <p:grpSp>
          <p:nvGrpSpPr>
            <p:cNvPr id="85" name="Group 84"/>
            <p:cNvGrpSpPr/>
            <p:nvPr/>
          </p:nvGrpSpPr>
          <p:grpSpPr>
            <a:xfrm>
              <a:off x="9787583" y="3065087"/>
              <a:ext cx="2298030" cy="434901"/>
              <a:chOff x="9781674" y="1273707"/>
              <a:chExt cx="2298030" cy="434901"/>
            </a:xfrm>
          </p:grpSpPr>
          <p:sp>
            <p:nvSpPr>
              <p:cNvPr id="86" name="Rectangle 85"/>
              <p:cNvSpPr/>
              <p:nvPr/>
            </p:nvSpPr>
            <p:spPr>
              <a:xfrm>
                <a:off x="9781674" y="1273707"/>
                <a:ext cx="2298030" cy="43490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10294849" y="1315051"/>
                <a:ext cx="1271695" cy="369332"/>
              </a:xfrm>
              <a:prstGeom prst="rect">
                <a:avLst/>
              </a:prstGeom>
              <a:noFill/>
            </p:spPr>
            <p:txBody>
              <a:bodyPr wrap="none" rtlCol="0">
                <a:spAutoFit/>
              </a:bodyPr>
              <a:lstStyle/>
              <a:p>
                <a:pPr algn="ctr"/>
                <a:r>
                  <a:rPr lang="en-US" dirty="0" smtClean="0"/>
                  <a:t>Work Flows</a:t>
                </a:r>
                <a:endParaRPr lang="en-US" dirty="0"/>
              </a:p>
            </p:txBody>
          </p:sp>
        </p:grpSp>
      </p:grpSp>
      <p:sp>
        <p:nvSpPr>
          <p:cNvPr id="18" name="TextBox 17"/>
          <p:cNvSpPr txBox="1"/>
          <p:nvPr/>
        </p:nvSpPr>
        <p:spPr>
          <a:xfrm>
            <a:off x="96643" y="3798396"/>
            <a:ext cx="5222648" cy="338554"/>
          </a:xfrm>
          <a:prstGeom prst="rect">
            <a:avLst/>
          </a:prstGeom>
          <a:noFill/>
        </p:spPr>
        <p:txBody>
          <a:bodyPr wrap="none" rtlCol="0">
            <a:spAutoFit/>
          </a:bodyPr>
          <a:lstStyle/>
          <a:p>
            <a:r>
              <a:rPr lang="en-US" sz="1600" dirty="0" smtClean="0"/>
              <a:t>&lt;Selected&gt; Node Template / Data Type / Policy / Workflow </a:t>
            </a:r>
            <a:endParaRPr lang="en-US" sz="1600" dirty="0"/>
          </a:p>
        </p:txBody>
      </p:sp>
      <p:grpSp>
        <p:nvGrpSpPr>
          <p:cNvPr id="108" name="Group 107"/>
          <p:cNvGrpSpPr/>
          <p:nvPr/>
        </p:nvGrpSpPr>
        <p:grpSpPr>
          <a:xfrm>
            <a:off x="90520" y="4190226"/>
            <a:ext cx="2304153" cy="2111838"/>
            <a:chOff x="90520" y="4190226"/>
            <a:chExt cx="2304153" cy="2111838"/>
          </a:xfrm>
        </p:grpSpPr>
        <p:grpSp>
          <p:nvGrpSpPr>
            <p:cNvPr id="92" name="Group 91"/>
            <p:cNvGrpSpPr/>
            <p:nvPr/>
          </p:nvGrpSpPr>
          <p:grpSpPr>
            <a:xfrm>
              <a:off x="96643" y="4190226"/>
              <a:ext cx="2298030" cy="345697"/>
              <a:chOff x="90343" y="4945341"/>
              <a:chExt cx="2298030" cy="345697"/>
            </a:xfrm>
          </p:grpSpPr>
          <p:sp>
            <p:nvSpPr>
              <p:cNvPr id="90" name="Rectangle 89"/>
              <p:cNvSpPr/>
              <p:nvPr/>
            </p:nvSpPr>
            <p:spPr>
              <a:xfrm>
                <a:off x="90343" y="4945341"/>
                <a:ext cx="2298030" cy="34569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768556" y="4962621"/>
                <a:ext cx="941604" cy="307777"/>
              </a:xfrm>
              <a:prstGeom prst="rect">
                <a:avLst/>
              </a:prstGeom>
              <a:noFill/>
            </p:spPr>
            <p:txBody>
              <a:bodyPr wrap="none" rtlCol="0">
                <a:spAutoFit/>
              </a:bodyPr>
              <a:lstStyle/>
              <a:p>
                <a:pPr algn="ctr"/>
                <a:r>
                  <a:rPr lang="en-US" sz="1400" dirty="0" smtClean="0"/>
                  <a:t>Properties</a:t>
                </a:r>
                <a:endParaRPr lang="en-US" sz="1400" dirty="0"/>
              </a:p>
            </p:txBody>
          </p:sp>
        </p:grpSp>
        <p:grpSp>
          <p:nvGrpSpPr>
            <p:cNvPr id="93" name="Group 92"/>
            <p:cNvGrpSpPr/>
            <p:nvPr/>
          </p:nvGrpSpPr>
          <p:grpSpPr>
            <a:xfrm>
              <a:off x="96643" y="4549323"/>
              <a:ext cx="2298030" cy="345697"/>
              <a:chOff x="90343" y="4945341"/>
              <a:chExt cx="2298030" cy="345697"/>
            </a:xfrm>
          </p:grpSpPr>
          <p:sp>
            <p:nvSpPr>
              <p:cNvPr id="94" name="Rectangle 93"/>
              <p:cNvSpPr/>
              <p:nvPr/>
            </p:nvSpPr>
            <p:spPr>
              <a:xfrm>
                <a:off x="90343" y="4945341"/>
                <a:ext cx="2298030" cy="34569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781252" y="4962621"/>
                <a:ext cx="916213" cy="307777"/>
              </a:xfrm>
              <a:prstGeom prst="rect">
                <a:avLst/>
              </a:prstGeom>
              <a:noFill/>
            </p:spPr>
            <p:txBody>
              <a:bodyPr wrap="none" rtlCol="0">
                <a:spAutoFit/>
              </a:bodyPr>
              <a:lstStyle/>
              <a:p>
                <a:pPr algn="ctr"/>
                <a:r>
                  <a:rPr lang="en-US" sz="1400" dirty="0" smtClean="0"/>
                  <a:t>Attributes</a:t>
                </a:r>
                <a:endParaRPr lang="en-US" sz="1400" dirty="0"/>
              </a:p>
            </p:txBody>
          </p:sp>
        </p:grpSp>
        <p:grpSp>
          <p:nvGrpSpPr>
            <p:cNvPr id="96" name="Group 95"/>
            <p:cNvGrpSpPr/>
            <p:nvPr/>
          </p:nvGrpSpPr>
          <p:grpSpPr>
            <a:xfrm>
              <a:off x="96643" y="5242494"/>
              <a:ext cx="2298030" cy="345697"/>
              <a:chOff x="90343" y="4933309"/>
              <a:chExt cx="2298030" cy="345697"/>
            </a:xfrm>
          </p:grpSpPr>
          <p:sp>
            <p:nvSpPr>
              <p:cNvPr id="97" name="Rectangle 96"/>
              <p:cNvSpPr/>
              <p:nvPr/>
            </p:nvSpPr>
            <p:spPr>
              <a:xfrm>
                <a:off x="90343" y="4933309"/>
                <a:ext cx="2298030" cy="34569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660162" y="4962621"/>
                <a:ext cx="1158394" cy="307777"/>
              </a:xfrm>
              <a:prstGeom prst="rect">
                <a:avLst/>
              </a:prstGeom>
              <a:noFill/>
            </p:spPr>
            <p:txBody>
              <a:bodyPr wrap="none" rtlCol="0">
                <a:spAutoFit/>
              </a:bodyPr>
              <a:lstStyle/>
              <a:p>
                <a:pPr algn="ctr"/>
                <a:r>
                  <a:rPr lang="en-US" sz="1400" dirty="0" smtClean="0"/>
                  <a:t>Relationships</a:t>
                </a:r>
                <a:endParaRPr lang="en-US" sz="1400" dirty="0"/>
              </a:p>
            </p:txBody>
          </p:sp>
        </p:grpSp>
        <p:grpSp>
          <p:nvGrpSpPr>
            <p:cNvPr id="99" name="Group 98"/>
            <p:cNvGrpSpPr/>
            <p:nvPr/>
          </p:nvGrpSpPr>
          <p:grpSpPr>
            <a:xfrm>
              <a:off x="90520" y="4894422"/>
              <a:ext cx="2298030" cy="345697"/>
              <a:chOff x="78311" y="4945341"/>
              <a:chExt cx="2298030" cy="345697"/>
            </a:xfrm>
          </p:grpSpPr>
          <p:sp>
            <p:nvSpPr>
              <p:cNvPr id="100" name="Rectangle 99"/>
              <p:cNvSpPr/>
              <p:nvPr/>
            </p:nvSpPr>
            <p:spPr>
              <a:xfrm>
                <a:off x="78311" y="4945341"/>
                <a:ext cx="2298030" cy="34569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723833" y="4962621"/>
                <a:ext cx="1031052" cy="307777"/>
              </a:xfrm>
              <a:prstGeom prst="rect">
                <a:avLst/>
              </a:prstGeom>
              <a:noFill/>
            </p:spPr>
            <p:txBody>
              <a:bodyPr wrap="none" rtlCol="0">
                <a:spAutoFit/>
              </a:bodyPr>
              <a:lstStyle/>
              <a:p>
                <a:pPr algn="ctr"/>
                <a:r>
                  <a:rPr lang="en-US" sz="1400" dirty="0" smtClean="0"/>
                  <a:t>Capabilities</a:t>
                </a:r>
                <a:endParaRPr lang="en-US" sz="1400" dirty="0"/>
              </a:p>
            </p:txBody>
          </p:sp>
        </p:grpSp>
        <p:grpSp>
          <p:nvGrpSpPr>
            <p:cNvPr id="102" name="Group 101"/>
            <p:cNvGrpSpPr/>
            <p:nvPr/>
          </p:nvGrpSpPr>
          <p:grpSpPr>
            <a:xfrm>
              <a:off x="96643" y="5598638"/>
              <a:ext cx="2298030" cy="345697"/>
              <a:chOff x="90343" y="4933309"/>
              <a:chExt cx="2298030" cy="345697"/>
            </a:xfrm>
          </p:grpSpPr>
          <p:sp>
            <p:nvSpPr>
              <p:cNvPr id="103" name="Rectangle 102"/>
              <p:cNvSpPr/>
              <p:nvPr/>
            </p:nvSpPr>
            <p:spPr>
              <a:xfrm>
                <a:off x="90343" y="4933309"/>
                <a:ext cx="2298030" cy="34569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840213" y="4962621"/>
                <a:ext cx="798296" cy="307777"/>
              </a:xfrm>
              <a:prstGeom prst="rect">
                <a:avLst/>
              </a:prstGeom>
              <a:noFill/>
            </p:spPr>
            <p:txBody>
              <a:bodyPr wrap="none" rtlCol="0">
                <a:spAutoFit/>
              </a:bodyPr>
              <a:lstStyle/>
              <a:p>
                <a:pPr algn="ctr"/>
                <a:r>
                  <a:rPr lang="en-US" sz="1400" dirty="0" smtClean="0"/>
                  <a:t>Artifacts</a:t>
                </a:r>
                <a:endParaRPr lang="en-US" sz="1400" dirty="0"/>
              </a:p>
            </p:txBody>
          </p:sp>
        </p:grpSp>
        <p:grpSp>
          <p:nvGrpSpPr>
            <p:cNvPr id="105" name="Group 104"/>
            <p:cNvGrpSpPr/>
            <p:nvPr/>
          </p:nvGrpSpPr>
          <p:grpSpPr>
            <a:xfrm>
              <a:off x="96488" y="5956367"/>
              <a:ext cx="2298030" cy="345697"/>
              <a:chOff x="78311" y="4933309"/>
              <a:chExt cx="2298030" cy="345697"/>
            </a:xfrm>
          </p:grpSpPr>
          <p:sp>
            <p:nvSpPr>
              <p:cNvPr id="106" name="Rectangle 105"/>
              <p:cNvSpPr/>
              <p:nvPr/>
            </p:nvSpPr>
            <p:spPr>
              <a:xfrm>
                <a:off x="78311" y="4933309"/>
                <a:ext cx="2298030" cy="34569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785905" y="4962621"/>
                <a:ext cx="906915" cy="307777"/>
              </a:xfrm>
              <a:prstGeom prst="rect">
                <a:avLst/>
              </a:prstGeom>
              <a:noFill/>
            </p:spPr>
            <p:txBody>
              <a:bodyPr wrap="none" rtlCol="0">
                <a:spAutoFit/>
              </a:bodyPr>
              <a:lstStyle/>
              <a:p>
                <a:pPr algn="ctr"/>
                <a:r>
                  <a:rPr lang="en-US" sz="1400" dirty="0" smtClean="0"/>
                  <a:t>Interfaces</a:t>
                </a:r>
                <a:endParaRPr lang="en-US" sz="1400" dirty="0"/>
              </a:p>
            </p:txBody>
          </p:sp>
        </p:grpSp>
      </p:grpSp>
      <p:sp>
        <p:nvSpPr>
          <p:cNvPr id="109" name="Oval Callout 108"/>
          <p:cNvSpPr/>
          <p:nvPr/>
        </p:nvSpPr>
        <p:spPr>
          <a:xfrm>
            <a:off x="5000903" y="735547"/>
            <a:ext cx="1528010" cy="817185"/>
          </a:xfrm>
          <a:prstGeom prst="wedgeEllipseCallout">
            <a:avLst>
              <a:gd name="adj1" fmla="val -66502"/>
              <a:gd name="adj2" fmla="val 10003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Node Template (Component)</a:t>
            </a:r>
            <a:endParaRPr lang="en-US" sz="1200" dirty="0">
              <a:solidFill>
                <a:schemeClr val="tx1"/>
              </a:solidFill>
            </a:endParaRPr>
          </a:p>
        </p:txBody>
      </p:sp>
      <p:sp>
        <p:nvSpPr>
          <p:cNvPr id="110" name="Oval Callout 109"/>
          <p:cNvSpPr/>
          <p:nvPr/>
        </p:nvSpPr>
        <p:spPr>
          <a:xfrm>
            <a:off x="2519852" y="1730342"/>
            <a:ext cx="1528010" cy="817185"/>
          </a:xfrm>
          <a:prstGeom prst="wedgeEllipseCallout">
            <a:avLst>
              <a:gd name="adj1" fmla="val -66502"/>
              <a:gd name="adj2" fmla="val 10003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Capability</a:t>
            </a:r>
          </a:p>
          <a:p>
            <a:pPr algn="ctr"/>
            <a:r>
              <a:rPr lang="en-US" sz="1200" dirty="0" smtClean="0">
                <a:solidFill>
                  <a:schemeClr val="tx1"/>
                </a:solidFill>
              </a:rPr>
              <a:t>Point</a:t>
            </a:r>
            <a:endParaRPr lang="en-US" sz="1200" dirty="0">
              <a:solidFill>
                <a:schemeClr val="tx1"/>
              </a:solidFill>
            </a:endParaRPr>
          </a:p>
        </p:txBody>
      </p:sp>
      <p:sp>
        <p:nvSpPr>
          <p:cNvPr id="111" name="Oval Callout 110"/>
          <p:cNvSpPr/>
          <p:nvPr/>
        </p:nvSpPr>
        <p:spPr>
          <a:xfrm>
            <a:off x="2693922" y="2642268"/>
            <a:ext cx="1528010" cy="817185"/>
          </a:xfrm>
          <a:prstGeom prst="wedgeEllipseCallout">
            <a:avLst>
              <a:gd name="adj1" fmla="val -83825"/>
              <a:gd name="adj2" fmla="val 24949"/>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Relationships</a:t>
            </a:r>
          </a:p>
          <a:p>
            <a:pPr algn="ctr"/>
            <a:r>
              <a:rPr lang="en-US" sz="1200" dirty="0" smtClean="0">
                <a:solidFill>
                  <a:schemeClr val="tx1"/>
                </a:solidFill>
              </a:rPr>
              <a:t>Point</a:t>
            </a:r>
            <a:endParaRPr lang="en-US" sz="1200" dirty="0">
              <a:solidFill>
                <a:schemeClr val="tx1"/>
              </a:solidFill>
            </a:endParaRPr>
          </a:p>
        </p:txBody>
      </p:sp>
      <p:sp>
        <p:nvSpPr>
          <p:cNvPr id="112" name="Oval Callout 111"/>
          <p:cNvSpPr/>
          <p:nvPr/>
        </p:nvSpPr>
        <p:spPr>
          <a:xfrm>
            <a:off x="5929833" y="1423275"/>
            <a:ext cx="1528010" cy="817185"/>
          </a:xfrm>
          <a:prstGeom prst="wedgeEllipseCallout">
            <a:avLst>
              <a:gd name="adj1" fmla="val -91699"/>
              <a:gd name="adj2" fmla="val 24949"/>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Policy</a:t>
            </a:r>
          </a:p>
          <a:p>
            <a:pPr algn="ctr"/>
            <a:r>
              <a:rPr lang="en-US" sz="1200" dirty="0" smtClean="0">
                <a:solidFill>
                  <a:schemeClr val="tx1"/>
                </a:solidFill>
              </a:rPr>
              <a:t>Point</a:t>
            </a:r>
            <a:endParaRPr lang="en-US" sz="1200" dirty="0">
              <a:solidFill>
                <a:schemeClr val="tx1"/>
              </a:solidFill>
            </a:endParaRPr>
          </a:p>
        </p:txBody>
      </p:sp>
      <p:sp>
        <p:nvSpPr>
          <p:cNvPr id="113" name="Oval Callout 112"/>
          <p:cNvSpPr/>
          <p:nvPr/>
        </p:nvSpPr>
        <p:spPr>
          <a:xfrm>
            <a:off x="7356468" y="613125"/>
            <a:ext cx="1528010" cy="817185"/>
          </a:xfrm>
          <a:prstGeom prst="wedgeEllipseCallout">
            <a:avLst>
              <a:gd name="adj1" fmla="val 50821"/>
              <a:gd name="adj2" fmla="val 4850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Policy</a:t>
            </a:r>
          </a:p>
          <a:p>
            <a:pPr algn="ctr"/>
            <a:r>
              <a:rPr lang="en-US" sz="1200" dirty="0" smtClean="0">
                <a:solidFill>
                  <a:schemeClr val="tx1"/>
                </a:solidFill>
              </a:rPr>
              <a:t>Definition</a:t>
            </a:r>
            <a:endParaRPr lang="en-US" sz="1200" dirty="0">
              <a:solidFill>
                <a:schemeClr val="tx1"/>
              </a:solidFill>
            </a:endParaRPr>
          </a:p>
        </p:txBody>
      </p:sp>
    </p:spTree>
    <p:extLst>
      <p:ext uri="{BB962C8B-B14F-4D97-AF65-F5344CB8AC3E}">
        <p14:creationId xmlns:p14="http://schemas.microsoft.com/office/powerpoint/2010/main" val="424406876"/>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 Template</a:t>
            </a:r>
            <a:endParaRPr lang="en-US" dirty="0"/>
          </a:p>
        </p:txBody>
      </p:sp>
      <p:sp>
        <p:nvSpPr>
          <p:cNvPr id="7" name="Rectangle 6"/>
          <p:cNvSpPr/>
          <p:nvPr/>
        </p:nvSpPr>
        <p:spPr>
          <a:xfrm>
            <a:off x="96253" y="1263316"/>
            <a:ext cx="3078600" cy="3489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6253" y="1263316"/>
            <a:ext cx="11983452" cy="50652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96253" y="1263316"/>
            <a:ext cx="3222934" cy="369332"/>
          </a:xfrm>
          <a:prstGeom prst="rect">
            <a:avLst/>
          </a:prstGeom>
          <a:noFill/>
        </p:spPr>
        <p:txBody>
          <a:bodyPr wrap="none" rtlCol="0">
            <a:spAutoFit/>
          </a:bodyPr>
          <a:lstStyle/>
          <a:p>
            <a:r>
              <a:rPr lang="en-US" dirty="0" smtClean="0"/>
              <a:t>Resource Assignment Template :</a:t>
            </a:r>
            <a:endParaRPr lang="en-US" dirty="0"/>
          </a:p>
        </p:txBody>
      </p:sp>
      <p:sp>
        <p:nvSpPr>
          <p:cNvPr id="14" name="Rounded Rectangle 13"/>
          <p:cNvSpPr/>
          <p:nvPr/>
        </p:nvSpPr>
        <p:spPr>
          <a:xfrm>
            <a:off x="3569808" y="1283732"/>
            <a:ext cx="5814824" cy="34891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Select Template file</a:t>
            </a:r>
            <a:endParaRPr lang="en-US" sz="1200" i="1" dirty="0">
              <a:solidFill>
                <a:schemeClr val="tx1"/>
              </a:solidFill>
            </a:endParaRPr>
          </a:p>
        </p:txBody>
      </p:sp>
      <p:sp>
        <p:nvSpPr>
          <p:cNvPr id="15" name="Rectangle 14"/>
          <p:cNvSpPr/>
          <p:nvPr/>
        </p:nvSpPr>
        <p:spPr>
          <a:xfrm>
            <a:off x="96253" y="1909374"/>
            <a:ext cx="11971421" cy="443965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Callout 15"/>
          <p:cNvSpPr/>
          <p:nvPr/>
        </p:nvSpPr>
        <p:spPr>
          <a:xfrm>
            <a:off x="9492916" y="2045368"/>
            <a:ext cx="1528010" cy="817185"/>
          </a:xfrm>
          <a:prstGeom prst="wedgeEllipseCallout">
            <a:avLst>
              <a:gd name="adj1" fmla="val -66502"/>
              <a:gd name="adj2" fmla="val 10003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File editor</a:t>
            </a:r>
            <a:endParaRPr lang="en-US" sz="1200" dirty="0">
              <a:solidFill>
                <a:schemeClr val="tx1"/>
              </a:solidFill>
            </a:endParaRPr>
          </a:p>
        </p:txBody>
      </p:sp>
      <p:sp>
        <p:nvSpPr>
          <p:cNvPr id="17" name="Rounded Rectangle 16"/>
          <p:cNvSpPr/>
          <p:nvPr/>
        </p:nvSpPr>
        <p:spPr>
          <a:xfrm>
            <a:off x="9492916" y="1283732"/>
            <a:ext cx="1275348" cy="3489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Generate Mappings</a:t>
            </a:r>
            <a:endParaRPr lang="en-US" sz="1200" dirty="0"/>
          </a:p>
        </p:txBody>
      </p:sp>
    </p:spTree>
    <p:extLst>
      <p:ext uri="{BB962C8B-B14F-4D97-AF65-F5344CB8AC3E}">
        <p14:creationId xmlns:p14="http://schemas.microsoft.com/office/powerpoint/2010/main" val="106108994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 </a:t>
            </a:r>
            <a:r>
              <a:rPr lang="en-US" dirty="0" smtClean="0"/>
              <a:t>Mappings</a:t>
            </a:r>
            <a:endParaRPr lang="en-US" dirty="0"/>
          </a:p>
        </p:txBody>
      </p:sp>
      <p:grpSp>
        <p:nvGrpSpPr>
          <p:cNvPr id="7" name="Group 6"/>
          <p:cNvGrpSpPr/>
          <p:nvPr/>
        </p:nvGrpSpPr>
        <p:grpSpPr>
          <a:xfrm>
            <a:off x="76335" y="1142999"/>
            <a:ext cx="11983452" cy="5065296"/>
            <a:chOff x="96253" y="1263315"/>
            <a:chExt cx="11983452" cy="5065296"/>
          </a:xfrm>
        </p:grpSpPr>
        <p:sp>
          <p:nvSpPr>
            <p:cNvPr id="8" name="Rectangle 7"/>
            <p:cNvSpPr/>
            <p:nvPr/>
          </p:nvSpPr>
          <p:spPr>
            <a:xfrm>
              <a:off x="96253" y="1263316"/>
              <a:ext cx="11983452" cy="50652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265550" y="1263315"/>
              <a:ext cx="3814155" cy="50652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01842" y="2352173"/>
            <a:ext cx="1143000" cy="1191399"/>
            <a:chOff x="774031" y="3338762"/>
            <a:chExt cx="1143000" cy="1191399"/>
          </a:xfrm>
        </p:grpSpPr>
        <p:sp>
          <p:nvSpPr>
            <p:cNvPr id="12" name="Oval 11"/>
            <p:cNvSpPr/>
            <p:nvPr/>
          </p:nvSpPr>
          <p:spPr>
            <a:xfrm>
              <a:off x="774031" y="3338762"/>
              <a:ext cx="1143000" cy="9144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28814" y="4253162"/>
              <a:ext cx="833433" cy="276999"/>
            </a:xfrm>
            <a:prstGeom prst="rect">
              <a:avLst/>
            </a:prstGeom>
            <a:noFill/>
          </p:spPr>
          <p:txBody>
            <a:bodyPr wrap="none" rtlCol="0">
              <a:spAutoFit/>
            </a:bodyPr>
            <a:lstStyle/>
            <a:p>
              <a:r>
                <a:rPr lang="en-US" sz="1200" dirty="0" err="1" smtClean="0"/>
                <a:t>Ip</a:t>
              </a:r>
              <a:r>
                <a:rPr lang="en-US" sz="1200" dirty="0" smtClean="0"/>
                <a:t>-address</a:t>
              </a:r>
              <a:endParaRPr lang="en-US" sz="1200" dirty="0"/>
            </a:p>
          </p:txBody>
        </p:sp>
      </p:grpSp>
      <p:grpSp>
        <p:nvGrpSpPr>
          <p:cNvPr id="19" name="Group 18"/>
          <p:cNvGrpSpPr/>
          <p:nvPr/>
        </p:nvGrpSpPr>
        <p:grpSpPr>
          <a:xfrm>
            <a:off x="6155527" y="2075174"/>
            <a:ext cx="1143000" cy="1191399"/>
            <a:chOff x="774031" y="3338762"/>
            <a:chExt cx="1143000" cy="1191399"/>
          </a:xfrm>
        </p:grpSpPr>
        <p:sp>
          <p:nvSpPr>
            <p:cNvPr id="20" name="Oval 19"/>
            <p:cNvSpPr/>
            <p:nvPr/>
          </p:nvSpPr>
          <p:spPr>
            <a:xfrm>
              <a:off x="774031" y="3338762"/>
              <a:ext cx="1143000" cy="9144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28814" y="4253162"/>
              <a:ext cx="782587" cy="276999"/>
            </a:xfrm>
            <a:prstGeom prst="rect">
              <a:avLst/>
            </a:prstGeom>
            <a:noFill/>
          </p:spPr>
          <p:txBody>
            <a:bodyPr wrap="none" rtlCol="0">
              <a:spAutoFit/>
            </a:bodyPr>
            <a:lstStyle/>
            <a:p>
              <a:r>
                <a:rPr lang="en-US" sz="1200" dirty="0" smtClean="0"/>
                <a:t>Bundle-id</a:t>
              </a:r>
              <a:endParaRPr lang="en-US" sz="1200" dirty="0"/>
            </a:p>
          </p:txBody>
        </p:sp>
      </p:grpSp>
      <p:grpSp>
        <p:nvGrpSpPr>
          <p:cNvPr id="22" name="Group 21"/>
          <p:cNvGrpSpPr/>
          <p:nvPr/>
        </p:nvGrpSpPr>
        <p:grpSpPr>
          <a:xfrm>
            <a:off x="3340580" y="2035936"/>
            <a:ext cx="1143000" cy="1191399"/>
            <a:chOff x="774031" y="3338762"/>
            <a:chExt cx="1143000" cy="1191399"/>
          </a:xfrm>
        </p:grpSpPr>
        <p:sp>
          <p:nvSpPr>
            <p:cNvPr id="23" name="Oval 22"/>
            <p:cNvSpPr/>
            <p:nvPr/>
          </p:nvSpPr>
          <p:spPr>
            <a:xfrm>
              <a:off x="774031" y="3338762"/>
              <a:ext cx="1143000" cy="9144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28814" y="4253162"/>
              <a:ext cx="873829" cy="276999"/>
            </a:xfrm>
            <a:prstGeom prst="rect">
              <a:avLst/>
            </a:prstGeom>
            <a:noFill/>
          </p:spPr>
          <p:txBody>
            <a:bodyPr wrap="none" rtlCol="0">
              <a:spAutoFit/>
            </a:bodyPr>
            <a:lstStyle/>
            <a:p>
              <a:r>
                <a:rPr lang="en-US" sz="1200" dirty="0" smtClean="0"/>
                <a:t>Host-name</a:t>
              </a:r>
              <a:endParaRPr lang="en-US" sz="1200" dirty="0"/>
            </a:p>
          </p:txBody>
        </p:sp>
      </p:grpSp>
      <p:grpSp>
        <p:nvGrpSpPr>
          <p:cNvPr id="25" name="Group 24"/>
          <p:cNvGrpSpPr/>
          <p:nvPr/>
        </p:nvGrpSpPr>
        <p:grpSpPr>
          <a:xfrm>
            <a:off x="4083592" y="4340392"/>
            <a:ext cx="1143000" cy="1191399"/>
            <a:chOff x="774031" y="3338762"/>
            <a:chExt cx="1143000" cy="1191399"/>
          </a:xfrm>
        </p:grpSpPr>
        <p:sp>
          <p:nvSpPr>
            <p:cNvPr id="26" name="Oval 25"/>
            <p:cNvSpPr/>
            <p:nvPr/>
          </p:nvSpPr>
          <p:spPr>
            <a:xfrm>
              <a:off x="774031" y="3338762"/>
              <a:ext cx="1143000" cy="9144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28814" y="4253162"/>
              <a:ext cx="930063" cy="276999"/>
            </a:xfrm>
            <a:prstGeom prst="rect">
              <a:avLst/>
            </a:prstGeom>
            <a:noFill/>
          </p:spPr>
          <p:txBody>
            <a:bodyPr wrap="none" rtlCol="0">
              <a:spAutoFit/>
            </a:bodyPr>
            <a:lstStyle/>
            <a:p>
              <a:r>
                <a:rPr lang="en-US" sz="1200" dirty="0" smtClean="0"/>
                <a:t>Bundle-mac</a:t>
              </a:r>
              <a:endParaRPr lang="en-US" sz="1200" dirty="0"/>
            </a:p>
          </p:txBody>
        </p:sp>
      </p:grpSp>
      <p:cxnSp>
        <p:nvCxnSpPr>
          <p:cNvPr id="29" name="Curved Connector 28"/>
          <p:cNvCxnSpPr>
            <a:endCxn id="26" idx="2"/>
          </p:cNvCxnSpPr>
          <p:nvPr/>
        </p:nvCxnSpPr>
        <p:spPr>
          <a:xfrm>
            <a:off x="1844842" y="2809373"/>
            <a:ext cx="2238750" cy="198821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23" idx="6"/>
            <a:endCxn id="20" idx="2"/>
          </p:cNvCxnSpPr>
          <p:nvPr/>
        </p:nvCxnSpPr>
        <p:spPr>
          <a:xfrm>
            <a:off x="4483580" y="2493136"/>
            <a:ext cx="1671947" cy="3923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a:endCxn id="23" idx="2"/>
          </p:cNvCxnSpPr>
          <p:nvPr/>
        </p:nvCxnSpPr>
        <p:spPr>
          <a:xfrm flipV="1">
            <a:off x="1838826" y="2493136"/>
            <a:ext cx="1501754" cy="29661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8245632" y="1142999"/>
            <a:ext cx="3814155" cy="54142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Resource Information</a:t>
            </a:r>
            <a:endParaRPr lang="en-US" sz="1400" b="1" dirty="0"/>
          </a:p>
        </p:txBody>
      </p:sp>
      <p:sp>
        <p:nvSpPr>
          <p:cNvPr id="38" name="Rounded Rectangle 37"/>
          <p:cNvSpPr/>
          <p:nvPr/>
        </p:nvSpPr>
        <p:spPr>
          <a:xfrm>
            <a:off x="8645620" y="1861478"/>
            <a:ext cx="2753092" cy="34891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err="1" smtClean="0">
                <a:solidFill>
                  <a:schemeClr val="tx1"/>
                </a:solidFill>
              </a:rPr>
              <a:t>Resouce</a:t>
            </a:r>
            <a:r>
              <a:rPr lang="en-US" sz="1200" i="1" dirty="0" smtClean="0">
                <a:solidFill>
                  <a:schemeClr val="tx1"/>
                </a:solidFill>
              </a:rPr>
              <a:t> name</a:t>
            </a:r>
            <a:endParaRPr lang="en-US" sz="1200" i="1" dirty="0">
              <a:solidFill>
                <a:schemeClr val="tx1"/>
              </a:solidFill>
            </a:endParaRPr>
          </a:p>
        </p:txBody>
      </p:sp>
      <p:sp>
        <p:nvSpPr>
          <p:cNvPr id="39" name="Rounded Rectangle 38"/>
          <p:cNvSpPr/>
          <p:nvPr/>
        </p:nvSpPr>
        <p:spPr>
          <a:xfrm>
            <a:off x="8678018" y="2352173"/>
            <a:ext cx="2753092" cy="34891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err="1" smtClean="0">
                <a:solidFill>
                  <a:schemeClr val="tx1"/>
                </a:solidFill>
              </a:rPr>
              <a:t>Resouce</a:t>
            </a:r>
            <a:r>
              <a:rPr lang="en-US" sz="1200" i="1" dirty="0" smtClean="0">
                <a:solidFill>
                  <a:schemeClr val="tx1"/>
                </a:solidFill>
              </a:rPr>
              <a:t> </a:t>
            </a:r>
            <a:r>
              <a:rPr lang="en-US" sz="1200" i="1" dirty="0" err="1" smtClean="0">
                <a:solidFill>
                  <a:schemeClr val="tx1"/>
                </a:solidFill>
              </a:rPr>
              <a:t>Discription</a:t>
            </a:r>
            <a:endParaRPr lang="en-US" sz="1200" i="1" dirty="0">
              <a:solidFill>
                <a:schemeClr val="tx1"/>
              </a:solidFill>
            </a:endParaRPr>
          </a:p>
        </p:txBody>
      </p:sp>
      <p:sp>
        <p:nvSpPr>
          <p:cNvPr id="40" name="Rounded Rectangle 39"/>
          <p:cNvSpPr/>
          <p:nvPr/>
        </p:nvSpPr>
        <p:spPr>
          <a:xfrm>
            <a:off x="8637593" y="2833843"/>
            <a:ext cx="2753092" cy="34891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err="1" smtClean="0">
                <a:solidFill>
                  <a:schemeClr val="tx1"/>
                </a:solidFill>
              </a:rPr>
              <a:t>Resouce</a:t>
            </a:r>
            <a:r>
              <a:rPr lang="en-US" sz="1200" i="1" dirty="0" smtClean="0">
                <a:solidFill>
                  <a:schemeClr val="tx1"/>
                </a:solidFill>
              </a:rPr>
              <a:t> Type</a:t>
            </a:r>
            <a:endParaRPr lang="en-US" sz="1200" i="1" dirty="0">
              <a:solidFill>
                <a:schemeClr val="tx1"/>
              </a:solidFill>
            </a:endParaRPr>
          </a:p>
        </p:txBody>
      </p:sp>
      <p:sp>
        <p:nvSpPr>
          <p:cNvPr id="41" name="Rounded Rectangle 40"/>
          <p:cNvSpPr/>
          <p:nvPr/>
        </p:nvSpPr>
        <p:spPr>
          <a:xfrm>
            <a:off x="8624954" y="3350792"/>
            <a:ext cx="2753092" cy="34891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Default Value</a:t>
            </a:r>
            <a:endParaRPr lang="en-US" sz="1200" i="1" dirty="0">
              <a:solidFill>
                <a:schemeClr val="tx1"/>
              </a:solidFill>
            </a:endParaRPr>
          </a:p>
        </p:txBody>
      </p:sp>
      <p:sp>
        <p:nvSpPr>
          <p:cNvPr id="42" name="Rounded Rectangle 41"/>
          <p:cNvSpPr/>
          <p:nvPr/>
        </p:nvSpPr>
        <p:spPr>
          <a:xfrm>
            <a:off x="8645620" y="3851658"/>
            <a:ext cx="2753092" cy="34891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err="1" smtClean="0">
                <a:solidFill>
                  <a:schemeClr val="tx1"/>
                </a:solidFill>
              </a:rPr>
              <a:t>Resouce</a:t>
            </a:r>
            <a:r>
              <a:rPr lang="en-US" sz="1200" i="1" dirty="0" smtClean="0">
                <a:solidFill>
                  <a:schemeClr val="tx1"/>
                </a:solidFill>
              </a:rPr>
              <a:t> Source</a:t>
            </a:r>
            <a:endParaRPr lang="en-US" sz="1200" i="1" dirty="0">
              <a:solidFill>
                <a:schemeClr val="tx1"/>
              </a:solidFill>
            </a:endParaRPr>
          </a:p>
        </p:txBody>
      </p:sp>
      <p:sp>
        <p:nvSpPr>
          <p:cNvPr id="43" name="Rounded Rectangle 42"/>
          <p:cNvSpPr/>
          <p:nvPr/>
        </p:nvSpPr>
        <p:spPr>
          <a:xfrm>
            <a:off x="8645620" y="4399172"/>
            <a:ext cx="2753092" cy="34891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Resource Dependencies</a:t>
            </a:r>
            <a:endParaRPr lang="en-US" sz="1200" i="1" dirty="0">
              <a:solidFill>
                <a:schemeClr val="tx1"/>
              </a:solidFill>
            </a:endParaRPr>
          </a:p>
        </p:txBody>
      </p:sp>
    </p:spTree>
    <p:extLst>
      <p:ext uri="{BB962C8B-B14F-4D97-AF65-F5344CB8AC3E}">
        <p14:creationId xmlns:p14="http://schemas.microsoft.com/office/powerpoint/2010/main" val="50511801"/>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9494" y="2791326"/>
            <a:ext cx="3148939" cy="923330"/>
          </a:xfrm>
          <a:prstGeom prst="rect">
            <a:avLst/>
          </a:prstGeom>
          <a:noFill/>
        </p:spPr>
        <p:txBody>
          <a:bodyPr wrap="none" rtlCol="0">
            <a:spAutoFit/>
          </a:bodyPr>
          <a:lstStyle/>
          <a:p>
            <a:r>
              <a:rPr lang="en-US" sz="5400" b="1" dirty="0" smtClean="0"/>
              <a:t>Thank You</a:t>
            </a:r>
            <a:endParaRPr lang="en-US" sz="5400" b="1" dirty="0"/>
          </a:p>
        </p:txBody>
      </p:sp>
    </p:spTree>
    <p:extLst>
      <p:ext uri="{BB962C8B-B14F-4D97-AF65-F5344CB8AC3E}">
        <p14:creationId xmlns:p14="http://schemas.microsoft.com/office/powerpoint/2010/main" val="248249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9494" y="2791326"/>
            <a:ext cx="2271327" cy="923330"/>
          </a:xfrm>
          <a:prstGeom prst="rect">
            <a:avLst/>
          </a:prstGeom>
          <a:noFill/>
        </p:spPr>
        <p:txBody>
          <a:bodyPr wrap="none" rtlCol="0">
            <a:spAutoFit/>
          </a:bodyPr>
          <a:lstStyle/>
          <a:p>
            <a:r>
              <a:rPr lang="en-US" sz="5400" b="1" dirty="0" smtClean="0"/>
              <a:t>Backup</a:t>
            </a:r>
            <a:endParaRPr lang="en-US" sz="5400" b="1" dirty="0"/>
          </a:p>
        </p:txBody>
      </p:sp>
    </p:spTree>
    <p:extLst>
      <p:ext uri="{BB962C8B-B14F-4D97-AF65-F5344CB8AC3E}">
        <p14:creationId xmlns:p14="http://schemas.microsoft.com/office/powerpoint/2010/main" val="160801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008570"/>
            <a:ext cx="12248147" cy="5428324"/>
          </a:xfrm>
          <a:prstGeom prst="rect">
            <a:avLst/>
          </a:prstGeom>
        </p:spPr>
      </p:pic>
    </p:spTree>
    <p:extLst>
      <p:ext uri="{BB962C8B-B14F-4D97-AF65-F5344CB8AC3E}">
        <p14:creationId xmlns:p14="http://schemas.microsoft.com/office/powerpoint/2010/main" val="300251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9290" y="1140144"/>
            <a:ext cx="10788836" cy="5010849"/>
          </a:xfrm>
          <a:prstGeom prst="rect">
            <a:avLst/>
          </a:prstGeom>
        </p:spPr>
      </p:pic>
    </p:spTree>
    <p:extLst>
      <p:ext uri="{BB962C8B-B14F-4D97-AF65-F5344CB8AC3E}">
        <p14:creationId xmlns:p14="http://schemas.microsoft.com/office/powerpoint/2010/main" val="47925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80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Controller Design Studio </a:t>
            </a:r>
            <a:r>
              <a:rPr lang="en-US" dirty="0"/>
              <a:t>Architecture</a:t>
            </a:r>
          </a:p>
        </p:txBody>
      </p:sp>
      <p:pic>
        <p:nvPicPr>
          <p:cNvPr id="62" name="Picture 4" descr="Image result for us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602" y="1306030"/>
            <a:ext cx="588190" cy="588190"/>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8706571" y="968161"/>
            <a:ext cx="3495532" cy="5078313"/>
          </a:xfrm>
          <a:prstGeom prst="rect">
            <a:avLst/>
          </a:prstGeom>
          <a:noFill/>
        </p:spPr>
        <p:txBody>
          <a:bodyPr wrap="square" rtlCol="0">
            <a:spAutoFit/>
          </a:bodyPr>
          <a:lstStyle/>
          <a:p>
            <a:r>
              <a:rPr lang="en-US" sz="1200" b="1" dirty="0" smtClean="0"/>
              <a:t>Software:</a:t>
            </a:r>
          </a:p>
          <a:p>
            <a:pPr marL="171450" indent="-171450">
              <a:buFont typeface="Arial" panose="020B0604020202020204" pitchFamily="34" charset="0"/>
              <a:buChar char="•"/>
            </a:pPr>
            <a:r>
              <a:rPr lang="en-US" sz="1200" dirty="0"/>
              <a:t>Open Daylight </a:t>
            </a:r>
            <a:r>
              <a:rPr lang="en-US" sz="1200" dirty="0" err="1"/>
              <a:t>Karaf</a:t>
            </a:r>
            <a:r>
              <a:rPr lang="en-US" sz="1200" dirty="0"/>
              <a:t> ( </a:t>
            </a:r>
            <a:r>
              <a:rPr lang="en-US" sz="1200" dirty="0" smtClean="0"/>
              <a:t>Components, DG, Plugins)</a:t>
            </a:r>
            <a:endParaRPr lang="en-US" sz="1200" dirty="0"/>
          </a:p>
          <a:p>
            <a:pPr marL="171450" indent="-171450">
              <a:buFont typeface="Arial" panose="020B0604020202020204" pitchFamily="34" charset="0"/>
              <a:buChar char="•"/>
            </a:pPr>
            <a:r>
              <a:rPr lang="en-US" sz="1200" dirty="0" smtClean="0"/>
              <a:t>Embed Tomcat ( CB MS, BP MS)</a:t>
            </a:r>
          </a:p>
          <a:p>
            <a:pPr marL="171450" indent="-171450">
              <a:buFont typeface="Arial" panose="020B0604020202020204" pitchFamily="34" charset="0"/>
              <a:buChar char="•"/>
            </a:pPr>
            <a:r>
              <a:rPr lang="en-US" sz="1200" dirty="0"/>
              <a:t>Embed Tomcat ( </a:t>
            </a:r>
            <a:r>
              <a:rPr lang="en-US" sz="1200" dirty="0" smtClean="0"/>
              <a:t>CDS UI MS)</a:t>
            </a:r>
          </a:p>
          <a:p>
            <a:pPr marL="171450" indent="-171450">
              <a:buFont typeface="Arial" panose="020B0604020202020204" pitchFamily="34" charset="0"/>
              <a:buChar char="•"/>
            </a:pPr>
            <a:r>
              <a:rPr lang="en-US" sz="1200" dirty="0" smtClean="0"/>
              <a:t>Maria DB( CB MS, SDNC, CDS DB)</a:t>
            </a:r>
          </a:p>
          <a:p>
            <a:pPr marL="171450" indent="-171450">
              <a:buFont typeface="Arial" panose="020B0604020202020204" pitchFamily="34" charset="0"/>
              <a:buChar char="•"/>
            </a:pPr>
            <a:endParaRPr lang="en-US" sz="1200" dirty="0"/>
          </a:p>
          <a:p>
            <a:r>
              <a:rPr lang="en-US" sz="1200" b="1" dirty="0"/>
              <a:t>Frameworks:</a:t>
            </a:r>
          </a:p>
          <a:p>
            <a:pPr marL="171450" indent="-171450">
              <a:buFont typeface="Arial" panose="020B0604020202020204" pitchFamily="34" charset="0"/>
              <a:buChar char="•"/>
            </a:pPr>
            <a:r>
              <a:rPr lang="en-US" sz="1200" dirty="0" smtClean="0"/>
              <a:t>Spring Boot</a:t>
            </a:r>
            <a:endParaRPr lang="en-US" sz="1200" dirty="0"/>
          </a:p>
          <a:p>
            <a:pPr marL="171450" indent="-171450">
              <a:buFont typeface="Arial" panose="020B0604020202020204" pitchFamily="34" charset="0"/>
              <a:buChar char="•"/>
            </a:pPr>
            <a:endParaRPr lang="en-US" sz="1200" dirty="0"/>
          </a:p>
          <a:p>
            <a:r>
              <a:rPr lang="en-US" sz="1200" b="1" dirty="0"/>
              <a:t>Technologies:</a:t>
            </a:r>
          </a:p>
          <a:p>
            <a:pPr marL="171450" indent="-171450">
              <a:buFont typeface="Arial" panose="020B0604020202020204" pitchFamily="34" charset="0"/>
              <a:buChar char="•"/>
            </a:pPr>
            <a:r>
              <a:rPr lang="en-US" sz="1200" dirty="0" smtClean="0"/>
              <a:t>Directed </a:t>
            </a:r>
            <a:r>
              <a:rPr lang="en-US" sz="1200" dirty="0"/>
              <a:t>Graph ( Micro Flows)</a:t>
            </a:r>
          </a:p>
          <a:p>
            <a:pPr marL="171450" indent="-171450">
              <a:buFont typeface="Arial" panose="020B0604020202020204" pitchFamily="34" charset="0"/>
              <a:buChar char="•"/>
            </a:pPr>
            <a:r>
              <a:rPr lang="en-US" sz="1200" dirty="0"/>
              <a:t>Java ( Capability </a:t>
            </a:r>
            <a:r>
              <a:rPr lang="en-US" sz="1200" dirty="0" smtClean="0"/>
              <a:t>Components)</a:t>
            </a:r>
          </a:p>
          <a:p>
            <a:pPr marL="171450" indent="-171450">
              <a:buFont typeface="Arial" panose="020B0604020202020204" pitchFamily="34" charset="0"/>
              <a:buChar char="•"/>
            </a:pPr>
            <a:r>
              <a:rPr lang="en-US" sz="1200" dirty="0" smtClean="0"/>
              <a:t>Kotlin </a:t>
            </a:r>
            <a:r>
              <a:rPr lang="en-US" sz="1200" dirty="0"/>
              <a:t>( Capability </a:t>
            </a:r>
            <a:r>
              <a:rPr lang="en-US" sz="1200" dirty="0" smtClean="0"/>
              <a:t>Components)</a:t>
            </a:r>
            <a:endParaRPr lang="en-US" sz="1200" dirty="0"/>
          </a:p>
          <a:p>
            <a:pPr marL="171450" indent="-171450">
              <a:buFont typeface="Arial" panose="020B0604020202020204" pitchFamily="34" charset="0"/>
              <a:buChar char="•"/>
            </a:pPr>
            <a:r>
              <a:rPr lang="en-US" sz="1200" dirty="0" smtClean="0"/>
              <a:t>Python, </a:t>
            </a:r>
            <a:r>
              <a:rPr lang="en-US" sz="1200" dirty="0" err="1" smtClean="0"/>
              <a:t>Jython</a:t>
            </a:r>
            <a:r>
              <a:rPr lang="en-US" sz="1200" dirty="0" smtClean="0"/>
              <a:t>(Adaptor </a:t>
            </a:r>
            <a:r>
              <a:rPr lang="en-US" sz="1200" dirty="0"/>
              <a:t>Components )</a:t>
            </a:r>
          </a:p>
          <a:p>
            <a:endParaRPr lang="en-US" sz="1200" dirty="0" smtClean="0"/>
          </a:p>
          <a:p>
            <a:r>
              <a:rPr lang="en-US" sz="1200" b="1" dirty="0" smtClean="0"/>
              <a:t>Modeling :</a:t>
            </a:r>
          </a:p>
          <a:p>
            <a:pPr marL="285750" indent="-285750">
              <a:buFont typeface="Arial" panose="020B0604020202020204" pitchFamily="34" charset="0"/>
              <a:buChar char="•"/>
            </a:pPr>
            <a:r>
              <a:rPr lang="en-US" sz="1200" dirty="0" smtClean="0"/>
              <a:t>JSON ( Blueprints )</a:t>
            </a:r>
          </a:p>
          <a:p>
            <a:pPr marL="285750" indent="-285750">
              <a:buFont typeface="Arial" panose="020B0604020202020204" pitchFamily="34" charset="0"/>
              <a:buChar char="•"/>
            </a:pPr>
            <a:r>
              <a:rPr lang="en-US" sz="1200" dirty="0" smtClean="0"/>
              <a:t>YANG (ODL APIs)</a:t>
            </a:r>
          </a:p>
          <a:p>
            <a:pPr marL="285750" indent="-285750">
              <a:buFont typeface="Arial" panose="020B0604020202020204" pitchFamily="34" charset="0"/>
              <a:buChar char="•"/>
            </a:pPr>
            <a:r>
              <a:rPr lang="en-US" sz="1200" dirty="0" smtClean="0"/>
              <a:t>Swagger (MS APIs )</a:t>
            </a:r>
          </a:p>
          <a:p>
            <a:pPr marL="285750" indent="-285750">
              <a:buFont typeface="Arial" panose="020B0604020202020204" pitchFamily="34" charset="0"/>
              <a:buChar char="•"/>
            </a:pPr>
            <a:r>
              <a:rPr lang="en-US" sz="1200" dirty="0" smtClean="0"/>
              <a:t>Velocity ( Config files)</a:t>
            </a:r>
          </a:p>
          <a:p>
            <a:pPr marL="285750" indent="-285750">
              <a:buFont typeface="Arial" panose="020B0604020202020204" pitchFamily="34" charset="0"/>
              <a:buChar char="•"/>
            </a:pPr>
            <a:r>
              <a:rPr lang="en-US" sz="1200" dirty="0" smtClean="0"/>
              <a:t>SQL (DB )</a:t>
            </a:r>
          </a:p>
          <a:p>
            <a:pPr marL="285750" indent="-285750">
              <a:buFont typeface="Arial" panose="020B0604020202020204" pitchFamily="34" charset="0"/>
              <a:buChar char="•"/>
            </a:pPr>
            <a:endParaRPr lang="en-US" sz="1200" dirty="0" smtClean="0"/>
          </a:p>
          <a:p>
            <a:r>
              <a:rPr lang="en-US" sz="1200" b="1" dirty="0" smtClean="0"/>
              <a:t>Adaptors:</a:t>
            </a:r>
          </a:p>
          <a:p>
            <a:pPr marL="285750" indent="-285750">
              <a:buFont typeface="Arial" panose="020B0604020202020204" pitchFamily="34" charset="0"/>
              <a:buChar char="•"/>
            </a:pPr>
            <a:r>
              <a:rPr lang="en-US" sz="1200" dirty="0" smtClean="0"/>
              <a:t>Netconf</a:t>
            </a:r>
          </a:p>
          <a:p>
            <a:pPr marL="285750" indent="-285750">
              <a:buFont typeface="Arial" panose="020B0604020202020204" pitchFamily="34" charset="0"/>
              <a:buChar char="•"/>
            </a:pPr>
            <a:r>
              <a:rPr lang="en-US" sz="1200" dirty="0" err="1" smtClean="0"/>
              <a:t>Restconf</a:t>
            </a:r>
            <a:endParaRPr lang="en-US" sz="1200" dirty="0" smtClean="0"/>
          </a:p>
          <a:p>
            <a:pPr marL="285750" indent="-285750">
              <a:buFont typeface="Arial" panose="020B0604020202020204" pitchFamily="34" charset="0"/>
              <a:buChar char="•"/>
            </a:pPr>
            <a:r>
              <a:rPr lang="en-US" sz="1200" dirty="0" err="1" smtClean="0"/>
              <a:t>Ansible</a:t>
            </a:r>
            <a:endParaRPr lang="en-US" sz="1200" dirty="0"/>
          </a:p>
        </p:txBody>
      </p:sp>
      <p:grpSp>
        <p:nvGrpSpPr>
          <p:cNvPr id="83" name="Group 82"/>
          <p:cNvGrpSpPr/>
          <p:nvPr/>
        </p:nvGrpSpPr>
        <p:grpSpPr>
          <a:xfrm>
            <a:off x="900792" y="1088317"/>
            <a:ext cx="7105980" cy="5353854"/>
            <a:chOff x="1012003" y="1063604"/>
            <a:chExt cx="7105980" cy="5353854"/>
          </a:xfrm>
        </p:grpSpPr>
        <p:grpSp>
          <p:nvGrpSpPr>
            <p:cNvPr id="5" name="Group 4"/>
            <p:cNvGrpSpPr/>
            <p:nvPr/>
          </p:nvGrpSpPr>
          <p:grpSpPr>
            <a:xfrm>
              <a:off x="4718927" y="5493226"/>
              <a:ext cx="2699526" cy="924232"/>
              <a:chOff x="7676654" y="2274534"/>
              <a:chExt cx="2699526" cy="924232"/>
            </a:xfrm>
          </p:grpSpPr>
          <p:sp>
            <p:nvSpPr>
              <p:cNvPr id="6" name="Rounded Rectangle 5"/>
              <p:cNvSpPr/>
              <p:nvPr/>
            </p:nvSpPr>
            <p:spPr>
              <a:xfrm>
                <a:off x="7676654" y="2274534"/>
                <a:ext cx="2699526" cy="924232"/>
              </a:xfrm>
              <a:prstGeom prst="roundRect">
                <a:avLst/>
              </a:prstGeom>
              <a:solidFill>
                <a:schemeClr val="accent4">
                  <a:lumMod val="40000"/>
                  <a:lumOff val="60000"/>
                </a:schemeClr>
              </a:solidFill>
              <a:ln>
                <a:solidFill>
                  <a:schemeClr val="bg1"/>
                </a:solidFill>
              </a:ln>
              <a:effectLst>
                <a:softEdge rad="25400"/>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7"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1889" y="2511829"/>
                <a:ext cx="831187" cy="5883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9491" y="2513170"/>
                <a:ext cx="831187" cy="588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3983" y="2513170"/>
                <a:ext cx="831187" cy="5883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2252892" y="5572755"/>
              <a:ext cx="2257498" cy="708147"/>
              <a:chOff x="3168903" y="5548040"/>
              <a:chExt cx="2257498" cy="708147"/>
            </a:xfrm>
          </p:grpSpPr>
          <p:sp>
            <p:nvSpPr>
              <p:cNvPr id="53" name="Rounded Rectangle 52"/>
              <p:cNvSpPr/>
              <p:nvPr/>
            </p:nvSpPr>
            <p:spPr>
              <a:xfrm>
                <a:off x="3168903" y="5548040"/>
                <a:ext cx="1080743" cy="702199"/>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t>A&amp;AI</a:t>
                </a:r>
              </a:p>
              <a:p>
                <a:pPr algn="ctr"/>
                <a:r>
                  <a:rPr lang="en-US" sz="1200" dirty="0"/>
                  <a:t> MS</a:t>
                </a:r>
              </a:p>
            </p:txBody>
          </p:sp>
          <p:sp>
            <p:nvSpPr>
              <p:cNvPr id="54" name="Rounded Rectangle 53"/>
              <p:cNvSpPr/>
              <p:nvPr/>
            </p:nvSpPr>
            <p:spPr>
              <a:xfrm>
                <a:off x="4422483" y="5553988"/>
                <a:ext cx="1003918" cy="702199"/>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t>Policy</a:t>
                </a:r>
              </a:p>
              <a:p>
                <a:pPr algn="ctr"/>
                <a:r>
                  <a:rPr lang="en-US" sz="1200" dirty="0"/>
                  <a:t> MS</a:t>
                </a:r>
              </a:p>
            </p:txBody>
          </p:sp>
        </p:grpSp>
        <p:sp>
          <p:nvSpPr>
            <p:cNvPr id="55" name="TextBox 54"/>
            <p:cNvSpPr txBox="1"/>
            <p:nvPr/>
          </p:nvSpPr>
          <p:spPr>
            <a:xfrm>
              <a:off x="5190914" y="5572754"/>
              <a:ext cx="1803061" cy="252824"/>
            </a:xfrm>
            <a:prstGeom prst="rect">
              <a:avLst/>
            </a:prstGeom>
            <a:noFill/>
            <a:ln>
              <a:noFill/>
            </a:ln>
          </p:spPr>
          <p:txBody>
            <a:bodyPr wrap="none" lIns="0" tIns="0" rIns="0" bIns="0" rtlCol="0">
              <a:noAutofit/>
            </a:bodyPr>
            <a:lstStyle/>
            <a:p>
              <a:pPr algn="ctr"/>
              <a:r>
                <a:rPr lang="en-US" sz="1400" dirty="0">
                  <a:solidFill>
                    <a:schemeClr val="tx2"/>
                  </a:solidFill>
                </a:rPr>
                <a:t>Networks / VNFs / Devices</a:t>
              </a:r>
            </a:p>
          </p:txBody>
        </p:sp>
        <p:grpSp>
          <p:nvGrpSpPr>
            <p:cNvPr id="81" name="Group 80"/>
            <p:cNvGrpSpPr/>
            <p:nvPr/>
          </p:nvGrpSpPr>
          <p:grpSpPr>
            <a:xfrm>
              <a:off x="1319870" y="1063604"/>
              <a:ext cx="6798113" cy="4331066"/>
              <a:chOff x="2197606" y="1063604"/>
              <a:chExt cx="6798113" cy="4331066"/>
            </a:xfrm>
          </p:grpSpPr>
          <p:sp>
            <p:nvSpPr>
              <p:cNvPr id="4" name="Rounded Rectangle 3"/>
              <p:cNvSpPr/>
              <p:nvPr/>
            </p:nvSpPr>
            <p:spPr>
              <a:xfrm>
                <a:off x="2197606" y="1063604"/>
                <a:ext cx="6798113" cy="4331066"/>
              </a:xfrm>
              <a:prstGeom prst="roundRect">
                <a:avLst/>
              </a:prstGeom>
              <a:noFill/>
              <a:ln w="28575">
                <a:solidFill>
                  <a:schemeClr val="bg2">
                    <a:lumMod val="90000"/>
                  </a:schemeClr>
                </a:solidFill>
                <a:prstDash val="lgDash"/>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p>
            </p:txBody>
          </p:sp>
          <p:grpSp>
            <p:nvGrpSpPr>
              <p:cNvPr id="76" name="Group 75"/>
              <p:cNvGrpSpPr/>
              <p:nvPr/>
            </p:nvGrpSpPr>
            <p:grpSpPr>
              <a:xfrm>
                <a:off x="2415053" y="2112248"/>
                <a:ext cx="5060373" cy="3067257"/>
                <a:chOff x="2415053" y="2112248"/>
                <a:chExt cx="5060373" cy="3067257"/>
              </a:xfrm>
            </p:grpSpPr>
            <p:sp>
              <p:nvSpPr>
                <p:cNvPr id="13" name="Oval 12"/>
                <p:cNvSpPr/>
                <p:nvPr/>
              </p:nvSpPr>
              <p:spPr>
                <a:xfrm>
                  <a:off x="5774847" y="3483515"/>
                  <a:ext cx="266356" cy="235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16292" y="3488554"/>
                  <a:ext cx="266356" cy="235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0"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2631" y="2154923"/>
                  <a:ext cx="506969" cy="506969"/>
                </a:xfrm>
                <a:prstGeom prst="rect">
                  <a:avLst/>
                </a:prstGeom>
                <a:solidFill>
                  <a:schemeClr val="accent2"/>
                </a:solidFill>
                <a:extLst/>
              </p:spPr>
            </p:pic>
            <p:sp>
              <p:nvSpPr>
                <p:cNvPr id="16" name="Rounded Rectangle 15"/>
                <p:cNvSpPr/>
                <p:nvPr/>
              </p:nvSpPr>
              <p:spPr>
                <a:xfrm>
                  <a:off x="2415053" y="2112248"/>
                  <a:ext cx="5060373" cy="3067257"/>
                </a:xfrm>
                <a:prstGeom prst="roundRect">
                  <a:avLst/>
                </a:prstGeom>
                <a:solidFill>
                  <a:schemeClr val="accent4">
                    <a:lumMod val="40000"/>
                    <a:lumOff val="60000"/>
                  </a:schemeClr>
                </a:solidFill>
                <a:ln w="3175">
                  <a:solidFill>
                    <a:schemeClr val="bg1"/>
                  </a:solidFill>
                </a:ln>
                <a:effectLst>
                  <a:softEdge rad="25400"/>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7" name="Rounded Rectangle 16"/>
                <p:cNvSpPr/>
                <p:nvPr/>
              </p:nvSpPr>
              <p:spPr>
                <a:xfrm>
                  <a:off x="5133461" y="4360945"/>
                  <a:ext cx="863333" cy="651633"/>
                </a:xfrm>
                <a:prstGeom prst="round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err="1" smtClean="0"/>
                    <a:t>DmaaP</a:t>
                  </a:r>
                  <a:endParaRPr lang="en-US" sz="1200" dirty="0" smtClean="0"/>
                </a:p>
                <a:p>
                  <a:pPr algn="ctr"/>
                  <a:r>
                    <a:rPr lang="en-US" sz="1200" dirty="0" smtClean="0"/>
                    <a:t>Consumer</a:t>
                  </a:r>
                  <a:endParaRPr lang="en-US" sz="1200" dirty="0"/>
                </a:p>
              </p:txBody>
            </p:sp>
            <p:sp>
              <p:nvSpPr>
                <p:cNvPr id="19" name="TextBox 18"/>
                <p:cNvSpPr txBox="1"/>
                <p:nvPr/>
              </p:nvSpPr>
              <p:spPr>
                <a:xfrm>
                  <a:off x="3966697" y="2216880"/>
                  <a:ext cx="2182768" cy="279225"/>
                </a:xfrm>
                <a:prstGeom prst="rect">
                  <a:avLst/>
                </a:prstGeom>
                <a:noFill/>
                <a:ln>
                  <a:noFill/>
                </a:ln>
              </p:spPr>
              <p:txBody>
                <a:bodyPr wrap="none" lIns="0" tIns="0" rIns="0" bIns="0" rtlCol="0">
                  <a:noAutofit/>
                </a:bodyPr>
                <a:lstStyle/>
                <a:p>
                  <a:r>
                    <a:rPr lang="en-US" sz="1400" b="1" dirty="0" smtClean="0">
                      <a:solidFill>
                        <a:schemeClr val="tx2"/>
                      </a:solidFill>
                    </a:rPr>
                    <a:t>Blueprint Processor Platform</a:t>
                  </a:r>
                  <a:endParaRPr lang="en-US" sz="1400" b="1" dirty="0">
                    <a:solidFill>
                      <a:schemeClr val="tx2"/>
                    </a:solidFill>
                  </a:endParaRPr>
                </a:p>
              </p:txBody>
            </p:sp>
            <p:sp>
              <p:nvSpPr>
                <p:cNvPr id="20" name="Rounded Rectangle 19"/>
                <p:cNvSpPr/>
                <p:nvPr/>
              </p:nvSpPr>
              <p:spPr>
                <a:xfrm>
                  <a:off x="6295223" y="4360945"/>
                  <a:ext cx="877240" cy="651633"/>
                </a:xfrm>
                <a:prstGeom prst="round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t>Device</a:t>
                  </a:r>
                </a:p>
                <a:p>
                  <a:pPr algn="ctr"/>
                  <a:r>
                    <a:rPr lang="en-US" sz="1200" dirty="0" smtClean="0"/>
                    <a:t>Components</a:t>
                  </a:r>
                  <a:endParaRPr lang="en-US" sz="1200" dirty="0"/>
                </a:p>
              </p:txBody>
            </p:sp>
            <p:sp>
              <p:nvSpPr>
                <p:cNvPr id="21" name="Rounded Rectangle 20"/>
                <p:cNvSpPr/>
                <p:nvPr/>
              </p:nvSpPr>
              <p:spPr>
                <a:xfrm>
                  <a:off x="4051839" y="4348180"/>
                  <a:ext cx="863333" cy="651633"/>
                </a:xfrm>
                <a:prstGeom prst="roundRect">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err="1"/>
                    <a:t>DMaaP</a:t>
                  </a:r>
                  <a:r>
                    <a:rPr lang="en-US" sz="1200" dirty="0"/>
                    <a:t> </a:t>
                  </a:r>
                  <a:r>
                    <a:rPr lang="en-US" sz="1200" dirty="0" smtClean="0"/>
                    <a:t>Producer</a:t>
                  </a:r>
                  <a:endParaRPr lang="en-US" sz="1200" dirty="0"/>
                </a:p>
              </p:txBody>
            </p:sp>
            <p:grpSp>
              <p:nvGrpSpPr>
                <p:cNvPr id="23" name="Group 22"/>
                <p:cNvGrpSpPr/>
                <p:nvPr/>
              </p:nvGrpSpPr>
              <p:grpSpPr>
                <a:xfrm>
                  <a:off x="3702822" y="3776224"/>
                  <a:ext cx="3469641" cy="442188"/>
                  <a:chOff x="2908751" y="3160568"/>
                  <a:chExt cx="3469641" cy="442188"/>
                </a:xfrm>
              </p:grpSpPr>
              <p:sp>
                <p:nvSpPr>
                  <p:cNvPr id="24" name="Rounded Rectangle 23"/>
                  <p:cNvSpPr/>
                  <p:nvPr/>
                </p:nvSpPr>
                <p:spPr>
                  <a:xfrm>
                    <a:off x="3151022" y="3160568"/>
                    <a:ext cx="3227370" cy="442188"/>
                  </a:xfrm>
                  <a:prstGeom prst="round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p>
                </p:txBody>
              </p:sp>
              <p:sp>
                <p:nvSpPr>
                  <p:cNvPr id="25" name="TextBox 24"/>
                  <p:cNvSpPr txBox="1"/>
                  <p:nvPr/>
                </p:nvSpPr>
                <p:spPr>
                  <a:xfrm>
                    <a:off x="2908751" y="3257669"/>
                    <a:ext cx="3064710" cy="235067"/>
                  </a:xfrm>
                  <a:prstGeom prst="rect">
                    <a:avLst/>
                  </a:prstGeom>
                  <a:noFill/>
                  <a:ln>
                    <a:noFill/>
                  </a:ln>
                </p:spPr>
                <p:txBody>
                  <a:bodyPr wrap="none" lIns="0" tIns="0" rIns="0" bIns="0" rtlCol="0">
                    <a:noAutofit/>
                  </a:bodyPr>
                  <a:lstStyle/>
                  <a:p>
                    <a:pPr algn="ctr"/>
                    <a:r>
                      <a:rPr lang="en-US" sz="1400" dirty="0">
                        <a:solidFill>
                          <a:schemeClr val="tx2"/>
                        </a:solidFill>
                      </a:rPr>
                      <a:t>Capability Components</a:t>
                    </a:r>
                  </a:p>
                </p:txBody>
              </p:sp>
              <p:sp>
                <p:nvSpPr>
                  <p:cNvPr id="26" name="Oval 25"/>
                  <p:cNvSpPr/>
                  <p:nvPr/>
                </p:nvSpPr>
                <p:spPr>
                  <a:xfrm>
                    <a:off x="5329081" y="3286378"/>
                    <a:ext cx="266356" cy="23506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768315" y="2606242"/>
                  <a:ext cx="4418747" cy="571762"/>
                  <a:chOff x="1861308" y="1949108"/>
                  <a:chExt cx="4418747" cy="571762"/>
                </a:xfrm>
              </p:grpSpPr>
              <p:sp>
                <p:nvSpPr>
                  <p:cNvPr id="28" name="Rounded Rectangle 27"/>
                  <p:cNvSpPr/>
                  <p:nvPr/>
                </p:nvSpPr>
                <p:spPr>
                  <a:xfrm>
                    <a:off x="1861308" y="1949108"/>
                    <a:ext cx="4418747" cy="571762"/>
                  </a:xfrm>
                  <a:prstGeom prst="round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p>
                </p:txBody>
              </p:sp>
              <p:pic>
                <p:nvPicPr>
                  <p:cNvPr id="29" name="Picture 10"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5489" y="1981625"/>
                    <a:ext cx="506969" cy="480117"/>
                  </a:xfrm>
                  <a:prstGeom prst="rect">
                    <a:avLst/>
                  </a:prstGeom>
                  <a:solidFill>
                    <a:schemeClr val="accent2"/>
                  </a:solidFill>
                  <a:ln w="38100">
                    <a:noFill/>
                  </a:ln>
                  <a:extLst/>
                </p:spPr>
              </p:pic>
              <p:pic>
                <p:nvPicPr>
                  <p:cNvPr id="30" name="Picture 10"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7299" y="1981504"/>
                    <a:ext cx="506969" cy="50696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2282" y="1986157"/>
                    <a:ext cx="573521" cy="50696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5759" y="1972107"/>
                    <a:ext cx="573521" cy="5069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4507050" y="3276559"/>
                  <a:ext cx="2636272" cy="369897"/>
                  <a:chOff x="3712979" y="2660903"/>
                  <a:chExt cx="2636272" cy="369897"/>
                </a:xfrm>
              </p:grpSpPr>
              <p:sp>
                <p:nvSpPr>
                  <p:cNvPr id="34" name="Rounded Rectangle 33"/>
                  <p:cNvSpPr/>
                  <p:nvPr/>
                </p:nvSpPr>
                <p:spPr>
                  <a:xfrm>
                    <a:off x="3712979" y="2660903"/>
                    <a:ext cx="2636272" cy="369897"/>
                  </a:xfrm>
                  <a:prstGeom prst="round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p>
                </p:txBody>
              </p:sp>
              <p:sp>
                <p:nvSpPr>
                  <p:cNvPr id="35" name="TextBox 34"/>
                  <p:cNvSpPr txBox="1"/>
                  <p:nvPr/>
                </p:nvSpPr>
                <p:spPr>
                  <a:xfrm>
                    <a:off x="3878816" y="2744552"/>
                    <a:ext cx="1145176" cy="227127"/>
                  </a:xfrm>
                  <a:prstGeom prst="rect">
                    <a:avLst/>
                  </a:prstGeom>
                  <a:solidFill>
                    <a:schemeClr val="accent2"/>
                  </a:solidFill>
                  <a:ln>
                    <a:noFill/>
                  </a:ln>
                </p:spPr>
                <p:txBody>
                  <a:bodyPr wrap="none" lIns="0" tIns="0" rIns="0" bIns="0" rtlCol="0">
                    <a:noAutofit/>
                  </a:bodyPr>
                  <a:lstStyle/>
                  <a:p>
                    <a:r>
                      <a:rPr lang="en-US" sz="1400" dirty="0">
                        <a:solidFill>
                          <a:schemeClr val="tx2"/>
                        </a:solidFill>
                      </a:rPr>
                      <a:t>Directed Graph</a:t>
                    </a:r>
                  </a:p>
                </p:txBody>
              </p:sp>
              <p:pic>
                <p:nvPicPr>
                  <p:cNvPr id="36" name="Picture 6" descr="Image result for noder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9396" y="2699892"/>
                    <a:ext cx="265887" cy="26588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Image result for noder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72339" y="2696206"/>
                    <a:ext cx="265887" cy="26588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Image result for noder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5143" y="2705792"/>
                    <a:ext cx="265887" cy="2658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2768315" y="3276559"/>
                  <a:ext cx="1038936" cy="1736019"/>
                  <a:chOff x="2492466" y="3126176"/>
                  <a:chExt cx="1038936" cy="1736019"/>
                </a:xfrm>
              </p:grpSpPr>
              <p:sp>
                <p:nvSpPr>
                  <p:cNvPr id="46" name="Rounded Rectangle 45"/>
                  <p:cNvSpPr/>
                  <p:nvPr/>
                </p:nvSpPr>
                <p:spPr>
                  <a:xfrm>
                    <a:off x="2492466" y="3126176"/>
                    <a:ext cx="1038936" cy="173601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2609181" y="3261924"/>
                    <a:ext cx="824585" cy="651633"/>
                  </a:xfrm>
                  <a:prstGeom prst="round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t>Rest</a:t>
                    </a:r>
                  </a:p>
                  <a:p>
                    <a:pPr algn="ctr"/>
                    <a:r>
                      <a:rPr lang="en-US" sz="1200" dirty="0" smtClean="0"/>
                      <a:t>Adapters</a:t>
                    </a:r>
                    <a:endParaRPr lang="en-US" sz="1200" dirty="0"/>
                  </a:p>
                </p:txBody>
              </p:sp>
              <p:sp>
                <p:nvSpPr>
                  <p:cNvPr id="48" name="Rounded Rectangle 47"/>
                  <p:cNvSpPr/>
                  <p:nvPr/>
                </p:nvSpPr>
                <p:spPr>
                  <a:xfrm>
                    <a:off x="2626370" y="4049305"/>
                    <a:ext cx="824585" cy="651633"/>
                  </a:xfrm>
                  <a:prstGeom prst="round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t>DB</a:t>
                    </a:r>
                  </a:p>
                  <a:p>
                    <a:pPr algn="ctr"/>
                    <a:r>
                      <a:rPr lang="en-US" sz="1200" dirty="0" smtClean="0"/>
                      <a:t>Adapters</a:t>
                    </a:r>
                    <a:endParaRPr lang="en-US" sz="1200" dirty="0"/>
                  </a:p>
                </p:txBody>
              </p:sp>
            </p:grpSp>
            <p:sp>
              <p:nvSpPr>
                <p:cNvPr id="59" name="Oval 58"/>
                <p:cNvSpPr/>
                <p:nvPr/>
              </p:nvSpPr>
              <p:spPr>
                <a:xfrm>
                  <a:off x="6274633" y="3904289"/>
                  <a:ext cx="266356" cy="23506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ounded Rectangle 66"/>
              <p:cNvSpPr/>
              <p:nvPr/>
            </p:nvSpPr>
            <p:spPr>
              <a:xfrm>
                <a:off x="3552766" y="1193830"/>
                <a:ext cx="3214766" cy="763165"/>
              </a:xfrm>
              <a:prstGeom prst="roundRect">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smtClean="0"/>
                  <a:t>Controller Design</a:t>
                </a:r>
              </a:p>
              <a:p>
                <a:pPr algn="ctr"/>
                <a:r>
                  <a:rPr lang="en-US" sz="1200" dirty="0" smtClean="0"/>
                  <a:t> Studio MS</a:t>
                </a:r>
                <a:endParaRPr lang="en-US" sz="1200" dirty="0"/>
              </a:p>
            </p:txBody>
          </p:sp>
          <p:sp>
            <p:nvSpPr>
              <p:cNvPr id="75" name="Rounded Rectangle 74"/>
              <p:cNvSpPr/>
              <p:nvPr/>
            </p:nvSpPr>
            <p:spPr>
              <a:xfrm>
                <a:off x="7593888" y="1221956"/>
                <a:ext cx="997787" cy="2099491"/>
              </a:xfrm>
              <a:prstGeom prst="roundRect">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smtClean="0"/>
                  <a:t>Controller Blueprints MS</a:t>
                </a:r>
                <a:endParaRPr lang="en-US" sz="1200" dirty="0"/>
              </a:p>
            </p:txBody>
          </p:sp>
          <p:sp>
            <p:nvSpPr>
              <p:cNvPr id="77" name="Flowchart: Magnetic Disk 76"/>
              <p:cNvSpPr/>
              <p:nvPr/>
            </p:nvSpPr>
            <p:spPr>
              <a:xfrm>
                <a:off x="7675173" y="2629241"/>
                <a:ext cx="842260" cy="542768"/>
              </a:xfrm>
              <a:prstGeom prst="flowChartMagneticDisk">
                <a:avLst/>
              </a:prstGeom>
              <a:solidFill>
                <a:schemeClr val="accent3">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smtClean="0">
                    <a:solidFill>
                      <a:schemeClr val="tx1"/>
                    </a:solidFill>
                  </a:rPr>
                  <a:t>CB DB</a:t>
                </a:r>
                <a:endParaRPr lang="en-US" sz="1400" dirty="0">
                  <a:solidFill>
                    <a:schemeClr val="tx1"/>
                  </a:solidFill>
                </a:endParaRPr>
              </a:p>
            </p:txBody>
          </p:sp>
          <p:sp>
            <p:nvSpPr>
              <p:cNvPr id="79" name="Flowchart: Magnetic Disk 78"/>
              <p:cNvSpPr/>
              <p:nvPr/>
            </p:nvSpPr>
            <p:spPr>
              <a:xfrm>
                <a:off x="7591936" y="3701535"/>
                <a:ext cx="999739" cy="823969"/>
              </a:xfrm>
              <a:prstGeom prst="flowChartMagneticDisk">
                <a:avLst/>
              </a:prstGeom>
              <a:solidFill>
                <a:schemeClr val="accent3">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smtClean="0">
                    <a:solidFill>
                      <a:schemeClr val="tx1"/>
                    </a:solidFill>
                  </a:rPr>
                  <a:t>BP DB</a:t>
                </a:r>
                <a:endParaRPr lang="en-US" sz="1400" dirty="0">
                  <a:solidFill>
                    <a:schemeClr val="tx1"/>
                  </a:solidFill>
                </a:endParaRPr>
              </a:p>
            </p:txBody>
          </p:sp>
          <p:sp>
            <p:nvSpPr>
              <p:cNvPr id="50" name="Flowchart: Magnetic Disk 49"/>
              <p:cNvSpPr/>
              <p:nvPr/>
            </p:nvSpPr>
            <p:spPr>
              <a:xfrm>
                <a:off x="5764776" y="1289294"/>
                <a:ext cx="842260" cy="542768"/>
              </a:xfrm>
              <a:prstGeom prst="flowChartMagneticDisk">
                <a:avLst/>
              </a:prstGeom>
              <a:solidFill>
                <a:schemeClr val="accent3">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smtClean="0">
                    <a:solidFill>
                      <a:schemeClr val="tx1"/>
                    </a:solidFill>
                  </a:rPr>
                  <a:t>CDS DB</a:t>
                </a:r>
                <a:endParaRPr lang="en-US" sz="1400" dirty="0">
                  <a:solidFill>
                    <a:schemeClr val="tx1"/>
                  </a:solidFill>
                </a:endParaRPr>
              </a:p>
            </p:txBody>
          </p:sp>
        </p:grpSp>
        <p:cxnSp>
          <p:nvCxnSpPr>
            <p:cNvPr id="64" name="Straight Arrow Connector 63"/>
            <p:cNvCxnSpPr>
              <a:stCxn id="62" idx="3"/>
              <a:endCxn id="67" idx="1"/>
            </p:cNvCxnSpPr>
            <p:nvPr/>
          </p:nvCxnSpPr>
          <p:spPr>
            <a:xfrm>
              <a:off x="1012003" y="1575412"/>
              <a:ext cx="166302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811170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Controller Design Studio Data Flow</a:t>
            </a:r>
            <a:endParaRPr lang="en-US" dirty="0"/>
          </a:p>
        </p:txBody>
      </p:sp>
      <p:grpSp>
        <p:nvGrpSpPr>
          <p:cNvPr id="274" name="Group 273"/>
          <p:cNvGrpSpPr/>
          <p:nvPr/>
        </p:nvGrpSpPr>
        <p:grpSpPr>
          <a:xfrm>
            <a:off x="108098" y="1057588"/>
            <a:ext cx="11938982" cy="4959695"/>
            <a:chOff x="108098" y="1057588"/>
            <a:chExt cx="11938982" cy="4959695"/>
          </a:xfrm>
        </p:grpSpPr>
        <p:cxnSp>
          <p:nvCxnSpPr>
            <p:cNvPr id="99" name="Straight Arrow Connector 98"/>
            <p:cNvCxnSpPr>
              <a:stCxn id="10" idx="2"/>
              <a:endCxn id="86" idx="0"/>
            </p:cNvCxnSpPr>
            <p:nvPr/>
          </p:nvCxnSpPr>
          <p:spPr>
            <a:xfrm flipH="1">
              <a:off x="1571496" y="3106969"/>
              <a:ext cx="1317013" cy="700494"/>
            </a:xfrm>
            <a:prstGeom prst="straightConnector1">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0" idx="2"/>
              <a:endCxn id="69" idx="1"/>
            </p:cNvCxnSpPr>
            <p:nvPr/>
          </p:nvCxnSpPr>
          <p:spPr>
            <a:xfrm>
              <a:off x="2888509" y="3106969"/>
              <a:ext cx="2301896" cy="895598"/>
            </a:xfrm>
            <a:prstGeom prst="straightConnector1">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stCxn id="165" idx="4"/>
              <a:endCxn id="115" idx="1"/>
            </p:cNvCxnSpPr>
            <p:nvPr/>
          </p:nvCxnSpPr>
          <p:spPr>
            <a:xfrm flipV="1">
              <a:off x="4376289" y="2851904"/>
              <a:ext cx="858031" cy="1382414"/>
            </a:xfrm>
            <a:prstGeom prst="straightConnector1">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127" idx="1"/>
              <a:endCxn id="191" idx="4"/>
            </p:cNvCxnSpPr>
            <p:nvPr/>
          </p:nvCxnSpPr>
          <p:spPr>
            <a:xfrm flipH="1" flipV="1">
              <a:off x="4394542" y="5187320"/>
              <a:ext cx="800979" cy="84454"/>
            </a:xfrm>
            <a:prstGeom prst="straightConnector1">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10" idx="2"/>
              <a:endCxn id="191" idx="1"/>
            </p:cNvCxnSpPr>
            <p:nvPr/>
          </p:nvCxnSpPr>
          <p:spPr>
            <a:xfrm>
              <a:off x="2888509" y="3106969"/>
              <a:ext cx="488076" cy="2080351"/>
            </a:xfrm>
            <a:prstGeom prst="straightConnector1">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08098" y="1782864"/>
              <a:ext cx="1201032" cy="707886"/>
            </a:xfrm>
            <a:prstGeom prst="rect">
              <a:avLst/>
            </a:prstGeom>
            <a:noFill/>
          </p:spPr>
          <p:txBody>
            <a:bodyPr wrap="square" rtlCol="0">
              <a:spAutoFit/>
            </a:bodyPr>
            <a:lstStyle/>
            <a:p>
              <a:r>
                <a:rPr lang="en-US" sz="1000" dirty="0" smtClean="0">
                  <a:solidFill>
                    <a:srgbClr val="00B050"/>
                  </a:solidFill>
                </a:rPr>
                <a:t>1A. User registers Model Types, &amp; Reusable Dictionaries </a:t>
              </a:r>
              <a:endParaRPr lang="en-US" sz="1000" dirty="0">
                <a:solidFill>
                  <a:srgbClr val="00B050"/>
                </a:solidFill>
              </a:endParaRPr>
            </a:p>
          </p:txBody>
        </p:sp>
        <p:sp>
          <p:nvSpPr>
            <p:cNvPr id="232" name="TextBox 231"/>
            <p:cNvSpPr txBox="1"/>
            <p:nvPr/>
          </p:nvSpPr>
          <p:spPr>
            <a:xfrm>
              <a:off x="1031167" y="2842172"/>
              <a:ext cx="936926" cy="553998"/>
            </a:xfrm>
            <a:prstGeom prst="rect">
              <a:avLst/>
            </a:prstGeom>
            <a:noFill/>
          </p:spPr>
          <p:txBody>
            <a:bodyPr wrap="square" rtlCol="0">
              <a:spAutoFit/>
            </a:bodyPr>
            <a:lstStyle/>
            <a:p>
              <a:r>
                <a:rPr lang="en-US" sz="1000" dirty="0" smtClean="0">
                  <a:solidFill>
                    <a:srgbClr val="FFC000"/>
                  </a:solidFill>
                </a:rPr>
                <a:t>2A. User create CBA file</a:t>
              </a:r>
              <a:endParaRPr lang="en-US" sz="1000" dirty="0">
                <a:solidFill>
                  <a:srgbClr val="FFC000"/>
                </a:solidFill>
              </a:endParaRPr>
            </a:p>
          </p:txBody>
        </p:sp>
        <p:cxnSp>
          <p:nvCxnSpPr>
            <p:cNvPr id="240" name="Straight Arrow Connector 239"/>
            <p:cNvCxnSpPr>
              <a:stCxn id="10" idx="2"/>
              <a:endCxn id="165" idx="1"/>
            </p:cNvCxnSpPr>
            <p:nvPr/>
          </p:nvCxnSpPr>
          <p:spPr>
            <a:xfrm>
              <a:off x="2888509" y="3106969"/>
              <a:ext cx="469823" cy="1127349"/>
            </a:xfrm>
            <a:prstGeom prst="straightConnector1">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271" name="Group 270"/>
            <p:cNvGrpSpPr/>
            <p:nvPr/>
          </p:nvGrpSpPr>
          <p:grpSpPr>
            <a:xfrm>
              <a:off x="4939475" y="2136794"/>
              <a:ext cx="7107605" cy="3880489"/>
              <a:chOff x="4939475" y="2136794"/>
              <a:chExt cx="7107605" cy="3880489"/>
            </a:xfrm>
          </p:grpSpPr>
          <p:sp>
            <p:nvSpPr>
              <p:cNvPr id="101" name="Rounded Rectangle 100"/>
              <p:cNvSpPr/>
              <p:nvPr/>
            </p:nvSpPr>
            <p:spPr>
              <a:xfrm>
                <a:off x="4966361" y="2136794"/>
                <a:ext cx="7080719" cy="3880489"/>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grpSp>
            <p:nvGrpSpPr>
              <p:cNvPr id="58" name="Group 57"/>
              <p:cNvGrpSpPr/>
              <p:nvPr/>
            </p:nvGrpSpPr>
            <p:grpSpPr>
              <a:xfrm>
                <a:off x="10079519" y="4928873"/>
                <a:ext cx="1648325" cy="685801"/>
                <a:chOff x="2683042" y="1660357"/>
                <a:chExt cx="1648325" cy="685801"/>
              </a:xfrm>
            </p:grpSpPr>
            <p:sp>
              <p:nvSpPr>
                <p:cNvPr id="60" name="Flowchart: Alternate Process 59"/>
                <p:cNvSpPr/>
                <p:nvPr/>
              </p:nvSpPr>
              <p:spPr>
                <a:xfrm>
                  <a:off x="2683042" y="1660357"/>
                  <a:ext cx="1648325" cy="685801"/>
                </a:xfrm>
                <a:prstGeom prst="flowChartAlternateProcess">
                  <a:avLst/>
                </a:prstGeom>
                <a:solidFill>
                  <a:schemeClr val="accent5">
                    <a:lumMod val="20000"/>
                    <a:lumOff val="80000"/>
                  </a:schemeClr>
                </a:solidFill>
                <a:ln>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61" name="TextBox 60"/>
                <p:cNvSpPr txBox="1"/>
                <p:nvPr/>
              </p:nvSpPr>
              <p:spPr>
                <a:xfrm>
                  <a:off x="3071039" y="1787813"/>
                  <a:ext cx="872355" cy="430887"/>
                </a:xfrm>
                <a:prstGeom prst="rect">
                  <a:avLst/>
                </a:prstGeom>
                <a:noFill/>
              </p:spPr>
              <p:txBody>
                <a:bodyPr wrap="none" rtlCol="0">
                  <a:spAutoFit/>
                </a:bodyPr>
                <a:lstStyle/>
                <a:p>
                  <a:pPr algn="ctr"/>
                  <a:r>
                    <a:rPr lang="en-US" sz="1100" b="1" dirty="0" smtClean="0"/>
                    <a:t>Component</a:t>
                  </a:r>
                </a:p>
                <a:p>
                  <a:pPr algn="ctr"/>
                  <a:r>
                    <a:rPr lang="en-US" sz="1100" b="1" dirty="0" smtClean="0"/>
                    <a:t>Executor</a:t>
                  </a:r>
                  <a:endParaRPr lang="en-US" sz="1100" b="1" dirty="0"/>
                </a:p>
              </p:txBody>
            </p:sp>
          </p:grpSp>
          <p:grpSp>
            <p:nvGrpSpPr>
              <p:cNvPr id="68" name="Group 67"/>
              <p:cNvGrpSpPr/>
              <p:nvPr/>
            </p:nvGrpSpPr>
            <p:grpSpPr>
              <a:xfrm>
                <a:off x="5190405" y="3659666"/>
                <a:ext cx="1648325" cy="685801"/>
                <a:chOff x="2683042" y="1660357"/>
                <a:chExt cx="1648325" cy="685801"/>
              </a:xfrm>
            </p:grpSpPr>
            <p:sp>
              <p:nvSpPr>
                <p:cNvPr id="69" name="Flowchart: Alternate Process 68"/>
                <p:cNvSpPr/>
                <p:nvPr/>
              </p:nvSpPr>
              <p:spPr>
                <a:xfrm>
                  <a:off x="2683042" y="1660357"/>
                  <a:ext cx="1648325" cy="685801"/>
                </a:xfrm>
                <a:prstGeom prst="flowChartAlternateProcess">
                  <a:avLst/>
                </a:prstGeom>
                <a:solidFill>
                  <a:schemeClr val="accent5">
                    <a:lumMod val="20000"/>
                    <a:lumOff val="80000"/>
                  </a:schemeClr>
                </a:solidFill>
                <a:ln>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70" name="TextBox 69"/>
                <p:cNvSpPr txBox="1"/>
                <p:nvPr/>
              </p:nvSpPr>
              <p:spPr>
                <a:xfrm>
                  <a:off x="2949209" y="1787813"/>
                  <a:ext cx="1116011" cy="430887"/>
                </a:xfrm>
                <a:prstGeom prst="rect">
                  <a:avLst/>
                </a:prstGeom>
                <a:noFill/>
              </p:spPr>
              <p:txBody>
                <a:bodyPr wrap="none" rtlCol="0">
                  <a:spAutoFit/>
                </a:bodyPr>
                <a:lstStyle/>
                <a:p>
                  <a:pPr algn="ctr"/>
                  <a:r>
                    <a:rPr lang="en-US" sz="1100" b="1" dirty="0" smtClean="0"/>
                    <a:t>Self Service </a:t>
                  </a:r>
                </a:p>
                <a:p>
                  <a:pPr algn="ctr"/>
                  <a:r>
                    <a:rPr lang="en-US" sz="1100" b="1" dirty="0" smtClean="0"/>
                    <a:t>Rest / GRPC </a:t>
                  </a:r>
                  <a:r>
                    <a:rPr lang="en-US" sz="1100" b="1" dirty="0" smtClean="0"/>
                    <a:t>API</a:t>
                  </a:r>
                  <a:endParaRPr lang="en-US" sz="1100" b="1" dirty="0"/>
                </a:p>
              </p:txBody>
            </p:sp>
          </p:grpSp>
          <p:grpSp>
            <p:nvGrpSpPr>
              <p:cNvPr id="114" name="Group 113"/>
              <p:cNvGrpSpPr/>
              <p:nvPr/>
            </p:nvGrpSpPr>
            <p:grpSpPr>
              <a:xfrm>
                <a:off x="5234320" y="2509003"/>
                <a:ext cx="1648325" cy="685801"/>
                <a:chOff x="2683042" y="1660357"/>
                <a:chExt cx="1648325" cy="685801"/>
              </a:xfrm>
            </p:grpSpPr>
            <p:sp>
              <p:nvSpPr>
                <p:cNvPr id="115" name="Flowchart: Alternate Process 114"/>
                <p:cNvSpPr/>
                <p:nvPr/>
              </p:nvSpPr>
              <p:spPr>
                <a:xfrm>
                  <a:off x="2683042" y="1660357"/>
                  <a:ext cx="1648325" cy="685801"/>
                </a:xfrm>
                <a:prstGeom prst="flowChartAlternateProcess">
                  <a:avLst/>
                </a:prstGeom>
                <a:solidFill>
                  <a:schemeClr val="accent5">
                    <a:lumMod val="20000"/>
                    <a:lumOff val="80000"/>
                  </a:schemeClr>
                </a:solidFill>
                <a:ln>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16" name="TextBox 115"/>
                <p:cNvSpPr txBox="1"/>
                <p:nvPr/>
              </p:nvSpPr>
              <p:spPr>
                <a:xfrm>
                  <a:off x="3046192" y="1787813"/>
                  <a:ext cx="922048" cy="430887"/>
                </a:xfrm>
                <a:prstGeom prst="rect">
                  <a:avLst/>
                </a:prstGeom>
                <a:noFill/>
              </p:spPr>
              <p:txBody>
                <a:bodyPr wrap="none" rtlCol="0">
                  <a:spAutoFit/>
                </a:bodyPr>
                <a:lstStyle/>
                <a:p>
                  <a:pPr algn="ctr"/>
                  <a:r>
                    <a:rPr lang="en-US" sz="1100" b="1" dirty="0" err="1" smtClean="0"/>
                    <a:t>DmaaP</a:t>
                  </a:r>
                  <a:endParaRPr lang="en-US" sz="1100" b="1" dirty="0" smtClean="0"/>
                </a:p>
                <a:p>
                  <a:pPr algn="ctr"/>
                  <a:r>
                    <a:rPr lang="en-US" sz="1100" b="1" dirty="0" smtClean="0"/>
                    <a:t>CBA Listener</a:t>
                  </a:r>
                  <a:endParaRPr lang="en-US" sz="1100" b="1" dirty="0"/>
                </a:p>
              </p:txBody>
            </p:sp>
          </p:grpSp>
          <p:grpSp>
            <p:nvGrpSpPr>
              <p:cNvPr id="126" name="Group 125"/>
              <p:cNvGrpSpPr/>
              <p:nvPr/>
            </p:nvGrpSpPr>
            <p:grpSpPr>
              <a:xfrm>
                <a:off x="5195521" y="4928873"/>
                <a:ext cx="1648325" cy="685801"/>
                <a:chOff x="2683042" y="1660357"/>
                <a:chExt cx="1648325" cy="685801"/>
              </a:xfrm>
            </p:grpSpPr>
            <p:sp>
              <p:nvSpPr>
                <p:cNvPr id="127" name="Flowchart: Alternate Process 126"/>
                <p:cNvSpPr/>
                <p:nvPr/>
              </p:nvSpPr>
              <p:spPr>
                <a:xfrm>
                  <a:off x="2683042" y="1660357"/>
                  <a:ext cx="1648325" cy="685801"/>
                </a:xfrm>
                <a:prstGeom prst="flowChartAlternateProcess">
                  <a:avLst/>
                </a:prstGeom>
                <a:solidFill>
                  <a:schemeClr val="accent5">
                    <a:lumMod val="20000"/>
                    <a:lumOff val="80000"/>
                  </a:schemeClr>
                </a:solidFill>
                <a:ln>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8" name="TextBox 127"/>
                <p:cNvSpPr txBox="1"/>
                <p:nvPr/>
              </p:nvSpPr>
              <p:spPr>
                <a:xfrm>
                  <a:off x="3140769" y="1787813"/>
                  <a:ext cx="732894" cy="430887"/>
                </a:xfrm>
                <a:prstGeom prst="rect">
                  <a:avLst/>
                </a:prstGeom>
                <a:noFill/>
              </p:spPr>
              <p:txBody>
                <a:bodyPr wrap="none" rtlCol="0">
                  <a:spAutoFit/>
                </a:bodyPr>
                <a:lstStyle/>
                <a:p>
                  <a:pPr algn="ctr"/>
                  <a:r>
                    <a:rPr lang="en-US" sz="1100" b="1" dirty="0" err="1" smtClean="0"/>
                    <a:t>DmaaP</a:t>
                  </a:r>
                  <a:endParaRPr lang="en-US" sz="1100" b="1" dirty="0" smtClean="0"/>
                </a:p>
                <a:p>
                  <a:pPr algn="ctr"/>
                  <a:r>
                    <a:rPr lang="en-US" sz="1100" b="1" dirty="0" smtClean="0"/>
                    <a:t>Publisher</a:t>
                  </a:r>
                  <a:endParaRPr lang="en-US" sz="1100" b="1" dirty="0"/>
                </a:p>
              </p:txBody>
            </p:sp>
          </p:grpSp>
          <p:sp>
            <p:nvSpPr>
              <p:cNvPr id="140" name="Flowchart: Magnetic Disk 139"/>
              <p:cNvSpPr/>
              <p:nvPr/>
            </p:nvSpPr>
            <p:spPr>
              <a:xfrm>
                <a:off x="7753422" y="3674678"/>
                <a:ext cx="1034715" cy="641095"/>
              </a:xfrm>
              <a:prstGeom prst="flowChartMagneticDisk">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BP MS</a:t>
                </a:r>
                <a:endParaRPr lang="en-US" dirty="0">
                  <a:solidFill>
                    <a:srgbClr val="7030A0"/>
                  </a:solidFill>
                </a:endParaRPr>
              </a:p>
            </p:txBody>
          </p:sp>
          <p:grpSp>
            <p:nvGrpSpPr>
              <p:cNvPr id="158" name="Group 157"/>
              <p:cNvGrpSpPr/>
              <p:nvPr/>
            </p:nvGrpSpPr>
            <p:grpSpPr>
              <a:xfrm>
                <a:off x="7450264" y="4929781"/>
                <a:ext cx="1648325" cy="685801"/>
                <a:chOff x="2683042" y="1660357"/>
                <a:chExt cx="1648325" cy="685801"/>
              </a:xfrm>
            </p:grpSpPr>
            <p:sp>
              <p:nvSpPr>
                <p:cNvPr id="159" name="Flowchart: Alternate Process 158"/>
                <p:cNvSpPr/>
                <p:nvPr/>
              </p:nvSpPr>
              <p:spPr>
                <a:xfrm>
                  <a:off x="2683042" y="1660357"/>
                  <a:ext cx="1648325" cy="685801"/>
                </a:xfrm>
                <a:prstGeom prst="flowChartAlternateProcess">
                  <a:avLst/>
                </a:prstGeom>
                <a:solidFill>
                  <a:schemeClr val="accent5">
                    <a:lumMod val="20000"/>
                    <a:lumOff val="80000"/>
                  </a:schemeClr>
                </a:solidFill>
                <a:ln>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60" name="TextBox 159"/>
                <p:cNvSpPr txBox="1"/>
                <p:nvPr/>
              </p:nvSpPr>
              <p:spPr>
                <a:xfrm>
                  <a:off x="2970050" y="1787813"/>
                  <a:ext cx="1074332" cy="430887"/>
                </a:xfrm>
                <a:prstGeom prst="rect">
                  <a:avLst/>
                </a:prstGeom>
                <a:noFill/>
              </p:spPr>
              <p:txBody>
                <a:bodyPr wrap="none" rtlCol="0">
                  <a:spAutoFit/>
                </a:bodyPr>
                <a:lstStyle/>
                <a:p>
                  <a:pPr algn="ctr"/>
                  <a:r>
                    <a:rPr lang="en-US" sz="1100" b="1" dirty="0" smtClean="0"/>
                    <a:t>Directed Graph</a:t>
                  </a:r>
                </a:p>
                <a:p>
                  <a:pPr algn="ctr"/>
                  <a:r>
                    <a:rPr lang="en-US" sz="1100" b="1" dirty="0" smtClean="0"/>
                    <a:t>Executor</a:t>
                  </a:r>
                  <a:endParaRPr lang="en-US" sz="1100" b="1" dirty="0"/>
                </a:p>
              </p:txBody>
            </p:sp>
          </p:grpSp>
          <p:cxnSp>
            <p:nvCxnSpPr>
              <p:cNvPr id="161" name="Straight Arrow Connector 160"/>
              <p:cNvCxnSpPr>
                <a:stCxn id="69" idx="2"/>
                <a:endCxn id="127" idx="0"/>
              </p:cNvCxnSpPr>
              <p:nvPr/>
            </p:nvCxnSpPr>
            <p:spPr>
              <a:xfrm>
                <a:off x="6014568" y="4345467"/>
                <a:ext cx="5116" cy="583406"/>
              </a:xfrm>
              <a:prstGeom prst="straightConnector1">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stCxn id="115" idx="3"/>
                <a:endCxn id="140" idx="2"/>
              </p:cNvCxnSpPr>
              <p:nvPr/>
            </p:nvCxnSpPr>
            <p:spPr>
              <a:xfrm>
                <a:off x="6882645" y="2851904"/>
                <a:ext cx="870777" cy="1143322"/>
              </a:xfrm>
              <a:prstGeom prst="straightConnector1">
                <a:avLst/>
              </a:prstGeom>
              <a:ln w="12700">
                <a:solidFill>
                  <a:schemeClr val="tx1"/>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11" name="Group 210"/>
              <p:cNvGrpSpPr/>
              <p:nvPr/>
            </p:nvGrpSpPr>
            <p:grpSpPr>
              <a:xfrm>
                <a:off x="9136804" y="2398430"/>
                <a:ext cx="2717735" cy="1889837"/>
                <a:chOff x="9201476" y="3435380"/>
                <a:chExt cx="2717735" cy="1889837"/>
              </a:xfrm>
            </p:grpSpPr>
            <p:grpSp>
              <p:nvGrpSpPr>
                <p:cNvPr id="117" name="Group 116"/>
                <p:cNvGrpSpPr/>
                <p:nvPr/>
              </p:nvGrpSpPr>
              <p:grpSpPr>
                <a:xfrm>
                  <a:off x="9210063" y="4090156"/>
                  <a:ext cx="1317019" cy="579824"/>
                  <a:chOff x="2683042" y="1660357"/>
                  <a:chExt cx="1648325" cy="686347"/>
                </a:xfrm>
                <a:solidFill>
                  <a:schemeClr val="accent4">
                    <a:lumMod val="40000"/>
                    <a:lumOff val="60000"/>
                  </a:schemeClr>
                </a:solidFill>
              </p:grpSpPr>
              <p:sp>
                <p:nvSpPr>
                  <p:cNvPr id="118" name="Flowchart: Alternate Process 117"/>
                  <p:cNvSpPr/>
                  <p:nvPr/>
                </p:nvSpPr>
                <p:spPr>
                  <a:xfrm>
                    <a:off x="2683042" y="1660357"/>
                    <a:ext cx="1648325" cy="685801"/>
                  </a:xfrm>
                  <a:prstGeom prst="flowChartAlternateProcess">
                    <a:avLst/>
                  </a:prstGeom>
                  <a:grpFill/>
                  <a:ln>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19" name="TextBox 118"/>
                  <p:cNvSpPr txBox="1"/>
                  <p:nvPr/>
                </p:nvSpPr>
                <p:spPr>
                  <a:xfrm>
                    <a:off x="3000424" y="1690928"/>
                    <a:ext cx="1013558" cy="655776"/>
                  </a:xfrm>
                  <a:prstGeom prst="rect">
                    <a:avLst/>
                  </a:prstGeom>
                  <a:grpFill/>
                </p:spPr>
                <p:txBody>
                  <a:bodyPr wrap="none" rtlCol="0">
                    <a:spAutoFit/>
                  </a:bodyPr>
                  <a:lstStyle/>
                  <a:p>
                    <a:pPr algn="ctr"/>
                    <a:r>
                      <a:rPr lang="en-US" sz="1000" b="1" dirty="0" smtClean="0"/>
                      <a:t>Resource </a:t>
                    </a:r>
                  </a:p>
                  <a:p>
                    <a:pPr algn="ctr"/>
                    <a:r>
                      <a:rPr lang="en-US" sz="1000" b="1" dirty="0" smtClean="0"/>
                      <a:t>Resolution</a:t>
                    </a:r>
                  </a:p>
                  <a:p>
                    <a:pPr algn="ctr"/>
                    <a:r>
                      <a:rPr lang="en-US" sz="1000" b="1" dirty="0" smtClean="0"/>
                      <a:t>Component</a:t>
                    </a:r>
                    <a:endParaRPr lang="en-US" sz="1000" b="1" dirty="0"/>
                  </a:p>
                </p:txBody>
              </p:sp>
            </p:grpSp>
            <p:grpSp>
              <p:nvGrpSpPr>
                <p:cNvPr id="179" name="Group 178"/>
                <p:cNvGrpSpPr/>
                <p:nvPr/>
              </p:nvGrpSpPr>
              <p:grpSpPr>
                <a:xfrm>
                  <a:off x="9210065" y="4744932"/>
                  <a:ext cx="1317019" cy="579824"/>
                  <a:chOff x="2683042" y="1660357"/>
                  <a:chExt cx="1648325" cy="686347"/>
                </a:xfrm>
                <a:solidFill>
                  <a:schemeClr val="accent4">
                    <a:lumMod val="40000"/>
                    <a:lumOff val="60000"/>
                  </a:schemeClr>
                </a:solidFill>
              </p:grpSpPr>
              <p:sp>
                <p:nvSpPr>
                  <p:cNvPr id="180" name="Flowchart: Alternate Process 179"/>
                  <p:cNvSpPr/>
                  <p:nvPr/>
                </p:nvSpPr>
                <p:spPr>
                  <a:xfrm>
                    <a:off x="2683042" y="1660357"/>
                    <a:ext cx="1648325" cy="685801"/>
                  </a:xfrm>
                  <a:prstGeom prst="flowChartAlternateProcess">
                    <a:avLst/>
                  </a:prstGeom>
                  <a:grpFill/>
                  <a:ln>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81" name="TextBox 180"/>
                  <p:cNvSpPr txBox="1"/>
                  <p:nvPr/>
                </p:nvSpPr>
                <p:spPr>
                  <a:xfrm>
                    <a:off x="3000424" y="1690928"/>
                    <a:ext cx="1013558" cy="655776"/>
                  </a:xfrm>
                  <a:prstGeom prst="rect">
                    <a:avLst/>
                  </a:prstGeom>
                  <a:grpFill/>
                </p:spPr>
                <p:txBody>
                  <a:bodyPr wrap="none" rtlCol="0">
                    <a:spAutoFit/>
                  </a:bodyPr>
                  <a:lstStyle/>
                  <a:p>
                    <a:pPr algn="ctr"/>
                    <a:r>
                      <a:rPr lang="en-US" sz="1000" b="1" dirty="0" smtClean="0"/>
                      <a:t>Python</a:t>
                    </a:r>
                  </a:p>
                  <a:p>
                    <a:pPr algn="ctr"/>
                    <a:r>
                      <a:rPr lang="en-US" sz="1000" b="1" dirty="0" smtClean="0"/>
                      <a:t>Executor</a:t>
                    </a:r>
                  </a:p>
                  <a:p>
                    <a:pPr algn="ctr"/>
                    <a:r>
                      <a:rPr lang="en-US" sz="1000" b="1" dirty="0" smtClean="0"/>
                      <a:t>Component</a:t>
                    </a:r>
                    <a:endParaRPr lang="en-US" sz="1000" b="1" dirty="0"/>
                  </a:p>
                </p:txBody>
              </p:sp>
            </p:grpSp>
            <p:grpSp>
              <p:nvGrpSpPr>
                <p:cNvPr id="182" name="Group 181"/>
                <p:cNvGrpSpPr/>
                <p:nvPr/>
              </p:nvGrpSpPr>
              <p:grpSpPr>
                <a:xfrm>
                  <a:off x="10602192" y="3435380"/>
                  <a:ext cx="1317019" cy="579824"/>
                  <a:chOff x="2683042" y="1660357"/>
                  <a:chExt cx="1648325" cy="686347"/>
                </a:xfrm>
                <a:solidFill>
                  <a:schemeClr val="accent4">
                    <a:lumMod val="40000"/>
                    <a:lumOff val="60000"/>
                  </a:schemeClr>
                </a:solidFill>
              </p:grpSpPr>
              <p:sp>
                <p:nvSpPr>
                  <p:cNvPr id="183" name="Flowchart: Alternate Process 182"/>
                  <p:cNvSpPr/>
                  <p:nvPr/>
                </p:nvSpPr>
                <p:spPr>
                  <a:xfrm>
                    <a:off x="2683042" y="1660357"/>
                    <a:ext cx="1648325" cy="685801"/>
                  </a:xfrm>
                  <a:prstGeom prst="flowChartAlternateProcess">
                    <a:avLst/>
                  </a:prstGeom>
                  <a:grpFill/>
                  <a:ln>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84" name="TextBox 183"/>
                  <p:cNvSpPr txBox="1"/>
                  <p:nvPr/>
                </p:nvSpPr>
                <p:spPr>
                  <a:xfrm>
                    <a:off x="3000424" y="1690928"/>
                    <a:ext cx="1013558" cy="655776"/>
                  </a:xfrm>
                  <a:prstGeom prst="rect">
                    <a:avLst/>
                  </a:prstGeom>
                  <a:grpFill/>
                </p:spPr>
                <p:txBody>
                  <a:bodyPr wrap="none" rtlCol="0">
                    <a:spAutoFit/>
                  </a:bodyPr>
                  <a:lstStyle/>
                  <a:p>
                    <a:pPr algn="ctr"/>
                    <a:r>
                      <a:rPr lang="en-US" sz="1000" b="1" dirty="0" err="1" smtClean="0"/>
                      <a:t>Ansible</a:t>
                    </a:r>
                    <a:endParaRPr lang="en-US" sz="1000" b="1" dirty="0" smtClean="0"/>
                  </a:p>
                  <a:p>
                    <a:pPr algn="ctr"/>
                    <a:r>
                      <a:rPr lang="en-US" sz="1000" b="1" dirty="0" smtClean="0"/>
                      <a:t>Executor</a:t>
                    </a:r>
                  </a:p>
                  <a:p>
                    <a:pPr algn="ctr"/>
                    <a:r>
                      <a:rPr lang="en-US" sz="1000" b="1" dirty="0" smtClean="0"/>
                      <a:t>Component</a:t>
                    </a:r>
                    <a:endParaRPr lang="en-US" sz="1000" b="1" dirty="0"/>
                  </a:p>
                </p:txBody>
              </p:sp>
            </p:grpSp>
            <p:grpSp>
              <p:nvGrpSpPr>
                <p:cNvPr id="185" name="Group 184"/>
                <p:cNvGrpSpPr/>
                <p:nvPr/>
              </p:nvGrpSpPr>
              <p:grpSpPr>
                <a:xfrm>
                  <a:off x="10602192" y="4090617"/>
                  <a:ext cx="1317019" cy="579824"/>
                  <a:chOff x="2683042" y="1660357"/>
                  <a:chExt cx="1648325" cy="686347"/>
                </a:xfrm>
                <a:solidFill>
                  <a:schemeClr val="accent4">
                    <a:lumMod val="40000"/>
                    <a:lumOff val="60000"/>
                  </a:schemeClr>
                </a:solidFill>
              </p:grpSpPr>
              <p:sp>
                <p:nvSpPr>
                  <p:cNvPr id="186" name="Flowchart: Alternate Process 185"/>
                  <p:cNvSpPr/>
                  <p:nvPr/>
                </p:nvSpPr>
                <p:spPr>
                  <a:xfrm>
                    <a:off x="2683042" y="1660357"/>
                    <a:ext cx="1648325" cy="685801"/>
                  </a:xfrm>
                  <a:prstGeom prst="flowChartAlternateProcess">
                    <a:avLst/>
                  </a:prstGeom>
                  <a:grpFill/>
                  <a:ln>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87" name="TextBox 186"/>
                  <p:cNvSpPr txBox="1"/>
                  <p:nvPr/>
                </p:nvSpPr>
                <p:spPr>
                  <a:xfrm>
                    <a:off x="3000424" y="1690928"/>
                    <a:ext cx="1013558" cy="655776"/>
                  </a:xfrm>
                  <a:prstGeom prst="rect">
                    <a:avLst/>
                  </a:prstGeom>
                  <a:grpFill/>
                </p:spPr>
                <p:txBody>
                  <a:bodyPr wrap="none" rtlCol="0">
                    <a:spAutoFit/>
                  </a:bodyPr>
                  <a:lstStyle/>
                  <a:p>
                    <a:pPr algn="ctr"/>
                    <a:r>
                      <a:rPr lang="en-US" sz="1000" b="1" dirty="0" smtClean="0"/>
                      <a:t>Netconf</a:t>
                    </a:r>
                  </a:p>
                  <a:p>
                    <a:pPr algn="ctr"/>
                    <a:r>
                      <a:rPr lang="en-US" sz="1000" b="1" dirty="0" smtClean="0"/>
                      <a:t>Executor</a:t>
                    </a:r>
                  </a:p>
                  <a:p>
                    <a:pPr algn="ctr"/>
                    <a:r>
                      <a:rPr lang="en-US" sz="1000" b="1" dirty="0" smtClean="0"/>
                      <a:t>Component</a:t>
                    </a:r>
                    <a:endParaRPr lang="en-US" sz="1000" b="1" dirty="0"/>
                  </a:p>
                </p:txBody>
              </p:sp>
            </p:grpSp>
            <p:grpSp>
              <p:nvGrpSpPr>
                <p:cNvPr id="188" name="Group 187"/>
                <p:cNvGrpSpPr/>
                <p:nvPr/>
              </p:nvGrpSpPr>
              <p:grpSpPr>
                <a:xfrm>
                  <a:off x="10602192" y="4745393"/>
                  <a:ext cx="1317019" cy="579824"/>
                  <a:chOff x="2683042" y="1660357"/>
                  <a:chExt cx="1648325" cy="686347"/>
                </a:xfrm>
                <a:solidFill>
                  <a:schemeClr val="accent4">
                    <a:lumMod val="40000"/>
                    <a:lumOff val="60000"/>
                  </a:schemeClr>
                </a:solidFill>
              </p:grpSpPr>
              <p:sp>
                <p:nvSpPr>
                  <p:cNvPr id="189" name="Flowchart: Alternate Process 188"/>
                  <p:cNvSpPr/>
                  <p:nvPr/>
                </p:nvSpPr>
                <p:spPr>
                  <a:xfrm>
                    <a:off x="2683042" y="1660357"/>
                    <a:ext cx="1648325" cy="685801"/>
                  </a:xfrm>
                  <a:prstGeom prst="flowChartAlternateProcess">
                    <a:avLst/>
                  </a:prstGeom>
                  <a:grpFill/>
                  <a:ln>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90" name="TextBox 189"/>
                  <p:cNvSpPr txBox="1"/>
                  <p:nvPr/>
                </p:nvSpPr>
                <p:spPr>
                  <a:xfrm>
                    <a:off x="3000424" y="1690928"/>
                    <a:ext cx="1013558" cy="655776"/>
                  </a:xfrm>
                  <a:prstGeom prst="rect">
                    <a:avLst/>
                  </a:prstGeom>
                  <a:grpFill/>
                </p:spPr>
                <p:txBody>
                  <a:bodyPr wrap="none" rtlCol="0">
                    <a:spAutoFit/>
                  </a:bodyPr>
                  <a:lstStyle/>
                  <a:p>
                    <a:pPr algn="ctr"/>
                    <a:r>
                      <a:rPr lang="en-US" sz="1000" b="1" dirty="0" err="1" smtClean="0"/>
                      <a:t>Restconf</a:t>
                    </a:r>
                    <a:endParaRPr lang="en-US" sz="1000" b="1" dirty="0" smtClean="0"/>
                  </a:p>
                  <a:p>
                    <a:pPr algn="ctr"/>
                    <a:r>
                      <a:rPr lang="en-US" sz="1000" b="1" dirty="0" smtClean="0"/>
                      <a:t>Executor</a:t>
                    </a:r>
                  </a:p>
                  <a:p>
                    <a:pPr algn="ctr"/>
                    <a:r>
                      <a:rPr lang="en-US" sz="1000" b="1" dirty="0" smtClean="0"/>
                      <a:t>Component</a:t>
                    </a:r>
                    <a:endParaRPr lang="en-US" sz="1000" b="1" dirty="0"/>
                  </a:p>
                </p:txBody>
              </p:sp>
            </p:grpSp>
            <p:grpSp>
              <p:nvGrpSpPr>
                <p:cNvPr id="208" name="Group 207"/>
                <p:cNvGrpSpPr/>
                <p:nvPr/>
              </p:nvGrpSpPr>
              <p:grpSpPr>
                <a:xfrm>
                  <a:off x="9201476" y="3441039"/>
                  <a:ext cx="1317019" cy="579824"/>
                  <a:chOff x="2683042" y="1660357"/>
                  <a:chExt cx="1648325" cy="686347"/>
                </a:xfrm>
                <a:solidFill>
                  <a:schemeClr val="accent4">
                    <a:lumMod val="40000"/>
                    <a:lumOff val="60000"/>
                  </a:schemeClr>
                </a:solidFill>
              </p:grpSpPr>
              <p:sp>
                <p:nvSpPr>
                  <p:cNvPr id="209" name="Flowchart: Alternate Process 208"/>
                  <p:cNvSpPr/>
                  <p:nvPr/>
                </p:nvSpPr>
                <p:spPr>
                  <a:xfrm>
                    <a:off x="2683042" y="1660357"/>
                    <a:ext cx="1648325" cy="685801"/>
                  </a:xfrm>
                  <a:prstGeom prst="flowChartAlternateProcess">
                    <a:avLst/>
                  </a:prstGeom>
                  <a:grpFill/>
                  <a:ln>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10" name="TextBox 209"/>
                  <p:cNvSpPr txBox="1"/>
                  <p:nvPr/>
                </p:nvSpPr>
                <p:spPr>
                  <a:xfrm>
                    <a:off x="3000424" y="1690928"/>
                    <a:ext cx="1013558" cy="655776"/>
                  </a:xfrm>
                  <a:prstGeom prst="rect">
                    <a:avLst/>
                  </a:prstGeom>
                  <a:grpFill/>
                </p:spPr>
                <p:txBody>
                  <a:bodyPr wrap="none" rtlCol="0">
                    <a:spAutoFit/>
                  </a:bodyPr>
                  <a:lstStyle/>
                  <a:p>
                    <a:pPr algn="ctr"/>
                    <a:r>
                      <a:rPr lang="en-US" sz="1000" b="1" dirty="0" smtClean="0"/>
                      <a:t>Groovy</a:t>
                    </a:r>
                  </a:p>
                  <a:p>
                    <a:pPr algn="ctr"/>
                    <a:r>
                      <a:rPr lang="en-US" sz="1000" b="1" dirty="0" smtClean="0"/>
                      <a:t>Executor</a:t>
                    </a:r>
                  </a:p>
                  <a:p>
                    <a:pPr algn="ctr"/>
                    <a:r>
                      <a:rPr lang="en-US" sz="1000" b="1" dirty="0" smtClean="0"/>
                      <a:t>Component</a:t>
                    </a:r>
                    <a:endParaRPr lang="en-US" sz="1000" b="1" dirty="0"/>
                  </a:p>
                </p:txBody>
              </p:sp>
            </p:grpSp>
          </p:grpSp>
          <p:cxnSp>
            <p:nvCxnSpPr>
              <p:cNvPr id="213" name="Straight Arrow Connector 212"/>
              <p:cNvCxnSpPr>
                <a:stCxn id="69" idx="3"/>
                <a:endCxn id="140" idx="2"/>
              </p:cNvCxnSpPr>
              <p:nvPr/>
            </p:nvCxnSpPr>
            <p:spPr>
              <a:xfrm flipV="1">
                <a:off x="6838730" y="3995226"/>
                <a:ext cx="914692" cy="7341"/>
              </a:xfrm>
              <a:prstGeom prst="straightConnector1">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69" idx="3"/>
                <a:endCxn id="159" idx="1"/>
              </p:cNvCxnSpPr>
              <p:nvPr/>
            </p:nvCxnSpPr>
            <p:spPr>
              <a:xfrm>
                <a:off x="6838730" y="4002567"/>
                <a:ext cx="611534" cy="1270115"/>
              </a:xfrm>
              <a:prstGeom prst="straightConnector1">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159" idx="3"/>
                <a:endCxn id="60" idx="1"/>
              </p:cNvCxnSpPr>
              <p:nvPr/>
            </p:nvCxnSpPr>
            <p:spPr>
              <a:xfrm flipV="1">
                <a:off x="9098589" y="5271774"/>
                <a:ext cx="980930" cy="908"/>
              </a:xfrm>
              <a:prstGeom prst="straightConnector1">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4939475" y="3217788"/>
                <a:ext cx="936926" cy="400110"/>
              </a:xfrm>
              <a:prstGeom prst="rect">
                <a:avLst/>
              </a:prstGeom>
              <a:noFill/>
            </p:spPr>
            <p:txBody>
              <a:bodyPr wrap="square" rtlCol="0">
                <a:spAutoFit/>
              </a:bodyPr>
              <a:lstStyle/>
              <a:p>
                <a:r>
                  <a:rPr lang="en-US" sz="1000" dirty="0" smtClean="0">
                    <a:solidFill>
                      <a:srgbClr val="7030A0"/>
                    </a:solidFill>
                  </a:rPr>
                  <a:t>3C.Consume CBA file</a:t>
                </a:r>
                <a:endParaRPr lang="en-US" sz="1000" dirty="0">
                  <a:solidFill>
                    <a:srgbClr val="7030A0"/>
                  </a:solidFill>
                </a:endParaRPr>
              </a:p>
            </p:txBody>
          </p:sp>
          <p:sp>
            <p:nvSpPr>
              <p:cNvPr id="247" name="TextBox 246"/>
              <p:cNvSpPr txBox="1"/>
              <p:nvPr/>
            </p:nvSpPr>
            <p:spPr>
              <a:xfrm>
                <a:off x="7243083" y="2800984"/>
                <a:ext cx="936926" cy="400110"/>
              </a:xfrm>
              <a:prstGeom prst="rect">
                <a:avLst/>
              </a:prstGeom>
              <a:noFill/>
            </p:spPr>
            <p:txBody>
              <a:bodyPr wrap="square" rtlCol="0">
                <a:spAutoFit/>
              </a:bodyPr>
              <a:lstStyle/>
              <a:p>
                <a:r>
                  <a:rPr lang="en-US" sz="1000" dirty="0" smtClean="0">
                    <a:solidFill>
                      <a:srgbClr val="7030A0"/>
                    </a:solidFill>
                  </a:rPr>
                  <a:t>3D.Persist CBA file</a:t>
                </a:r>
                <a:endParaRPr lang="en-US" sz="1000" dirty="0">
                  <a:solidFill>
                    <a:srgbClr val="7030A0"/>
                  </a:solidFill>
                </a:endParaRPr>
              </a:p>
            </p:txBody>
          </p:sp>
          <p:sp>
            <p:nvSpPr>
              <p:cNvPr id="248" name="TextBox 247"/>
              <p:cNvSpPr txBox="1"/>
              <p:nvPr/>
            </p:nvSpPr>
            <p:spPr>
              <a:xfrm>
                <a:off x="6753040" y="3536041"/>
                <a:ext cx="936926" cy="400110"/>
              </a:xfrm>
              <a:prstGeom prst="rect">
                <a:avLst/>
              </a:prstGeom>
              <a:noFill/>
            </p:spPr>
            <p:txBody>
              <a:bodyPr wrap="square" rtlCol="0">
                <a:spAutoFit/>
              </a:bodyPr>
              <a:lstStyle/>
              <a:p>
                <a:r>
                  <a:rPr lang="en-US" sz="1000" dirty="0" smtClean="0">
                    <a:solidFill>
                      <a:srgbClr val="C00000"/>
                    </a:solidFill>
                  </a:rPr>
                  <a:t>4B.Retrieve </a:t>
                </a:r>
              </a:p>
              <a:p>
                <a:r>
                  <a:rPr lang="en-US" sz="1000" dirty="0" smtClean="0">
                    <a:solidFill>
                      <a:srgbClr val="C00000"/>
                    </a:solidFill>
                  </a:rPr>
                  <a:t>CBA file</a:t>
                </a:r>
                <a:endParaRPr lang="en-US" sz="1000" dirty="0">
                  <a:solidFill>
                    <a:srgbClr val="C00000"/>
                  </a:solidFill>
                </a:endParaRPr>
              </a:p>
            </p:txBody>
          </p:sp>
          <p:sp>
            <p:nvSpPr>
              <p:cNvPr id="249" name="TextBox 248"/>
              <p:cNvSpPr txBox="1"/>
              <p:nvPr/>
            </p:nvSpPr>
            <p:spPr>
              <a:xfrm>
                <a:off x="7081640" y="4428861"/>
                <a:ext cx="1015896" cy="400110"/>
              </a:xfrm>
              <a:prstGeom prst="rect">
                <a:avLst/>
              </a:prstGeom>
              <a:noFill/>
            </p:spPr>
            <p:txBody>
              <a:bodyPr wrap="square" rtlCol="0">
                <a:spAutoFit/>
              </a:bodyPr>
              <a:lstStyle/>
              <a:p>
                <a:r>
                  <a:rPr lang="en-US" sz="1000" dirty="0" smtClean="0">
                    <a:solidFill>
                      <a:srgbClr val="C00000"/>
                    </a:solidFill>
                  </a:rPr>
                  <a:t>4C.Execute CBA</a:t>
                </a:r>
              </a:p>
              <a:p>
                <a:r>
                  <a:rPr lang="en-US" sz="1000" dirty="0" smtClean="0">
                    <a:solidFill>
                      <a:srgbClr val="C00000"/>
                    </a:solidFill>
                  </a:rPr>
                  <a:t>Directed Graph</a:t>
                </a:r>
                <a:endParaRPr lang="en-US" sz="1000" dirty="0">
                  <a:solidFill>
                    <a:srgbClr val="C00000"/>
                  </a:solidFill>
                </a:endParaRPr>
              </a:p>
            </p:txBody>
          </p:sp>
          <p:sp>
            <p:nvSpPr>
              <p:cNvPr id="250" name="TextBox 249"/>
              <p:cNvSpPr txBox="1"/>
              <p:nvPr/>
            </p:nvSpPr>
            <p:spPr>
              <a:xfrm>
                <a:off x="9119380" y="4844479"/>
                <a:ext cx="1041373" cy="400110"/>
              </a:xfrm>
              <a:prstGeom prst="rect">
                <a:avLst/>
              </a:prstGeom>
              <a:noFill/>
            </p:spPr>
            <p:txBody>
              <a:bodyPr wrap="square" rtlCol="0">
                <a:spAutoFit/>
              </a:bodyPr>
              <a:lstStyle/>
              <a:p>
                <a:r>
                  <a:rPr lang="en-US" sz="1000" dirty="0" smtClean="0">
                    <a:solidFill>
                      <a:srgbClr val="C00000"/>
                    </a:solidFill>
                  </a:rPr>
                  <a:t>4D.Execute </a:t>
                </a:r>
                <a:r>
                  <a:rPr lang="en-US" sz="1000" dirty="0" smtClean="0">
                    <a:solidFill>
                      <a:srgbClr val="C00000"/>
                    </a:solidFill>
                  </a:rPr>
                  <a:t>CBA</a:t>
                </a:r>
              </a:p>
              <a:p>
                <a:r>
                  <a:rPr lang="en-US" sz="1000" dirty="0" smtClean="0">
                    <a:solidFill>
                      <a:srgbClr val="C00000"/>
                    </a:solidFill>
                  </a:rPr>
                  <a:t>Components</a:t>
                </a:r>
                <a:endParaRPr lang="en-US" sz="1000" dirty="0">
                  <a:solidFill>
                    <a:srgbClr val="C00000"/>
                  </a:solidFill>
                </a:endParaRPr>
              </a:p>
            </p:txBody>
          </p:sp>
          <p:sp>
            <p:nvSpPr>
              <p:cNvPr id="254" name="TextBox 253"/>
              <p:cNvSpPr txBox="1"/>
              <p:nvPr/>
            </p:nvSpPr>
            <p:spPr>
              <a:xfrm>
                <a:off x="5097724" y="4471956"/>
                <a:ext cx="1365505" cy="400110"/>
              </a:xfrm>
              <a:prstGeom prst="rect">
                <a:avLst/>
              </a:prstGeom>
              <a:noFill/>
            </p:spPr>
            <p:txBody>
              <a:bodyPr wrap="square" rtlCol="0">
                <a:spAutoFit/>
              </a:bodyPr>
              <a:lstStyle/>
              <a:p>
                <a:r>
                  <a:rPr lang="en-US" sz="1000" dirty="0" smtClean="0">
                    <a:solidFill>
                      <a:srgbClr val="C00000"/>
                    </a:solidFill>
                  </a:rPr>
                  <a:t>4F.Return </a:t>
                </a:r>
              </a:p>
              <a:p>
                <a:r>
                  <a:rPr lang="en-US" sz="1000" dirty="0" smtClean="0">
                    <a:solidFill>
                      <a:srgbClr val="C00000"/>
                    </a:solidFill>
                  </a:rPr>
                  <a:t>Self Service Response</a:t>
                </a:r>
                <a:endParaRPr lang="en-US" sz="1000" dirty="0">
                  <a:solidFill>
                    <a:srgbClr val="C00000"/>
                  </a:solidFill>
                </a:endParaRPr>
              </a:p>
            </p:txBody>
          </p:sp>
        </p:grpSp>
        <p:sp>
          <p:nvSpPr>
            <p:cNvPr id="255" name="TextBox 254"/>
            <p:cNvSpPr txBox="1"/>
            <p:nvPr/>
          </p:nvSpPr>
          <p:spPr>
            <a:xfrm>
              <a:off x="4342316" y="5358984"/>
              <a:ext cx="1015896" cy="553998"/>
            </a:xfrm>
            <a:prstGeom prst="rect">
              <a:avLst/>
            </a:prstGeom>
            <a:noFill/>
          </p:spPr>
          <p:txBody>
            <a:bodyPr wrap="square" rtlCol="0">
              <a:spAutoFit/>
            </a:bodyPr>
            <a:lstStyle/>
            <a:p>
              <a:r>
                <a:rPr lang="en-US" sz="1000" dirty="0" smtClean="0">
                  <a:solidFill>
                    <a:srgbClr val="C00000"/>
                  </a:solidFill>
                </a:rPr>
                <a:t>4G.Publish </a:t>
              </a:r>
            </a:p>
            <a:p>
              <a:r>
                <a:rPr lang="en-US" sz="1000" dirty="0" smtClean="0">
                  <a:solidFill>
                    <a:srgbClr val="C00000"/>
                  </a:solidFill>
                </a:rPr>
                <a:t>Self Service</a:t>
              </a:r>
            </a:p>
            <a:p>
              <a:r>
                <a:rPr lang="en-US" sz="1000" dirty="0" smtClean="0">
                  <a:solidFill>
                    <a:srgbClr val="C00000"/>
                  </a:solidFill>
                </a:rPr>
                <a:t>Response</a:t>
              </a:r>
              <a:endParaRPr lang="en-US" sz="1000" dirty="0">
                <a:solidFill>
                  <a:srgbClr val="C00000"/>
                </a:solidFill>
              </a:endParaRPr>
            </a:p>
          </p:txBody>
        </p:sp>
        <p:cxnSp>
          <p:nvCxnSpPr>
            <p:cNvPr id="263" name="Straight Arrow Connector 262"/>
            <p:cNvCxnSpPr>
              <a:stCxn id="258" idx="3"/>
              <a:endCxn id="69" idx="1"/>
            </p:cNvCxnSpPr>
            <p:nvPr/>
          </p:nvCxnSpPr>
          <p:spPr>
            <a:xfrm flipV="1">
              <a:off x="2249009" y="4002567"/>
              <a:ext cx="2941396" cy="1484649"/>
            </a:xfrm>
            <a:prstGeom prst="straightConnector1">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272" name="Group 271"/>
            <p:cNvGrpSpPr/>
            <p:nvPr/>
          </p:nvGrpSpPr>
          <p:grpSpPr>
            <a:xfrm>
              <a:off x="402309" y="1057588"/>
              <a:ext cx="9251853" cy="2049381"/>
              <a:chOff x="402309" y="1057588"/>
              <a:chExt cx="9251853" cy="2049381"/>
            </a:xfrm>
          </p:grpSpPr>
          <p:pic>
            <p:nvPicPr>
              <p:cNvPr id="56" name="Picture 4" descr="Image result for us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309" y="2482175"/>
                <a:ext cx="588190" cy="58819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064346" y="2421168"/>
                <a:ext cx="1648325" cy="685801"/>
                <a:chOff x="2683042" y="1660357"/>
                <a:chExt cx="1648325" cy="685801"/>
              </a:xfrm>
            </p:grpSpPr>
            <p:sp>
              <p:nvSpPr>
                <p:cNvPr id="10" name="Flowchart: Alternate Process 9"/>
                <p:cNvSpPr/>
                <p:nvPr/>
              </p:nvSpPr>
              <p:spPr>
                <a:xfrm>
                  <a:off x="2683042" y="1660357"/>
                  <a:ext cx="1648325" cy="685801"/>
                </a:xfrm>
                <a:prstGeom prst="flowChartAlternateProcess">
                  <a:avLst/>
                </a:prstGeom>
                <a:solidFill>
                  <a:schemeClr val="accent5">
                    <a:lumMod val="20000"/>
                    <a:lumOff val="80000"/>
                  </a:schemeClr>
                </a:solidFill>
                <a:ln>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1" name="TextBox 10"/>
                <p:cNvSpPr txBox="1"/>
                <p:nvPr/>
              </p:nvSpPr>
              <p:spPr>
                <a:xfrm>
                  <a:off x="2890689" y="1787813"/>
                  <a:ext cx="1233030" cy="430887"/>
                </a:xfrm>
                <a:prstGeom prst="rect">
                  <a:avLst/>
                </a:prstGeom>
                <a:noFill/>
              </p:spPr>
              <p:txBody>
                <a:bodyPr wrap="none" rtlCol="0">
                  <a:spAutoFit/>
                </a:bodyPr>
                <a:lstStyle/>
                <a:p>
                  <a:pPr algn="ctr"/>
                  <a:r>
                    <a:rPr lang="en-US" sz="1100" b="1" dirty="0" smtClean="0"/>
                    <a:t>Controller Design </a:t>
                  </a:r>
                </a:p>
                <a:p>
                  <a:pPr algn="ctr"/>
                  <a:r>
                    <a:rPr lang="en-US" sz="1100" b="1" dirty="0" smtClean="0"/>
                    <a:t>Studio</a:t>
                  </a:r>
                  <a:endParaRPr lang="en-US" sz="1100" b="1" dirty="0"/>
                </a:p>
              </p:txBody>
            </p:sp>
          </p:grpSp>
          <p:grpSp>
            <p:nvGrpSpPr>
              <p:cNvPr id="63" name="Group 62"/>
              <p:cNvGrpSpPr/>
              <p:nvPr/>
            </p:nvGrpSpPr>
            <p:grpSpPr>
              <a:xfrm>
                <a:off x="5189078" y="1226239"/>
                <a:ext cx="1648325" cy="685801"/>
                <a:chOff x="2683042" y="1660357"/>
                <a:chExt cx="1648325" cy="685801"/>
              </a:xfrm>
            </p:grpSpPr>
            <p:sp>
              <p:nvSpPr>
                <p:cNvPr id="65" name="Flowchart: Alternate Process 64"/>
                <p:cNvSpPr/>
                <p:nvPr/>
              </p:nvSpPr>
              <p:spPr>
                <a:xfrm>
                  <a:off x="2683042" y="1660357"/>
                  <a:ext cx="1648325" cy="685801"/>
                </a:xfrm>
                <a:prstGeom prst="flowChartAlternateProcess">
                  <a:avLst/>
                </a:prstGeom>
                <a:solidFill>
                  <a:schemeClr val="accent5">
                    <a:lumMod val="20000"/>
                    <a:lumOff val="80000"/>
                  </a:schemeClr>
                </a:solidFill>
                <a:ln>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66" name="TextBox 65"/>
                <p:cNvSpPr txBox="1"/>
                <p:nvPr/>
              </p:nvSpPr>
              <p:spPr>
                <a:xfrm>
                  <a:off x="2802534" y="1787813"/>
                  <a:ext cx="1409360" cy="430887"/>
                </a:xfrm>
                <a:prstGeom prst="rect">
                  <a:avLst/>
                </a:prstGeom>
                <a:noFill/>
              </p:spPr>
              <p:txBody>
                <a:bodyPr wrap="none" rtlCol="0">
                  <a:spAutoFit/>
                </a:bodyPr>
                <a:lstStyle/>
                <a:p>
                  <a:pPr algn="ctr"/>
                  <a:r>
                    <a:rPr lang="en-US" sz="1100" b="1" dirty="0" smtClean="0"/>
                    <a:t>Controller Blueprints</a:t>
                  </a:r>
                </a:p>
                <a:p>
                  <a:pPr algn="ctr"/>
                  <a:r>
                    <a:rPr lang="en-US" sz="1100" b="1" dirty="0" smtClean="0"/>
                    <a:t>Microservice</a:t>
                  </a:r>
                  <a:endParaRPr lang="en-US" sz="1100" b="1" dirty="0"/>
                </a:p>
              </p:txBody>
            </p:sp>
          </p:grpSp>
          <p:cxnSp>
            <p:nvCxnSpPr>
              <p:cNvPr id="22" name="Straight Arrow Connector 21"/>
              <p:cNvCxnSpPr>
                <a:stCxn id="56" idx="3"/>
                <a:endCxn id="10" idx="1"/>
              </p:cNvCxnSpPr>
              <p:nvPr/>
            </p:nvCxnSpPr>
            <p:spPr>
              <a:xfrm flipV="1">
                <a:off x="990499" y="2764069"/>
                <a:ext cx="1073847" cy="12201"/>
              </a:xfrm>
              <a:prstGeom prst="straightConnector1">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10" idx="3"/>
                <a:endCxn id="65" idx="1"/>
              </p:cNvCxnSpPr>
              <p:nvPr/>
            </p:nvCxnSpPr>
            <p:spPr>
              <a:xfrm flipV="1">
                <a:off x="3712671" y="1569140"/>
                <a:ext cx="1476407" cy="1194929"/>
              </a:xfrm>
              <a:prstGeom prst="straightConnector1">
                <a:avLst/>
              </a:prstGeom>
              <a:ln w="12700">
                <a:solidFill>
                  <a:schemeClr val="tx1"/>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Flowchart: Magnetic Disk 42"/>
              <p:cNvSpPr/>
              <p:nvPr/>
            </p:nvSpPr>
            <p:spPr>
              <a:xfrm>
                <a:off x="8619447" y="1259749"/>
                <a:ext cx="1034715" cy="641095"/>
              </a:xfrm>
              <a:prstGeom prst="flowChartMagneticDisk">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CB DB</a:t>
                </a:r>
                <a:endParaRPr lang="en-US" dirty="0">
                  <a:solidFill>
                    <a:srgbClr val="7030A0"/>
                  </a:solidFill>
                </a:endParaRPr>
              </a:p>
            </p:txBody>
          </p:sp>
          <p:cxnSp>
            <p:nvCxnSpPr>
              <p:cNvPr id="98" name="Straight Arrow Connector 97"/>
              <p:cNvCxnSpPr>
                <a:stCxn id="65" idx="3"/>
                <a:endCxn id="43" idx="2"/>
              </p:cNvCxnSpPr>
              <p:nvPr/>
            </p:nvCxnSpPr>
            <p:spPr>
              <a:xfrm>
                <a:off x="6837403" y="1569140"/>
                <a:ext cx="1782044" cy="11157"/>
              </a:xfrm>
              <a:prstGeom prst="straightConnector1">
                <a:avLst/>
              </a:prstGeom>
              <a:ln w="12700">
                <a:solidFill>
                  <a:schemeClr val="tx1"/>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1" name="Flowchart: Magnetic Disk 140"/>
              <p:cNvSpPr/>
              <p:nvPr/>
            </p:nvSpPr>
            <p:spPr>
              <a:xfrm>
                <a:off x="910798" y="1243185"/>
                <a:ext cx="1034715" cy="641095"/>
              </a:xfrm>
              <a:prstGeom prst="flowChartMagneticDisk">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GIT</a:t>
                </a:r>
                <a:endParaRPr lang="en-US" dirty="0">
                  <a:solidFill>
                    <a:srgbClr val="7030A0"/>
                  </a:solidFill>
                </a:endParaRPr>
              </a:p>
            </p:txBody>
          </p:sp>
          <p:cxnSp>
            <p:nvCxnSpPr>
              <p:cNvPr id="143" name="Straight Arrow Connector 142"/>
              <p:cNvCxnSpPr>
                <a:stCxn id="56" idx="0"/>
                <a:endCxn id="141" idx="3"/>
              </p:cNvCxnSpPr>
              <p:nvPr/>
            </p:nvCxnSpPr>
            <p:spPr>
              <a:xfrm flipV="1">
                <a:off x="696404" y="1884280"/>
                <a:ext cx="731752" cy="597895"/>
              </a:xfrm>
              <a:prstGeom prst="straightConnector1">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49" idx="4"/>
                <a:endCxn id="65" idx="1"/>
              </p:cNvCxnSpPr>
              <p:nvPr/>
            </p:nvCxnSpPr>
            <p:spPr>
              <a:xfrm flipV="1">
                <a:off x="4028316" y="1569140"/>
                <a:ext cx="1160762" cy="3907"/>
              </a:xfrm>
              <a:prstGeom prst="straightConnector1">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49" name="Flowchart: Magnetic Disk 148"/>
              <p:cNvSpPr/>
              <p:nvPr/>
            </p:nvSpPr>
            <p:spPr>
              <a:xfrm>
                <a:off x="2993601" y="1252499"/>
                <a:ext cx="1034715" cy="641095"/>
              </a:xfrm>
              <a:prstGeom prst="flowChartMagneticDisk">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MAVEN</a:t>
                </a:r>
                <a:endParaRPr lang="en-US" dirty="0">
                  <a:solidFill>
                    <a:srgbClr val="7030A0"/>
                  </a:solidFill>
                </a:endParaRPr>
              </a:p>
            </p:txBody>
          </p:sp>
          <p:cxnSp>
            <p:nvCxnSpPr>
              <p:cNvPr id="153" name="Straight Arrow Connector 152"/>
              <p:cNvCxnSpPr>
                <a:stCxn id="141" idx="4"/>
                <a:endCxn id="149" idx="2"/>
              </p:cNvCxnSpPr>
              <p:nvPr/>
            </p:nvCxnSpPr>
            <p:spPr>
              <a:xfrm>
                <a:off x="1945513" y="1563733"/>
                <a:ext cx="1048088" cy="9314"/>
              </a:xfrm>
              <a:prstGeom prst="straightConnector1">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a:off x="2095078" y="1226353"/>
                <a:ext cx="936926" cy="707886"/>
              </a:xfrm>
              <a:prstGeom prst="rect">
                <a:avLst/>
              </a:prstGeom>
              <a:noFill/>
            </p:spPr>
            <p:txBody>
              <a:bodyPr wrap="square" rtlCol="0">
                <a:spAutoFit/>
              </a:bodyPr>
              <a:lstStyle/>
              <a:p>
                <a:r>
                  <a:rPr lang="en-US" sz="1000" dirty="0" smtClean="0">
                    <a:solidFill>
                      <a:srgbClr val="00B050"/>
                    </a:solidFill>
                  </a:rPr>
                  <a:t>1B. Jenkins Builds and Deploy to Maven Repo</a:t>
                </a:r>
                <a:endParaRPr lang="en-US" sz="1000" dirty="0">
                  <a:solidFill>
                    <a:srgbClr val="00B050"/>
                  </a:solidFill>
                </a:endParaRPr>
              </a:p>
            </p:txBody>
          </p:sp>
          <p:sp>
            <p:nvSpPr>
              <p:cNvPr id="231" name="TextBox 230"/>
              <p:cNvSpPr txBox="1"/>
              <p:nvPr/>
            </p:nvSpPr>
            <p:spPr>
              <a:xfrm>
                <a:off x="4120026" y="1057588"/>
                <a:ext cx="936926" cy="707886"/>
              </a:xfrm>
              <a:prstGeom prst="rect">
                <a:avLst/>
              </a:prstGeom>
              <a:noFill/>
            </p:spPr>
            <p:txBody>
              <a:bodyPr wrap="square" rtlCol="0">
                <a:spAutoFit/>
              </a:bodyPr>
              <a:lstStyle/>
              <a:p>
                <a:r>
                  <a:rPr lang="en-US" sz="1000" dirty="0" smtClean="0">
                    <a:solidFill>
                      <a:srgbClr val="00B050"/>
                    </a:solidFill>
                  </a:rPr>
                  <a:t>1C. Auto load</a:t>
                </a:r>
              </a:p>
              <a:p>
                <a:r>
                  <a:rPr lang="en-US" sz="1000" dirty="0" smtClean="0">
                    <a:solidFill>
                      <a:srgbClr val="00B050"/>
                    </a:solidFill>
                  </a:rPr>
                  <a:t>Model Types, &amp; Reusable Dictionaries </a:t>
                </a:r>
                <a:endParaRPr lang="en-US" sz="1000" dirty="0">
                  <a:solidFill>
                    <a:srgbClr val="00B050"/>
                  </a:solidFill>
                </a:endParaRPr>
              </a:p>
            </p:txBody>
          </p:sp>
          <p:sp>
            <p:nvSpPr>
              <p:cNvPr id="238" name="TextBox 237"/>
              <p:cNvSpPr txBox="1"/>
              <p:nvPr/>
            </p:nvSpPr>
            <p:spPr>
              <a:xfrm>
                <a:off x="3914855" y="1977938"/>
                <a:ext cx="936926" cy="553998"/>
              </a:xfrm>
              <a:prstGeom prst="rect">
                <a:avLst/>
              </a:prstGeom>
              <a:noFill/>
            </p:spPr>
            <p:txBody>
              <a:bodyPr wrap="square" rtlCol="0">
                <a:spAutoFit/>
              </a:bodyPr>
              <a:lstStyle/>
              <a:p>
                <a:r>
                  <a:rPr lang="en-US" sz="1000" dirty="0" smtClean="0">
                    <a:solidFill>
                      <a:srgbClr val="FFC000"/>
                    </a:solidFill>
                  </a:rPr>
                  <a:t>2B. Enrich, Validate CBA file</a:t>
                </a:r>
                <a:endParaRPr lang="en-US" sz="1000" dirty="0">
                  <a:solidFill>
                    <a:srgbClr val="FFC000"/>
                  </a:solidFill>
                </a:endParaRPr>
              </a:p>
            </p:txBody>
          </p:sp>
          <p:sp>
            <p:nvSpPr>
              <p:cNvPr id="268" name="TextBox 267"/>
              <p:cNvSpPr txBox="1"/>
              <p:nvPr/>
            </p:nvSpPr>
            <p:spPr>
              <a:xfrm>
                <a:off x="7212690" y="1086448"/>
                <a:ext cx="936926" cy="707886"/>
              </a:xfrm>
              <a:prstGeom prst="rect">
                <a:avLst/>
              </a:prstGeom>
              <a:noFill/>
            </p:spPr>
            <p:txBody>
              <a:bodyPr wrap="square" rtlCol="0">
                <a:spAutoFit/>
              </a:bodyPr>
              <a:lstStyle/>
              <a:p>
                <a:r>
                  <a:rPr lang="en-US" sz="1000" dirty="0" smtClean="0">
                    <a:solidFill>
                      <a:srgbClr val="00B050"/>
                    </a:solidFill>
                  </a:rPr>
                  <a:t>1D. Store</a:t>
                </a:r>
              </a:p>
              <a:p>
                <a:r>
                  <a:rPr lang="en-US" sz="1000" dirty="0" smtClean="0">
                    <a:solidFill>
                      <a:srgbClr val="00B050"/>
                    </a:solidFill>
                  </a:rPr>
                  <a:t>Model Types, &amp; Reusable Dictionaries </a:t>
                </a:r>
                <a:endParaRPr lang="en-US" sz="1000" dirty="0">
                  <a:solidFill>
                    <a:srgbClr val="00B050"/>
                  </a:solidFill>
                </a:endParaRPr>
              </a:p>
            </p:txBody>
          </p:sp>
        </p:grpSp>
        <p:grpSp>
          <p:nvGrpSpPr>
            <p:cNvPr id="273" name="Group 272"/>
            <p:cNvGrpSpPr/>
            <p:nvPr/>
          </p:nvGrpSpPr>
          <p:grpSpPr>
            <a:xfrm>
              <a:off x="895962" y="3296272"/>
              <a:ext cx="3968403" cy="2667445"/>
              <a:chOff x="895962" y="3296272"/>
              <a:chExt cx="3968403" cy="2667445"/>
            </a:xfrm>
          </p:grpSpPr>
          <p:grpSp>
            <p:nvGrpSpPr>
              <p:cNvPr id="85" name="Group 84"/>
              <p:cNvGrpSpPr/>
              <p:nvPr/>
            </p:nvGrpSpPr>
            <p:grpSpPr>
              <a:xfrm>
                <a:off x="895962" y="3807463"/>
                <a:ext cx="1351068" cy="638226"/>
                <a:chOff x="2683042" y="1660357"/>
                <a:chExt cx="1648325" cy="685801"/>
              </a:xfrm>
              <a:solidFill>
                <a:srgbClr val="FFC000"/>
              </a:solidFill>
            </p:grpSpPr>
            <p:sp>
              <p:nvSpPr>
                <p:cNvPr id="86" name="Flowchart: Alternate Process 85"/>
                <p:cNvSpPr/>
                <p:nvPr/>
              </p:nvSpPr>
              <p:spPr>
                <a:xfrm>
                  <a:off x="2683042" y="1660357"/>
                  <a:ext cx="1648325" cy="685801"/>
                </a:xfrm>
                <a:prstGeom prst="flowChartAlternateProcess">
                  <a:avLst/>
                </a:prstGeom>
                <a:grpFill/>
                <a:ln>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87" name="TextBox 86"/>
                <p:cNvSpPr txBox="1"/>
                <p:nvPr/>
              </p:nvSpPr>
              <p:spPr>
                <a:xfrm>
                  <a:off x="3253747" y="1853796"/>
                  <a:ext cx="506914" cy="281111"/>
                </a:xfrm>
                <a:prstGeom prst="rect">
                  <a:avLst/>
                </a:prstGeom>
                <a:grpFill/>
              </p:spPr>
              <p:txBody>
                <a:bodyPr wrap="none" rtlCol="0">
                  <a:spAutoFit/>
                </a:bodyPr>
                <a:lstStyle/>
                <a:p>
                  <a:pPr algn="ctr"/>
                  <a:r>
                    <a:rPr lang="en-US" sz="1100" b="1" dirty="0" smtClean="0">
                      <a:solidFill>
                        <a:srgbClr val="7030A0"/>
                      </a:solidFill>
                    </a:rPr>
                    <a:t>SDC</a:t>
                  </a:r>
                  <a:endParaRPr lang="en-US" sz="1100" b="1" dirty="0">
                    <a:solidFill>
                      <a:srgbClr val="7030A0"/>
                    </a:solidFill>
                  </a:endParaRPr>
                </a:p>
              </p:txBody>
            </p:sp>
          </p:grpSp>
          <p:cxnSp>
            <p:nvCxnSpPr>
              <p:cNvPr id="105" name="Straight Arrow Connector 104"/>
              <p:cNvCxnSpPr>
                <a:stCxn id="86" idx="3"/>
                <a:endCxn id="165" idx="1"/>
              </p:cNvCxnSpPr>
              <p:nvPr/>
            </p:nvCxnSpPr>
            <p:spPr>
              <a:xfrm>
                <a:off x="2247030" y="4126576"/>
                <a:ext cx="1111302" cy="107742"/>
              </a:xfrm>
              <a:prstGeom prst="straightConnector1">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65" name="Flowchart: Direct Access Storage 164"/>
              <p:cNvSpPr/>
              <p:nvPr/>
            </p:nvSpPr>
            <p:spPr>
              <a:xfrm>
                <a:off x="3358332" y="4041977"/>
                <a:ext cx="1017957" cy="384681"/>
              </a:xfrm>
              <a:prstGeom prst="flowChartMagneticDru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91" name="Flowchart: Direct Access Storage 190"/>
              <p:cNvSpPr/>
              <p:nvPr/>
            </p:nvSpPr>
            <p:spPr>
              <a:xfrm>
                <a:off x="3376585" y="4994979"/>
                <a:ext cx="1017957" cy="384681"/>
              </a:xfrm>
              <a:prstGeom prst="flowChartMagneticDru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239" name="TextBox 238"/>
              <p:cNvSpPr txBox="1"/>
              <p:nvPr/>
            </p:nvSpPr>
            <p:spPr>
              <a:xfrm>
                <a:off x="3829762" y="3302608"/>
                <a:ext cx="1034603" cy="246221"/>
              </a:xfrm>
              <a:prstGeom prst="rect">
                <a:avLst/>
              </a:prstGeom>
              <a:noFill/>
            </p:spPr>
            <p:txBody>
              <a:bodyPr wrap="square" rtlCol="0">
                <a:spAutoFit/>
              </a:bodyPr>
              <a:lstStyle/>
              <a:p>
                <a:r>
                  <a:rPr lang="en-US" sz="1000" dirty="0" smtClean="0">
                    <a:solidFill>
                      <a:srgbClr val="FFC000"/>
                    </a:solidFill>
                  </a:rPr>
                  <a:t>2D.Test CBA file</a:t>
                </a:r>
                <a:endParaRPr lang="en-US" sz="1000" dirty="0">
                  <a:solidFill>
                    <a:srgbClr val="FFC000"/>
                  </a:solidFill>
                </a:endParaRPr>
              </a:p>
            </p:txBody>
          </p:sp>
          <p:sp>
            <p:nvSpPr>
              <p:cNvPr id="243" name="TextBox 242"/>
              <p:cNvSpPr txBox="1"/>
              <p:nvPr/>
            </p:nvSpPr>
            <p:spPr>
              <a:xfrm>
                <a:off x="3140686" y="3576742"/>
                <a:ext cx="1060062" cy="400110"/>
              </a:xfrm>
              <a:prstGeom prst="rect">
                <a:avLst/>
              </a:prstGeom>
              <a:noFill/>
            </p:spPr>
            <p:txBody>
              <a:bodyPr wrap="square" rtlCol="0">
                <a:spAutoFit/>
              </a:bodyPr>
              <a:lstStyle/>
              <a:p>
                <a:r>
                  <a:rPr lang="en-US" sz="1000" dirty="0" smtClean="0">
                    <a:solidFill>
                      <a:srgbClr val="FFC000"/>
                    </a:solidFill>
                  </a:rPr>
                  <a:t>2C.Test Deploy CBA file</a:t>
                </a:r>
                <a:endParaRPr lang="en-US" sz="1000" dirty="0">
                  <a:solidFill>
                    <a:srgbClr val="FFC000"/>
                  </a:solidFill>
                </a:endParaRPr>
              </a:p>
            </p:txBody>
          </p:sp>
          <p:sp>
            <p:nvSpPr>
              <p:cNvPr id="244" name="TextBox 243"/>
              <p:cNvSpPr txBox="1"/>
              <p:nvPr/>
            </p:nvSpPr>
            <p:spPr>
              <a:xfrm>
                <a:off x="1656547" y="3296272"/>
                <a:ext cx="936926" cy="400110"/>
              </a:xfrm>
              <a:prstGeom prst="rect">
                <a:avLst/>
              </a:prstGeom>
              <a:noFill/>
            </p:spPr>
            <p:txBody>
              <a:bodyPr wrap="square" rtlCol="0">
                <a:spAutoFit/>
              </a:bodyPr>
              <a:lstStyle/>
              <a:p>
                <a:r>
                  <a:rPr lang="en-US" sz="1000" dirty="0" smtClean="0">
                    <a:solidFill>
                      <a:srgbClr val="7030A0"/>
                    </a:solidFill>
                  </a:rPr>
                  <a:t>3A.Store CBA file</a:t>
                </a:r>
                <a:endParaRPr lang="en-US" sz="1000" dirty="0">
                  <a:solidFill>
                    <a:srgbClr val="7030A0"/>
                  </a:solidFill>
                </a:endParaRPr>
              </a:p>
            </p:txBody>
          </p:sp>
          <p:sp>
            <p:nvSpPr>
              <p:cNvPr id="245" name="TextBox 244"/>
              <p:cNvSpPr txBox="1"/>
              <p:nvPr/>
            </p:nvSpPr>
            <p:spPr>
              <a:xfrm>
                <a:off x="2311915" y="4238665"/>
                <a:ext cx="936926" cy="400110"/>
              </a:xfrm>
              <a:prstGeom prst="rect">
                <a:avLst/>
              </a:prstGeom>
              <a:noFill/>
            </p:spPr>
            <p:txBody>
              <a:bodyPr wrap="square" rtlCol="0">
                <a:spAutoFit/>
              </a:bodyPr>
              <a:lstStyle/>
              <a:p>
                <a:r>
                  <a:rPr lang="en-US" sz="1000" dirty="0" smtClean="0">
                    <a:solidFill>
                      <a:srgbClr val="7030A0"/>
                    </a:solidFill>
                  </a:rPr>
                  <a:t>3B.Publish CBA file</a:t>
                </a:r>
                <a:endParaRPr lang="en-US" sz="1000" dirty="0">
                  <a:solidFill>
                    <a:srgbClr val="7030A0"/>
                  </a:solidFill>
                </a:endParaRPr>
              </a:p>
            </p:txBody>
          </p:sp>
          <p:sp>
            <p:nvSpPr>
              <p:cNvPr id="256" name="TextBox 255"/>
              <p:cNvSpPr txBox="1"/>
              <p:nvPr/>
            </p:nvSpPr>
            <p:spPr>
              <a:xfrm>
                <a:off x="2676903" y="5409719"/>
                <a:ext cx="1015896" cy="553998"/>
              </a:xfrm>
              <a:prstGeom prst="rect">
                <a:avLst/>
              </a:prstGeom>
              <a:noFill/>
            </p:spPr>
            <p:txBody>
              <a:bodyPr wrap="square" rtlCol="0">
                <a:spAutoFit/>
              </a:bodyPr>
              <a:lstStyle/>
              <a:p>
                <a:r>
                  <a:rPr lang="en-US" sz="1000" dirty="0" smtClean="0">
                    <a:solidFill>
                      <a:srgbClr val="C00000"/>
                    </a:solidFill>
                  </a:rPr>
                  <a:t>4H.Consume </a:t>
                </a:r>
              </a:p>
              <a:p>
                <a:r>
                  <a:rPr lang="en-US" sz="1000" dirty="0" smtClean="0">
                    <a:solidFill>
                      <a:srgbClr val="C00000"/>
                    </a:solidFill>
                  </a:rPr>
                  <a:t>Self Service</a:t>
                </a:r>
              </a:p>
              <a:p>
                <a:r>
                  <a:rPr lang="en-US" sz="1000" dirty="0" smtClean="0">
                    <a:solidFill>
                      <a:srgbClr val="C00000"/>
                    </a:solidFill>
                  </a:rPr>
                  <a:t>Response</a:t>
                </a:r>
                <a:endParaRPr lang="en-US" sz="1000" dirty="0">
                  <a:solidFill>
                    <a:srgbClr val="C00000"/>
                  </a:solidFill>
                </a:endParaRPr>
              </a:p>
            </p:txBody>
          </p:sp>
          <p:grpSp>
            <p:nvGrpSpPr>
              <p:cNvPr id="257" name="Group 256"/>
              <p:cNvGrpSpPr/>
              <p:nvPr/>
            </p:nvGrpSpPr>
            <p:grpSpPr>
              <a:xfrm>
                <a:off x="897941" y="5168103"/>
                <a:ext cx="1351068" cy="638226"/>
                <a:chOff x="2683042" y="1660357"/>
                <a:chExt cx="1648325" cy="685801"/>
              </a:xfrm>
              <a:solidFill>
                <a:schemeClr val="accent6">
                  <a:lumMod val="60000"/>
                  <a:lumOff val="40000"/>
                </a:schemeClr>
              </a:solidFill>
            </p:grpSpPr>
            <p:sp>
              <p:nvSpPr>
                <p:cNvPr id="258" name="Flowchart: Alternate Process 257"/>
                <p:cNvSpPr/>
                <p:nvPr/>
              </p:nvSpPr>
              <p:spPr>
                <a:xfrm>
                  <a:off x="2683042" y="1660357"/>
                  <a:ext cx="1648325" cy="685801"/>
                </a:xfrm>
                <a:prstGeom prst="flowChartAlternateProcess">
                  <a:avLst/>
                </a:prstGeom>
                <a:grpFill/>
                <a:ln>
                  <a:noFill/>
                </a:ln>
                <a:effectLst>
                  <a:outerShdw blurRad="50800" dist="38100" dir="5400000" algn="t"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59" name="TextBox 258"/>
                <p:cNvSpPr txBox="1"/>
                <p:nvPr/>
              </p:nvSpPr>
              <p:spPr>
                <a:xfrm>
                  <a:off x="3294818" y="1787813"/>
                  <a:ext cx="424776" cy="281111"/>
                </a:xfrm>
                <a:prstGeom prst="rect">
                  <a:avLst/>
                </a:prstGeom>
                <a:grpFill/>
              </p:spPr>
              <p:txBody>
                <a:bodyPr wrap="none" rtlCol="0">
                  <a:spAutoFit/>
                </a:bodyPr>
                <a:lstStyle/>
                <a:p>
                  <a:pPr algn="ctr"/>
                  <a:r>
                    <a:rPr lang="en-US" sz="1100" b="1" dirty="0" smtClean="0">
                      <a:solidFill>
                        <a:srgbClr val="7030A0"/>
                      </a:solidFill>
                    </a:rPr>
                    <a:t>SO</a:t>
                  </a:r>
                  <a:endParaRPr lang="en-US" sz="1100" b="1" dirty="0">
                    <a:solidFill>
                      <a:srgbClr val="7030A0"/>
                    </a:solidFill>
                  </a:endParaRPr>
                </a:p>
              </p:txBody>
            </p:sp>
          </p:grpSp>
          <p:cxnSp>
            <p:nvCxnSpPr>
              <p:cNvPr id="260" name="Straight Arrow Connector 259"/>
              <p:cNvCxnSpPr>
                <a:stCxn id="258" idx="3"/>
                <a:endCxn id="191" idx="1"/>
              </p:cNvCxnSpPr>
              <p:nvPr/>
            </p:nvCxnSpPr>
            <p:spPr>
              <a:xfrm flipV="1">
                <a:off x="2249009" y="5187320"/>
                <a:ext cx="1127576" cy="299896"/>
              </a:xfrm>
              <a:prstGeom prst="straightConnector1">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2297005" y="4670653"/>
                <a:ext cx="1015896" cy="553998"/>
              </a:xfrm>
              <a:prstGeom prst="rect">
                <a:avLst/>
              </a:prstGeom>
              <a:noFill/>
            </p:spPr>
            <p:txBody>
              <a:bodyPr wrap="square" rtlCol="0">
                <a:spAutoFit/>
              </a:bodyPr>
              <a:lstStyle/>
              <a:p>
                <a:r>
                  <a:rPr lang="en-US" sz="1000" dirty="0" smtClean="0">
                    <a:solidFill>
                      <a:srgbClr val="C00000"/>
                    </a:solidFill>
                  </a:rPr>
                  <a:t>4A.Send</a:t>
                </a:r>
              </a:p>
              <a:p>
                <a:r>
                  <a:rPr lang="en-US" sz="1000" dirty="0" smtClean="0">
                    <a:solidFill>
                      <a:srgbClr val="C00000"/>
                    </a:solidFill>
                  </a:rPr>
                  <a:t>Self Service</a:t>
                </a:r>
              </a:p>
              <a:p>
                <a:r>
                  <a:rPr lang="en-US" sz="1000" dirty="0" smtClean="0">
                    <a:solidFill>
                      <a:srgbClr val="C00000"/>
                    </a:solidFill>
                  </a:rPr>
                  <a:t>Request</a:t>
                </a:r>
                <a:endParaRPr lang="en-US" sz="1000" dirty="0">
                  <a:solidFill>
                    <a:srgbClr val="C00000"/>
                  </a:solidFill>
                </a:endParaRPr>
              </a:p>
            </p:txBody>
          </p:sp>
          <p:sp>
            <p:nvSpPr>
              <p:cNvPr id="269" name="TextBox 268"/>
              <p:cNvSpPr txBox="1"/>
              <p:nvPr/>
            </p:nvSpPr>
            <p:spPr>
              <a:xfrm>
                <a:off x="3434197" y="5044351"/>
                <a:ext cx="649537" cy="276999"/>
              </a:xfrm>
              <a:prstGeom prst="rect">
                <a:avLst/>
              </a:prstGeom>
              <a:noFill/>
            </p:spPr>
            <p:txBody>
              <a:bodyPr wrap="none" rtlCol="0">
                <a:spAutoFit/>
              </a:bodyPr>
              <a:lstStyle/>
              <a:p>
                <a:r>
                  <a:rPr lang="en-US" sz="1200" b="1" dirty="0" err="1" smtClean="0">
                    <a:solidFill>
                      <a:srgbClr val="7030A0"/>
                    </a:solidFill>
                  </a:rPr>
                  <a:t>DMaaP</a:t>
                </a:r>
                <a:endParaRPr lang="en-US" sz="1200" b="1" dirty="0">
                  <a:solidFill>
                    <a:srgbClr val="7030A0"/>
                  </a:solidFill>
                </a:endParaRPr>
              </a:p>
            </p:txBody>
          </p:sp>
          <p:sp>
            <p:nvSpPr>
              <p:cNvPr id="270" name="TextBox 269"/>
              <p:cNvSpPr txBox="1"/>
              <p:nvPr/>
            </p:nvSpPr>
            <p:spPr>
              <a:xfrm>
                <a:off x="3426028" y="4084522"/>
                <a:ext cx="649537" cy="276999"/>
              </a:xfrm>
              <a:prstGeom prst="rect">
                <a:avLst/>
              </a:prstGeom>
              <a:noFill/>
            </p:spPr>
            <p:txBody>
              <a:bodyPr wrap="none" rtlCol="0">
                <a:spAutoFit/>
              </a:bodyPr>
              <a:lstStyle/>
              <a:p>
                <a:r>
                  <a:rPr lang="en-US" sz="1200" b="1" dirty="0" err="1" smtClean="0">
                    <a:solidFill>
                      <a:srgbClr val="7030A0"/>
                    </a:solidFill>
                  </a:rPr>
                  <a:t>DMaaP</a:t>
                </a:r>
                <a:endParaRPr lang="en-US" sz="1200" b="1" dirty="0">
                  <a:solidFill>
                    <a:srgbClr val="7030A0"/>
                  </a:solidFill>
                </a:endParaRPr>
              </a:p>
            </p:txBody>
          </p:sp>
        </p:grpSp>
      </p:grpSp>
      <p:sp>
        <p:nvSpPr>
          <p:cNvPr id="3" name="TextBox 2"/>
          <p:cNvSpPr txBox="1"/>
          <p:nvPr/>
        </p:nvSpPr>
        <p:spPr>
          <a:xfrm>
            <a:off x="5504085" y="2121418"/>
            <a:ext cx="2937727" cy="369332"/>
          </a:xfrm>
          <a:prstGeom prst="rect">
            <a:avLst/>
          </a:prstGeom>
          <a:noFill/>
        </p:spPr>
        <p:txBody>
          <a:bodyPr wrap="none" rtlCol="0">
            <a:spAutoFit/>
          </a:bodyPr>
          <a:lstStyle/>
          <a:p>
            <a:r>
              <a:rPr lang="en-US" b="1" dirty="0" smtClean="0"/>
              <a:t>Blueprint Processor Platform</a:t>
            </a:r>
            <a:endParaRPr lang="en-US" b="1" dirty="0"/>
          </a:p>
        </p:txBody>
      </p:sp>
      <p:sp>
        <p:nvSpPr>
          <p:cNvPr id="106" name="Rounded Rectangle 105"/>
          <p:cNvSpPr/>
          <p:nvPr/>
        </p:nvSpPr>
        <p:spPr>
          <a:xfrm>
            <a:off x="5053965" y="1037105"/>
            <a:ext cx="4848024" cy="99647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963826949"/>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Functional Decomposition</a:t>
            </a:r>
            <a:endParaRPr lang="en-US" dirty="0"/>
          </a:p>
        </p:txBody>
      </p:sp>
      <p:sp>
        <p:nvSpPr>
          <p:cNvPr id="4" name="Rounded Rectangle 3"/>
          <p:cNvSpPr/>
          <p:nvPr/>
        </p:nvSpPr>
        <p:spPr>
          <a:xfrm>
            <a:off x="1419799" y="1336417"/>
            <a:ext cx="2801955" cy="341058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041812" y="1787236"/>
            <a:ext cx="1444336" cy="89881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CDS UI/ Client</a:t>
            </a:r>
            <a:endParaRPr lang="en-US" sz="1400" dirty="0">
              <a:solidFill>
                <a:schemeClr val="tx1"/>
              </a:solidFill>
            </a:endParaRPr>
          </a:p>
        </p:txBody>
      </p:sp>
      <p:sp>
        <p:nvSpPr>
          <p:cNvPr id="6" name="Rounded Rectangle 5"/>
          <p:cNvSpPr/>
          <p:nvPr/>
        </p:nvSpPr>
        <p:spPr>
          <a:xfrm>
            <a:off x="2041812" y="3106881"/>
            <a:ext cx="1444336" cy="89881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CDS UI / Server</a:t>
            </a:r>
            <a:endParaRPr lang="en-US" sz="1400" dirty="0">
              <a:solidFill>
                <a:schemeClr val="tx1"/>
              </a:solidFill>
            </a:endParaRPr>
          </a:p>
        </p:txBody>
      </p:sp>
      <p:sp>
        <p:nvSpPr>
          <p:cNvPr id="7" name="TextBox 6"/>
          <p:cNvSpPr txBox="1"/>
          <p:nvPr/>
        </p:nvSpPr>
        <p:spPr>
          <a:xfrm>
            <a:off x="1858784" y="1383995"/>
            <a:ext cx="2117567" cy="369332"/>
          </a:xfrm>
          <a:prstGeom prst="rect">
            <a:avLst/>
          </a:prstGeom>
          <a:noFill/>
        </p:spPr>
        <p:txBody>
          <a:bodyPr wrap="none" rtlCol="0">
            <a:spAutoFit/>
          </a:bodyPr>
          <a:lstStyle/>
          <a:p>
            <a:r>
              <a:rPr lang="en-US" dirty="0" smtClean="0"/>
              <a:t>CDS Frontend/UI MS</a:t>
            </a:r>
            <a:endParaRPr lang="en-US" dirty="0"/>
          </a:p>
        </p:txBody>
      </p:sp>
      <p:sp>
        <p:nvSpPr>
          <p:cNvPr id="8" name="Rounded Rectangle 7"/>
          <p:cNvSpPr/>
          <p:nvPr/>
        </p:nvSpPr>
        <p:spPr>
          <a:xfrm>
            <a:off x="5796394" y="1887681"/>
            <a:ext cx="1444336" cy="89881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Controller Blue Prints</a:t>
            </a:r>
          </a:p>
          <a:p>
            <a:pPr algn="ctr"/>
            <a:r>
              <a:rPr lang="en-US" sz="1400" dirty="0" smtClean="0">
                <a:solidFill>
                  <a:schemeClr val="tx1"/>
                </a:solidFill>
              </a:rPr>
              <a:t>Studio MS</a:t>
            </a:r>
            <a:endParaRPr lang="en-US" dirty="0">
              <a:solidFill>
                <a:schemeClr val="tx1"/>
              </a:solidFill>
            </a:endParaRPr>
          </a:p>
        </p:txBody>
      </p:sp>
      <p:sp>
        <p:nvSpPr>
          <p:cNvPr id="9" name="Rounded Rectangle 8"/>
          <p:cNvSpPr/>
          <p:nvPr/>
        </p:nvSpPr>
        <p:spPr>
          <a:xfrm>
            <a:off x="5796394" y="3889663"/>
            <a:ext cx="1444336" cy="89881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Blue Prints Processor MS</a:t>
            </a:r>
            <a:endParaRPr lang="en-US" sz="1400" dirty="0">
              <a:solidFill>
                <a:schemeClr val="tx1"/>
              </a:solidFill>
            </a:endParaRPr>
          </a:p>
        </p:txBody>
      </p:sp>
      <p:sp>
        <p:nvSpPr>
          <p:cNvPr id="10" name="Flowchart: Magnetic Disk 9"/>
          <p:cNvSpPr/>
          <p:nvPr/>
        </p:nvSpPr>
        <p:spPr>
          <a:xfrm>
            <a:off x="3038485" y="4147227"/>
            <a:ext cx="853662" cy="41563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gnetic Disk 10"/>
          <p:cNvSpPr/>
          <p:nvPr/>
        </p:nvSpPr>
        <p:spPr>
          <a:xfrm>
            <a:off x="7108247" y="2337088"/>
            <a:ext cx="853662" cy="41563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gnetic Disk 11"/>
          <p:cNvSpPr/>
          <p:nvPr/>
        </p:nvSpPr>
        <p:spPr>
          <a:xfrm>
            <a:off x="6966238" y="4333009"/>
            <a:ext cx="853662" cy="41563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6" idx="3"/>
            <a:endCxn id="8" idx="1"/>
          </p:cNvCxnSpPr>
          <p:nvPr/>
        </p:nvCxnSpPr>
        <p:spPr>
          <a:xfrm flipV="1">
            <a:off x="3486148" y="2337088"/>
            <a:ext cx="2310246" cy="1219200"/>
          </a:xfrm>
          <a:prstGeom prst="straightConnector1">
            <a:avLst/>
          </a:prstGeom>
          <a:ln>
            <a:solidFill>
              <a:schemeClr val="tx1">
                <a:lumMod val="85000"/>
                <a:lumOff val="15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0"/>
            <a:endCxn id="8" idx="2"/>
          </p:cNvCxnSpPr>
          <p:nvPr/>
        </p:nvCxnSpPr>
        <p:spPr>
          <a:xfrm flipV="1">
            <a:off x="6518562" y="2786495"/>
            <a:ext cx="0" cy="1103168"/>
          </a:xfrm>
          <a:prstGeom prst="straightConnector1">
            <a:avLst/>
          </a:prstGeom>
          <a:ln>
            <a:solidFill>
              <a:schemeClr val="tx1">
                <a:lumMod val="85000"/>
                <a:lumOff val="15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0"/>
            <a:endCxn id="5" idx="2"/>
          </p:cNvCxnSpPr>
          <p:nvPr/>
        </p:nvCxnSpPr>
        <p:spPr>
          <a:xfrm flipV="1">
            <a:off x="2763980" y="2686050"/>
            <a:ext cx="0" cy="420831"/>
          </a:xfrm>
          <a:prstGeom prst="straightConnector1">
            <a:avLst/>
          </a:prstGeom>
          <a:ln>
            <a:solidFill>
              <a:schemeClr val="tx1">
                <a:lumMod val="85000"/>
                <a:lumOff val="15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33872" y="2409051"/>
            <a:ext cx="1313565" cy="276999"/>
          </a:xfrm>
          <a:prstGeom prst="rect">
            <a:avLst/>
          </a:prstGeom>
          <a:noFill/>
        </p:spPr>
        <p:txBody>
          <a:bodyPr wrap="none" rtlCol="0">
            <a:spAutoFit/>
          </a:bodyPr>
          <a:lstStyle/>
          <a:p>
            <a:r>
              <a:rPr lang="en-US" sz="1200" dirty="0" smtClean="0"/>
              <a:t>Angular / Browser</a:t>
            </a:r>
            <a:endParaRPr lang="en-US" sz="1200" dirty="0"/>
          </a:p>
        </p:txBody>
      </p:sp>
      <p:sp>
        <p:nvSpPr>
          <p:cNvPr id="17" name="TextBox 16"/>
          <p:cNvSpPr txBox="1"/>
          <p:nvPr/>
        </p:nvSpPr>
        <p:spPr>
          <a:xfrm>
            <a:off x="2041812" y="3728696"/>
            <a:ext cx="1426994" cy="276999"/>
          </a:xfrm>
          <a:prstGeom prst="rect">
            <a:avLst/>
          </a:prstGeom>
          <a:noFill/>
        </p:spPr>
        <p:txBody>
          <a:bodyPr wrap="none" rtlCol="0">
            <a:spAutoFit/>
          </a:bodyPr>
          <a:lstStyle/>
          <a:p>
            <a:r>
              <a:rPr lang="en-US" sz="1200" dirty="0" smtClean="0"/>
              <a:t>Loopback4 / </a:t>
            </a:r>
            <a:r>
              <a:rPr lang="en-US" sz="1200" dirty="0" err="1" smtClean="0"/>
              <a:t>Nodejs</a:t>
            </a:r>
            <a:endParaRPr lang="en-US" sz="1200" dirty="0"/>
          </a:p>
        </p:txBody>
      </p:sp>
      <p:sp>
        <p:nvSpPr>
          <p:cNvPr id="18" name="TextBox 17"/>
          <p:cNvSpPr txBox="1"/>
          <p:nvPr/>
        </p:nvSpPr>
        <p:spPr>
          <a:xfrm>
            <a:off x="5796394" y="1629685"/>
            <a:ext cx="1140056" cy="276999"/>
          </a:xfrm>
          <a:prstGeom prst="rect">
            <a:avLst/>
          </a:prstGeom>
          <a:noFill/>
        </p:spPr>
        <p:txBody>
          <a:bodyPr wrap="none" rtlCol="0">
            <a:spAutoFit/>
          </a:bodyPr>
          <a:lstStyle/>
          <a:p>
            <a:r>
              <a:rPr lang="en-US" sz="1200" dirty="0" smtClean="0"/>
              <a:t>Spring Boot 2.1</a:t>
            </a:r>
            <a:endParaRPr lang="en-US" sz="1200" dirty="0"/>
          </a:p>
        </p:txBody>
      </p:sp>
      <p:sp>
        <p:nvSpPr>
          <p:cNvPr id="19" name="TextBox 18"/>
          <p:cNvSpPr txBox="1"/>
          <p:nvPr/>
        </p:nvSpPr>
        <p:spPr>
          <a:xfrm>
            <a:off x="4602286" y="2968381"/>
            <a:ext cx="1485215" cy="276999"/>
          </a:xfrm>
          <a:prstGeom prst="rect">
            <a:avLst/>
          </a:prstGeom>
          <a:noFill/>
        </p:spPr>
        <p:txBody>
          <a:bodyPr wrap="none" rtlCol="0">
            <a:spAutoFit/>
          </a:bodyPr>
          <a:lstStyle/>
          <a:p>
            <a:r>
              <a:rPr lang="en-US" sz="1200" dirty="0" err="1" smtClean="0"/>
              <a:t>Webflux</a:t>
            </a:r>
            <a:r>
              <a:rPr lang="en-US" sz="1200" dirty="0" smtClean="0"/>
              <a:t> Http / GRPC</a:t>
            </a:r>
            <a:endParaRPr lang="en-US" sz="1200" dirty="0"/>
          </a:p>
        </p:txBody>
      </p:sp>
      <p:sp>
        <p:nvSpPr>
          <p:cNvPr id="20" name="TextBox 19"/>
          <p:cNvSpPr txBox="1"/>
          <p:nvPr/>
        </p:nvSpPr>
        <p:spPr>
          <a:xfrm>
            <a:off x="5813736" y="3608016"/>
            <a:ext cx="909223" cy="276999"/>
          </a:xfrm>
          <a:prstGeom prst="rect">
            <a:avLst/>
          </a:prstGeom>
          <a:noFill/>
        </p:spPr>
        <p:txBody>
          <a:bodyPr wrap="none" rtlCol="0">
            <a:spAutoFit/>
          </a:bodyPr>
          <a:lstStyle/>
          <a:p>
            <a:r>
              <a:rPr lang="en-US" sz="1200" dirty="0" smtClean="0"/>
              <a:t>Spring Boot</a:t>
            </a:r>
            <a:endParaRPr lang="en-US" sz="1200" dirty="0"/>
          </a:p>
        </p:txBody>
      </p:sp>
      <p:cxnSp>
        <p:nvCxnSpPr>
          <p:cNvPr id="21" name="Straight Arrow Connector 20"/>
          <p:cNvCxnSpPr>
            <a:stCxn id="6" idx="3"/>
            <a:endCxn id="9" idx="1"/>
          </p:cNvCxnSpPr>
          <p:nvPr/>
        </p:nvCxnSpPr>
        <p:spPr>
          <a:xfrm>
            <a:off x="3486148" y="3556288"/>
            <a:ext cx="2310246" cy="782782"/>
          </a:xfrm>
          <a:prstGeom prst="straightConnector1">
            <a:avLst/>
          </a:prstGeom>
          <a:ln>
            <a:solidFill>
              <a:schemeClr val="tx1">
                <a:lumMod val="85000"/>
                <a:lumOff val="15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339113" y="3815150"/>
            <a:ext cx="1485215" cy="276999"/>
          </a:xfrm>
          <a:prstGeom prst="rect">
            <a:avLst/>
          </a:prstGeom>
          <a:noFill/>
        </p:spPr>
        <p:txBody>
          <a:bodyPr wrap="none" rtlCol="0">
            <a:spAutoFit/>
          </a:bodyPr>
          <a:lstStyle/>
          <a:p>
            <a:r>
              <a:rPr lang="en-US" sz="1200" dirty="0" err="1" smtClean="0"/>
              <a:t>Webflux</a:t>
            </a:r>
            <a:r>
              <a:rPr lang="en-US" sz="1200" dirty="0" smtClean="0"/>
              <a:t> Http / GRPC</a:t>
            </a:r>
            <a:endParaRPr lang="en-US" sz="1200" dirty="0"/>
          </a:p>
        </p:txBody>
      </p:sp>
      <p:sp>
        <p:nvSpPr>
          <p:cNvPr id="23" name="TextBox 22"/>
          <p:cNvSpPr txBox="1"/>
          <p:nvPr/>
        </p:nvSpPr>
        <p:spPr>
          <a:xfrm>
            <a:off x="2809092" y="2719959"/>
            <a:ext cx="1279581" cy="276999"/>
          </a:xfrm>
          <a:prstGeom prst="rect">
            <a:avLst/>
          </a:prstGeom>
          <a:noFill/>
        </p:spPr>
        <p:txBody>
          <a:bodyPr wrap="none" rtlCol="0">
            <a:spAutoFit/>
          </a:bodyPr>
          <a:lstStyle/>
          <a:p>
            <a:r>
              <a:rPr lang="en-US" sz="1200" dirty="0" smtClean="0"/>
              <a:t>Http / </a:t>
            </a:r>
            <a:r>
              <a:rPr lang="en-US" sz="1200" dirty="0" err="1" smtClean="0"/>
              <a:t>Websocket</a:t>
            </a:r>
            <a:endParaRPr lang="en-US" sz="1200" dirty="0"/>
          </a:p>
        </p:txBody>
      </p:sp>
      <p:sp>
        <p:nvSpPr>
          <p:cNvPr id="24" name="TextBox 23"/>
          <p:cNvSpPr txBox="1"/>
          <p:nvPr/>
        </p:nvSpPr>
        <p:spPr>
          <a:xfrm>
            <a:off x="6858016" y="1179050"/>
            <a:ext cx="4798558" cy="646331"/>
          </a:xfrm>
          <a:prstGeom prst="rect">
            <a:avLst/>
          </a:prstGeom>
          <a:noFill/>
        </p:spPr>
        <p:txBody>
          <a:bodyPr wrap="none" rtlCol="0">
            <a:spAutoFit/>
          </a:bodyPr>
          <a:lstStyle/>
          <a:p>
            <a:pPr marL="342900" indent="-342900">
              <a:buFontTx/>
              <a:buAutoNum type="arabicPeriod"/>
            </a:pPr>
            <a:r>
              <a:rPr lang="en-US" sz="1200" dirty="0" smtClean="0"/>
              <a:t>Artifact Management(Blue Prints, Model Type, Resource Definitions)</a:t>
            </a:r>
            <a:endParaRPr lang="en-US" sz="1200" dirty="0" smtClean="0"/>
          </a:p>
          <a:p>
            <a:pPr marL="342900" indent="-342900">
              <a:buFontTx/>
              <a:buAutoNum type="arabicPeriod"/>
            </a:pPr>
            <a:r>
              <a:rPr lang="en-US" sz="1200" dirty="0" smtClean="0"/>
              <a:t>Enrichment</a:t>
            </a:r>
            <a:r>
              <a:rPr lang="en-US" sz="1200" dirty="0" smtClean="0"/>
              <a:t>( Model Types/ Resource Definition)</a:t>
            </a:r>
          </a:p>
          <a:p>
            <a:pPr marL="342900" indent="-342900">
              <a:buAutoNum type="arabicPeriod"/>
            </a:pPr>
            <a:r>
              <a:rPr lang="en-US" sz="1200" dirty="0" smtClean="0"/>
              <a:t>Validation( Model Types/ Resource Definition)</a:t>
            </a:r>
            <a:endParaRPr lang="en-US" sz="1200" dirty="0"/>
          </a:p>
        </p:txBody>
      </p:sp>
      <p:sp>
        <p:nvSpPr>
          <p:cNvPr id="25" name="TextBox 24"/>
          <p:cNvSpPr txBox="1"/>
          <p:nvPr/>
        </p:nvSpPr>
        <p:spPr>
          <a:xfrm>
            <a:off x="7200055" y="3682529"/>
            <a:ext cx="2098523" cy="646331"/>
          </a:xfrm>
          <a:prstGeom prst="rect">
            <a:avLst/>
          </a:prstGeom>
          <a:noFill/>
        </p:spPr>
        <p:txBody>
          <a:bodyPr wrap="none" rtlCol="0">
            <a:spAutoFit/>
          </a:bodyPr>
          <a:lstStyle/>
          <a:p>
            <a:pPr marL="342900" indent="-342900">
              <a:buAutoNum type="arabicPeriod"/>
            </a:pPr>
            <a:r>
              <a:rPr lang="en-US" sz="1200" dirty="0" smtClean="0"/>
              <a:t>Process</a:t>
            </a:r>
          </a:p>
          <a:p>
            <a:pPr marL="342900" indent="-342900">
              <a:buAutoNum type="arabicPeriod"/>
            </a:pPr>
            <a:r>
              <a:rPr lang="en-US" sz="1200" dirty="0" smtClean="0"/>
              <a:t>Resource Resolution</a:t>
            </a:r>
          </a:p>
          <a:p>
            <a:pPr marL="342900" indent="-342900">
              <a:buAutoNum type="arabicPeriod"/>
            </a:pPr>
            <a:r>
              <a:rPr lang="en-US" sz="1200" dirty="0" smtClean="0"/>
              <a:t>Network Communication</a:t>
            </a:r>
          </a:p>
        </p:txBody>
      </p:sp>
      <p:sp>
        <p:nvSpPr>
          <p:cNvPr id="26" name="TextBox 25"/>
          <p:cNvSpPr txBox="1"/>
          <p:nvPr/>
        </p:nvSpPr>
        <p:spPr>
          <a:xfrm>
            <a:off x="914098" y="4799871"/>
            <a:ext cx="2978050" cy="1015663"/>
          </a:xfrm>
          <a:prstGeom prst="rect">
            <a:avLst/>
          </a:prstGeom>
          <a:noFill/>
        </p:spPr>
        <p:txBody>
          <a:bodyPr wrap="square" rtlCol="0">
            <a:spAutoFit/>
          </a:bodyPr>
          <a:lstStyle/>
          <a:p>
            <a:pPr marL="342900" indent="-342900">
              <a:buFontTx/>
              <a:buAutoNum type="arabicPeriod"/>
            </a:pPr>
            <a:r>
              <a:rPr lang="en-US" sz="1200" dirty="0" smtClean="0"/>
              <a:t>Proxy Artifact Management(Blue Prints, Model Type, Resource Definitions)</a:t>
            </a:r>
          </a:p>
          <a:p>
            <a:pPr marL="342900" indent="-342900">
              <a:buFontTx/>
              <a:buAutoNum type="arabicPeriod"/>
            </a:pPr>
            <a:r>
              <a:rPr lang="en-US" sz="1200" dirty="0" smtClean="0"/>
              <a:t>Proxy Enhancement and Enrichment</a:t>
            </a:r>
          </a:p>
          <a:p>
            <a:pPr marL="342900" indent="-342900">
              <a:buFontTx/>
              <a:buAutoNum type="arabicPeriod"/>
            </a:pPr>
            <a:r>
              <a:rPr lang="en-US" sz="1200" dirty="0" smtClean="0"/>
              <a:t>User Event Management</a:t>
            </a:r>
          </a:p>
          <a:p>
            <a:pPr marL="342900" indent="-342900">
              <a:buFontTx/>
              <a:buAutoNum type="arabicPeriod"/>
            </a:pPr>
            <a:r>
              <a:rPr lang="en-US" sz="1200" dirty="0" smtClean="0"/>
              <a:t>User Access Control Management.</a:t>
            </a:r>
            <a:endParaRPr lang="en-US" sz="1200" dirty="0"/>
          </a:p>
        </p:txBody>
      </p:sp>
      <p:sp>
        <p:nvSpPr>
          <p:cNvPr id="27" name="Rounded Rectangle 26"/>
          <p:cNvSpPr/>
          <p:nvPr/>
        </p:nvSpPr>
        <p:spPr>
          <a:xfrm>
            <a:off x="4796582" y="5541705"/>
            <a:ext cx="1444336" cy="89881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AAF</a:t>
            </a:r>
          </a:p>
          <a:p>
            <a:pPr algn="ctr"/>
            <a:r>
              <a:rPr lang="en-US" dirty="0" smtClean="0">
                <a:solidFill>
                  <a:schemeClr val="tx1"/>
                </a:solidFill>
              </a:rPr>
              <a:t>MS</a:t>
            </a:r>
            <a:endParaRPr lang="en-US" dirty="0">
              <a:solidFill>
                <a:schemeClr val="tx1"/>
              </a:solidFill>
            </a:endParaRPr>
          </a:p>
        </p:txBody>
      </p:sp>
      <p:cxnSp>
        <p:nvCxnSpPr>
          <p:cNvPr id="28" name="Straight Arrow Connector 27"/>
          <p:cNvCxnSpPr>
            <a:stCxn id="6" idx="3"/>
            <a:endCxn id="27" idx="0"/>
          </p:cNvCxnSpPr>
          <p:nvPr/>
        </p:nvCxnSpPr>
        <p:spPr>
          <a:xfrm>
            <a:off x="3486148" y="3556288"/>
            <a:ext cx="2032602" cy="1985417"/>
          </a:xfrm>
          <a:prstGeom prst="straightConnector1">
            <a:avLst/>
          </a:prstGeom>
          <a:ln>
            <a:solidFill>
              <a:schemeClr val="tx1">
                <a:lumMod val="85000"/>
                <a:lumOff val="15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907854" y="3172758"/>
            <a:ext cx="1485215" cy="276999"/>
          </a:xfrm>
          <a:prstGeom prst="rect">
            <a:avLst/>
          </a:prstGeom>
          <a:noFill/>
        </p:spPr>
        <p:txBody>
          <a:bodyPr wrap="none" rtlCol="0">
            <a:spAutoFit/>
          </a:bodyPr>
          <a:lstStyle/>
          <a:p>
            <a:r>
              <a:rPr lang="en-US" sz="1200" dirty="0" err="1" smtClean="0"/>
              <a:t>Webflux</a:t>
            </a:r>
            <a:r>
              <a:rPr lang="en-US" sz="1200" dirty="0" smtClean="0"/>
              <a:t> Http / GRPC</a:t>
            </a:r>
            <a:endParaRPr lang="en-US" sz="1200" dirty="0"/>
          </a:p>
        </p:txBody>
      </p:sp>
    </p:spTree>
    <p:extLst>
      <p:ext uri="{BB962C8B-B14F-4D97-AF65-F5344CB8AC3E}">
        <p14:creationId xmlns:p14="http://schemas.microsoft.com/office/powerpoint/2010/main" val="783154670"/>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81381" y="1062081"/>
            <a:ext cx="4334480" cy="4191585"/>
          </a:xfrm>
          <a:prstGeom prst="rect">
            <a:avLst/>
          </a:prstGeom>
        </p:spPr>
      </p:pic>
      <p:sp>
        <p:nvSpPr>
          <p:cNvPr id="2" name="Title 1"/>
          <p:cNvSpPr>
            <a:spLocks noGrp="1"/>
          </p:cNvSpPr>
          <p:nvPr>
            <p:ph type="title"/>
          </p:nvPr>
        </p:nvSpPr>
        <p:spPr/>
        <p:txBody>
          <a:bodyPr>
            <a:normAutofit fontScale="90000"/>
          </a:bodyPr>
          <a:lstStyle/>
          <a:p>
            <a:r>
              <a:rPr lang="en-US" dirty="0" smtClean="0"/>
              <a:t>Controller Blueprints Logical Diagram</a:t>
            </a:r>
            <a:endParaRPr lang="en-US" dirty="0"/>
          </a:p>
        </p:txBody>
      </p:sp>
      <p:pic>
        <p:nvPicPr>
          <p:cNvPr id="4" name="Picture 3"/>
          <p:cNvPicPr>
            <a:picLocks noChangeAspect="1"/>
          </p:cNvPicPr>
          <p:nvPr/>
        </p:nvPicPr>
        <p:blipFill>
          <a:blip r:embed="rId3"/>
          <a:stretch>
            <a:fillRect/>
          </a:stretch>
        </p:blipFill>
        <p:spPr>
          <a:xfrm>
            <a:off x="469231" y="1146302"/>
            <a:ext cx="2495898" cy="2953162"/>
          </a:xfrm>
          <a:prstGeom prst="rect">
            <a:avLst/>
          </a:prstGeom>
        </p:spPr>
      </p:pic>
      <p:pic>
        <p:nvPicPr>
          <p:cNvPr id="5" name="Picture 4"/>
          <p:cNvPicPr>
            <a:picLocks noChangeAspect="1"/>
          </p:cNvPicPr>
          <p:nvPr/>
        </p:nvPicPr>
        <p:blipFill>
          <a:blip r:embed="rId4"/>
          <a:stretch>
            <a:fillRect/>
          </a:stretch>
        </p:blipFill>
        <p:spPr>
          <a:xfrm>
            <a:off x="4052608" y="2622883"/>
            <a:ext cx="2610214" cy="3486637"/>
          </a:xfrm>
          <a:prstGeom prst="rect">
            <a:avLst/>
          </a:prstGeom>
        </p:spPr>
      </p:pic>
    </p:spTree>
    <p:extLst>
      <p:ext uri="{BB962C8B-B14F-4D97-AF65-F5344CB8AC3E}">
        <p14:creationId xmlns:p14="http://schemas.microsoft.com/office/powerpoint/2010/main" val="98531238"/>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Controller Blueprints(CB) Type Definition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01193928"/>
              </p:ext>
            </p:extLst>
          </p:nvPr>
        </p:nvGraphicFramePr>
        <p:xfrm>
          <a:off x="649706" y="1061881"/>
          <a:ext cx="11171455" cy="5411013"/>
        </p:xfrm>
        <a:graphic>
          <a:graphicData uri="http://schemas.openxmlformats.org/drawingml/2006/table">
            <a:tbl>
              <a:tblPr/>
              <a:tblGrid>
                <a:gridCol w="2045368"/>
                <a:gridCol w="938463"/>
                <a:gridCol w="1949116"/>
                <a:gridCol w="6238508"/>
              </a:tblGrid>
              <a:tr h="239577">
                <a:tc>
                  <a:txBody>
                    <a:bodyPr/>
                    <a:lstStyle/>
                    <a:p>
                      <a:pPr algn="ctr"/>
                      <a:r>
                        <a:rPr lang="en-US" sz="1400" b="1" dirty="0" smtClean="0">
                          <a:effectLst/>
                        </a:rPr>
                        <a:t>Service Template Keys</a:t>
                      </a:r>
                      <a:endParaRPr lang="en-US" sz="1400" b="1" dirty="0">
                        <a:effectLst/>
                      </a:endParaRP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Required</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Type</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dirty="0">
                          <a:effectLst/>
                        </a:rPr>
                        <a:t>Description</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62358">
                <a:tc>
                  <a:txBody>
                    <a:bodyPr/>
                    <a:lstStyle/>
                    <a:p>
                      <a:r>
                        <a:rPr lang="en-US" sz="1400" b="1" dirty="0" err="1">
                          <a:effectLst/>
                        </a:rPr>
                        <a:t>tosca_definitions_version</a:t>
                      </a:r>
                      <a:endParaRPr lang="en-US" sz="1400" b="1" dirty="0">
                        <a:effectLst/>
                      </a:endParaRP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yes</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3"/>
                        </a:rPr>
                        <a:t>string</a:t>
                      </a:r>
                      <a:endParaRPr lang="en-US" sz="1400">
                        <a:effectLst/>
                      </a:endParaRP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Defines the version of the </a:t>
                      </a:r>
                      <a:r>
                        <a:rPr lang="en-US" sz="1400" dirty="0" smtClean="0">
                          <a:effectLst/>
                        </a:rPr>
                        <a:t>Controller</a:t>
                      </a:r>
                      <a:r>
                        <a:rPr lang="en-US" sz="1400" baseline="0" dirty="0" smtClean="0">
                          <a:effectLst/>
                        </a:rPr>
                        <a:t> Blueprints(CB) </a:t>
                      </a:r>
                      <a:r>
                        <a:rPr lang="en-US" sz="1400" dirty="0" smtClean="0">
                          <a:effectLst/>
                        </a:rPr>
                        <a:t>Simple </a:t>
                      </a:r>
                      <a:r>
                        <a:rPr lang="en-US" sz="1400" dirty="0">
                          <a:effectLst/>
                        </a:rPr>
                        <a:t>Profile specification the template (grammar) complies with. </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2358">
                <a:tc>
                  <a:txBody>
                    <a:bodyPr/>
                    <a:lstStyle/>
                    <a:p>
                      <a:r>
                        <a:rPr lang="en-US" sz="1400" b="1">
                          <a:effectLst/>
                        </a:rPr>
                        <a:t>metadata</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4"/>
                        </a:rPr>
                        <a:t>map</a:t>
                      </a:r>
                      <a:r>
                        <a:rPr lang="en-US" sz="1400">
                          <a:effectLst/>
                        </a:rPr>
                        <a:t> of </a:t>
                      </a:r>
                      <a:r>
                        <a:rPr lang="en-US" sz="1400">
                          <a:effectLst/>
                          <a:hlinkClick r:id="rId3"/>
                        </a:rPr>
                        <a:t>string</a:t>
                      </a:r>
                      <a:endParaRPr lang="en-US" sz="1400">
                        <a:effectLst/>
                      </a:endParaRP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Defines a section used to declare additional metadata information.  Domain-specific TOSCA profile specifications may define keynames that are required for their implementations. </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2218">
                <a:tc>
                  <a:txBody>
                    <a:bodyPr/>
                    <a:lstStyle/>
                    <a:p>
                      <a:r>
                        <a:rPr lang="en-US" sz="1400" b="1">
                          <a:effectLst/>
                        </a:rPr>
                        <a:t>description</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5"/>
                        </a:rPr>
                        <a:t>description</a:t>
                      </a:r>
                      <a:endParaRPr lang="en-US" sz="1400">
                        <a:effectLst/>
                      </a:endParaRP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Declares a description for this Service Template and its contents.</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2497">
                <a:tc>
                  <a:txBody>
                    <a:bodyPr/>
                    <a:lstStyle/>
                    <a:p>
                      <a:r>
                        <a:rPr lang="en-US" sz="1400" b="1" dirty="0">
                          <a:effectLst/>
                        </a:rPr>
                        <a:t>imports</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list of</a:t>
                      </a:r>
                    </a:p>
                    <a:p>
                      <a:r>
                        <a:rPr lang="en-US" sz="1400">
                          <a:effectLst/>
                          <a:hlinkClick r:id="rId6"/>
                        </a:rPr>
                        <a:t>Import Definitions</a:t>
                      </a:r>
                      <a:endParaRPr lang="en-US" sz="1400">
                        <a:effectLst/>
                      </a:endParaRP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Declares import statements external </a:t>
                      </a:r>
                      <a:r>
                        <a:rPr lang="en-US" sz="1400" dirty="0" smtClean="0">
                          <a:effectLst/>
                        </a:rPr>
                        <a:t>CB Definitions documents, may </a:t>
                      </a:r>
                      <a:r>
                        <a:rPr lang="en-US" sz="1400" dirty="0">
                          <a:effectLst/>
                        </a:rPr>
                        <a:t>be file location or URIs relative to the service template file within the same </a:t>
                      </a:r>
                      <a:r>
                        <a:rPr lang="en-US" sz="1400" dirty="0" smtClean="0">
                          <a:effectLst/>
                        </a:rPr>
                        <a:t>CBA file</a:t>
                      </a:r>
                      <a:r>
                        <a:rPr lang="en-US" sz="1400" dirty="0">
                          <a:effectLst/>
                        </a:rPr>
                        <a:t>.</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2358">
                <a:tc>
                  <a:txBody>
                    <a:bodyPr/>
                    <a:lstStyle/>
                    <a:p>
                      <a:r>
                        <a:rPr lang="en-US" sz="1400" b="1" dirty="0" err="1">
                          <a:effectLst/>
                        </a:rPr>
                        <a:t>artifact_types</a:t>
                      </a:r>
                      <a:endParaRPr lang="en-US" sz="1400" b="1" dirty="0">
                        <a:effectLst/>
                      </a:endParaRP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a:t>
                      </a:r>
                      <a:r>
                        <a:rPr lang="en-US" sz="1400" dirty="0" smtClean="0">
                          <a:effectLst/>
                        </a:rPr>
                        <a:t>of </a:t>
                      </a:r>
                      <a:r>
                        <a:rPr lang="en-US" sz="1400" dirty="0" smtClean="0">
                          <a:effectLst/>
                          <a:hlinkClick r:id="rId7"/>
                        </a:rPr>
                        <a:t>Artifact </a:t>
                      </a:r>
                      <a:r>
                        <a:rPr lang="en-US" sz="1400" dirty="0">
                          <a:effectLst/>
                          <a:hlinkClick r:id="rId7"/>
                        </a:rPr>
                        <a:t>Types</a:t>
                      </a:r>
                      <a:endParaRPr lang="en-US" sz="1400" dirty="0">
                        <a:effectLst/>
                      </a:endParaRP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This section contains an optional list of artifact type definitions for use in the service template</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2358">
                <a:tc>
                  <a:txBody>
                    <a:bodyPr/>
                    <a:lstStyle/>
                    <a:p>
                      <a:r>
                        <a:rPr lang="en-US" sz="1400" b="1">
                          <a:effectLst/>
                        </a:rPr>
                        <a:t>data_types</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no</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a:t>
                      </a:r>
                      <a:r>
                        <a:rPr lang="en-US" sz="1400" dirty="0" smtClean="0">
                          <a:effectLst/>
                        </a:rPr>
                        <a:t>of </a:t>
                      </a:r>
                      <a:r>
                        <a:rPr lang="en-US" sz="1400" dirty="0" smtClean="0">
                          <a:effectLst/>
                          <a:hlinkClick r:id="rId8"/>
                        </a:rPr>
                        <a:t>Data </a:t>
                      </a:r>
                      <a:r>
                        <a:rPr lang="en-US" sz="1400" dirty="0">
                          <a:effectLst/>
                          <a:hlinkClick r:id="rId8"/>
                        </a:rPr>
                        <a:t>Types</a:t>
                      </a:r>
                      <a:endParaRPr lang="en-US" sz="1400" dirty="0">
                        <a:effectLst/>
                      </a:endParaRP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Declares a list of optional </a:t>
                      </a:r>
                      <a:r>
                        <a:rPr lang="en-US" sz="1400" dirty="0" smtClean="0">
                          <a:effectLst/>
                        </a:rPr>
                        <a:t>CB Data </a:t>
                      </a:r>
                      <a:r>
                        <a:rPr lang="en-US" sz="1400" dirty="0">
                          <a:effectLst/>
                        </a:rPr>
                        <a:t>Type definitions.</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2497">
                <a:tc>
                  <a:txBody>
                    <a:bodyPr/>
                    <a:lstStyle/>
                    <a:p>
                      <a:r>
                        <a:rPr lang="en-US" sz="1400" b="1">
                          <a:effectLst/>
                        </a:rPr>
                        <a:t>capability_types</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a:t>
                      </a:r>
                      <a:r>
                        <a:rPr lang="en-US" sz="1400" dirty="0" smtClean="0">
                          <a:effectLst/>
                        </a:rPr>
                        <a:t>of </a:t>
                      </a:r>
                      <a:r>
                        <a:rPr lang="en-US" sz="1400" dirty="0" smtClean="0">
                          <a:effectLst/>
                          <a:hlinkClick r:id="rId9"/>
                        </a:rPr>
                        <a:t>Capability </a:t>
                      </a:r>
                      <a:r>
                        <a:rPr lang="en-US" sz="1400" dirty="0">
                          <a:effectLst/>
                          <a:hlinkClick r:id="rId9"/>
                        </a:rPr>
                        <a:t>Types</a:t>
                      </a:r>
                      <a:endParaRPr lang="en-US" sz="1400" dirty="0">
                        <a:effectLst/>
                      </a:endParaRP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This section contains an optional list of capability type definitions for use in the service template.</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2497">
                <a:tc>
                  <a:txBody>
                    <a:bodyPr/>
                    <a:lstStyle/>
                    <a:p>
                      <a:r>
                        <a:rPr lang="en-US" sz="1400" b="1" dirty="0" err="1">
                          <a:effectLst/>
                        </a:rPr>
                        <a:t>relationship_types</a:t>
                      </a:r>
                      <a:endParaRPr lang="en-US" sz="1400" b="1" dirty="0">
                        <a:effectLst/>
                      </a:endParaRP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a:t>
                      </a:r>
                      <a:r>
                        <a:rPr lang="en-US" sz="1400" dirty="0" smtClean="0">
                          <a:effectLst/>
                        </a:rPr>
                        <a:t>of </a:t>
                      </a:r>
                      <a:r>
                        <a:rPr lang="en-US" sz="1400" dirty="0" smtClean="0">
                          <a:effectLst/>
                          <a:hlinkClick r:id="rId10"/>
                        </a:rPr>
                        <a:t>Relationship </a:t>
                      </a:r>
                      <a:r>
                        <a:rPr lang="en-US" sz="1400" dirty="0">
                          <a:effectLst/>
                          <a:hlinkClick r:id="rId10"/>
                        </a:rPr>
                        <a:t>Types</a:t>
                      </a:r>
                      <a:endParaRPr lang="en-US" sz="1400" dirty="0">
                        <a:effectLst/>
                      </a:endParaRP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This section contains a set of relationship type definitions for use in the service template.</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2358">
                <a:tc>
                  <a:txBody>
                    <a:bodyPr/>
                    <a:lstStyle/>
                    <a:p>
                      <a:r>
                        <a:rPr lang="en-US" sz="1400" b="1">
                          <a:effectLst/>
                        </a:rPr>
                        <a:t>node_types</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a:t>
                      </a:r>
                      <a:r>
                        <a:rPr lang="en-US" sz="1400" dirty="0" smtClean="0">
                          <a:effectLst/>
                        </a:rPr>
                        <a:t>of </a:t>
                      </a:r>
                      <a:r>
                        <a:rPr lang="en-US" sz="1400" dirty="0" smtClean="0">
                          <a:effectLst/>
                          <a:hlinkClick r:id="rId11"/>
                        </a:rPr>
                        <a:t>Node </a:t>
                      </a:r>
                      <a:r>
                        <a:rPr lang="en-US" sz="1400" dirty="0">
                          <a:effectLst/>
                          <a:hlinkClick r:id="rId11"/>
                        </a:rPr>
                        <a:t>Types</a:t>
                      </a:r>
                      <a:endParaRPr lang="en-US" sz="1400" dirty="0">
                        <a:effectLst/>
                      </a:endParaRP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This section contains a set of node type definitions for use in the service template.</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2358">
                <a:tc>
                  <a:txBody>
                    <a:bodyPr/>
                    <a:lstStyle/>
                    <a:p>
                      <a:r>
                        <a:rPr lang="en-US" sz="1400" b="1" dirty="0" err="1">
                          <a:effectLst/>
                        </a:rPr>
                        <a:t>policy_types</a:t>
                      </a:r>
                      <a:endParaRPr lang="en-US" sz="1400" b="1" dirty="0">
                        <a:effectLst/>
                      </a:endParaRP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a:t>
                      </a:r>
                      <a:r>
                        <a:rPr lang="en-US" sz="1400" dirty="0" smtClean="0">
                          <a:effectLst/>
                        </a:rPr>
                        <a:t>of </a:t>
                      </a:r>
                      <a:r>
                        <a:rPr lang="en-US" sz="1400" dirty="0" smtClean="0">
                          <a:effectLst/>
                          <a:hlinkClick r:id="rId12"/>
                        </a:rPr>
                        <a:t>Policy </a:t>
                      </a:r>
                      <a:r>
                        <a:rPr lang="en-US" sz="1400" dirty="0">
                          <a:effectLst/>
                          <a:hlinkClick r:id="rId12"/>
                        </a:rPr>
                        <a:t>Types</a:t>
                      </a:r>
                      <a:endParaRPr lang="en-US" sz="1400" dirty="0">
                        <a:effectLst/>
                      </a:endParaRP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This section contains a list of policy type definitions for use in the service template.</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2497">
                <a:tc>
                  <a:txBody>
                    <a:bodyPr/>
                    <a:lstStyle/>
                    <a:p>
                      <a:r>
                        <a:rPr lang="en-US" sz="1400" b="1" dirty="0" err="1">
                          <a:effectLst/>
                        </a:rPr>
                        <a:t>topology_template</a:t>
                      </a:r>
                      <a:endParaRPr lang="en-US" sz="1400" b="1" dirty="0">
                        <a:effectLst/>
                      </a:endParaRP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hlinkClick r:id="rId13"/>
                        </a:rPr>
                        <a:t>Topology Template</a:t>
                      </a:r>
                      <a:r>
                        <a:rPr lang="en-US" sz="1400" dirty="0">
                          <a:effectLst/>
                        </a:rPr>
                        <a:t> definition</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Defines the topology template of an application or service, consisting of node templates that represent the application’s or service’s components, as well as relationship templates representing relations between the components.</a:t>
                      </a:r>
                    </a:p>
                  </a:txBody>
                  <a:tcPr marL="27449" marR="27449" marT="13844" marB="1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11393187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Controller Blueprints(CB) </a:t>
            </a:r>
            <a:r>
              <a:rPr lang="en-US" dirty="0" smtClean="0"/>
              <a:t>Instance Model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67206088"/>
              </p:ext>
            </p:extLst>
          </p:nvPr>
        </p:nvGraphicFramePr>
        <p:xfrm>
          <a:off x="565484" y="1059530"/>
          <a:ext cx="11069052" cy="2411256"/>
        </p:xfrm>
        <a:graphic>
          <a:graphicData uri="http://schemas.openxmlformats.org/drawingml/2006/table">
            <a:tbl>
              <a:tblPr/>
              <a:tblGrid>
                <a:gridCol w="1846853"/>
                <a:gridCol w="1001888"/>
                <a:gridCol w="2951442"/>
                <a:gridCol w="5268869"/>
              </a:tblGrid>
              <a:tr h="178356">
                <a:tc>
                  <a:txBody>
                    <a:bodyPr/>
                    <a:lstStyle/>
                    <a:p>
                      <a:pPr algn="ctr"/>
                      <a:r>
                        <a:rPr lang="en-US" sz="1600" b="1" dirty="0" smtClean="0">
                          <a:effectLst/>
                        </a:rPr>
                        <a:t>Topology Template Keys</a:t>
                      </a:r>
                      <a:endParaRPr lang="en-US" sz="1600" b="1" dirty="0">
                        <a:effectLst/>
                      </a:endParaRP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600" b="1">
                          <a:effectLst/>
                        </a:rPr>
                        <a:t>Required</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600" b="1" dirty="0">
                          <a:effectLst/>
                        </a:rPr>
                        <a:t>Type</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600" b="1" dirty="0">
                          <a:effectLst/>
                        </a:rPr>
                        <a:t>Description</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8958">
                <a:tc>
                  <a:txBody>
                    <a:bodyPr/>
                    <a:lstStyle/>
                    <a:p>
                      <a:r>
                        <a:rPr lang="en-US" sz="1400" b="1">
                          <a:effectLst/>
                        </a:rPr>
                        <a:t>description</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3"/>
                        </a:rPr>
                        <a:t>description</a:t>
                      </a:r>
                      <a:endParaRPr lang="en-US" sz="1400">
                        <a:effectLst/>
                      </a:endParaRP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The optional description for the Topology Template.</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9560">
                <a:tc>
                  <a:txBody>
                    <a:bodyPr/>
                    <a:lstStyle/>
                    <a:p>
                      <a:r>
                        <a:rPr lang="en-US" sz="1400" b="1" dirty="0">
                          <a:effectLst/>
                        </a:rPr>
                        <a:t>inputs</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of </a:t>
                      </a:r>
                      <a:r>
                        <a:rPr lang="en-US" sz="1400" dirty="0" smtClean="0">
                          <a:effectLst/>
                          <a:hlinkClick r:id="rId4"/>
                        </a:rPr>
                        <a:t>parameter </a:t>
                      </a:r>
                      <a:r>
                        <a:rPr lang="en-US" sz="1400" dirty="0">
                          <a:effectLst/>
                          <a:hlinkClick r:id="rId4"/>
                        </a:rPr>
                        <a:t>definitions</a:t>
                      </a:r>
                      <a:endParaRPr lang="en-US" sz="1400" dirty="0">
                        <a:effectLst/>
                      </a:endParaRP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An optional list of input parameters (i.e., as parameter definitions) for the Topology Template.</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8958">
                <a:tc>
                  <a:txBody>
                    <a:bodyPr/>
                    <a:lstStyle/>
                    <a:p>
                      <a:r>
                        <a:rPr lang="en-US" sz="1400" b="1" dirty="0" err="1">
                          <a:effectLst/>
                        </a:rPr>
                        <a:t>node_templates</a:t>
                      </a:r>
                      <a:endParaRPr lang="en-US" sz="1400" b="1" dirty="0">
                        <a:effectLst/>
                      </a:endParaRP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of </a:t>
                      </a:r>
                      <a:r>
                        <a:rPr lang="en-US" sz="1400" dirty="0" smtClean="0">
                          <a:effectLst/>
                        </a:rPr>
                        <a:t> </a:t>
                      </a:r>
                      <a:r>
                        <a:rPr lang="en-US" sz="1400" dirty="0" smtClean="0">
                          <a:effectLst/>
                          <a:hlinkClick r:id="rId5"/>
                        </a:rPr>
                        <a:t>node </a:t>
                      </a:r>
                      <a:r>
                        <a:rPr lang="en-US" sz="1400" dirty="0">
                          <a:effectLst/>
                          <a:hlinkClick r:id="rId5"/>
                        </a:rPr>
                        <a:t>templates</a:t>
                      </a:r>
                      <a:endParaRPr lang="en-US" sz="1400" dirty="0">
                        <a:effectLst/>
                      </a:endParaRP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An optional list of node template definitions for the Topology Template.</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8958">
                <a:tc>
                  <a:txBody>
                    <a:bodyPr/>
                    <a:lstStyle/>
                    <a:p>
                      <a:r>
                        <a:rPr lang="en-US" sz="1400" b="1" dirty="0">
                          <a:effectLst/>
                        </a:rPr>
                        <a:t>policies</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a:t>
                      </a:r>
                      <a:r>
                        <a:rPr lang="en-US" sz="1400" dirty="0" smtClean="0">
                          <a:effectLst/>
                        </a:rPr>
                        <a:t>of </a:t>
                      </a:r>
                      <a:r>
                        <a:rPr lang="en-US" sz="1400" dirty="0" smtClean="0">
                          <a:effectLst/>
                          <a:hlinkClick r:id="rId6"/>
                        </a:rPr>
                        <a:t>policy </a:t>
                      </a:r>
                      <a:r>
                        <a:rPr lang="en-US" sz="1400" dirty="0">
                          <a:effectLst/>
                          <a:hlinkClick r:id="rId6"/>
                        </a:rPr>
                        <a:t>definitions</a:t>
                      </a:r>
                      <a:endParaRPr lang="en-US" sz="1400" dirty="0">
                        <a:effectLst/>
                      </a:endParaRP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An optional list of Policy definitions for the Topology Template.</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9560">
                <a:tc>
                  <a:txBody>
                    <a:bodyPr/>
                    <a:lstStyle/>
                    <a:p>
                      <a:r>
                        <a:rPr lang="en-US" sz="1400" b="1" dirty="0">
                          <a:effectLst/>
                        </a:rPr>
                        <a:t>workflows</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of imperative workflow definitions</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An optional map of imperative workflow definition for the Topology Template.</a:t>
                      </a:r>
                    </a:p>
                  </a:txBody>
                  <a:tcPr marL="37429" marR="37429" marT="18877" marB="18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49015599"/>
              </p:ext>
            </p:extLst>
          </p:nvPr>
        </p:nvGraphicFramePr>
        <p:xfrm>
          <a:off x="553453" y="3534738"/>
          <a:ext cx="11069052" cy="2578779"/>
        </p:xfrm>
        <a:graphic>
          <a:graphicData uri="http://schemas.openxmlformats.org/drawingml/2006/table">
            <a:tbl>
              <a:tblPr/>
              <a:tblGrid>
                <a:gridCol w="1840831"/>
                <a:gridCol w="1010652"/>
                <a:gridCol w="2923674"/>
                <a:gridCol w="5293895"/>
              </a:tblGrid>
              <a:tr h="276689">
                <a:tc>
                  <a:txBody>
                    <a:bodyPr/>
                    <a:lstStyle/>
                    <a:p>
                      <a:pPr algn="ctr"/>
                      <a:r>
                        <a:rPr lang="en-US" sz="1600" b="1" dirty="0" smtClean="0">
                          <a:effectLst/>
                        </a:rPr>
                        <a:t>Node Template Keys</a:t>
                      </a:r>
                      <a:endParaRPr lang="en-US" sz="1600" b="1" dirty="0">
                        <a:effectLst/>
                      </a:endParaRP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600" b="1">
                          <a:effectLst/>
                        </a:rPr>
                        <a:t>Required</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600" b="1" dirty="0">
                          <a:effectLst/>
                        </a:rPr>
                        <a:t>Type</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600" b="1" dirty="0">
                          <a:effectLst/>
                        </a:rPr>
                        <a:t>Description</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141">
                <a:tc>
                  <a:txBody>
                    <a:bodyPr/>
                    <a:lstStyle/>
                    <a:p>
                      <a:r>
                        <a:rPr lang="en-US" sz="1400" b="1">
                          <a:effectLst/>
                        </a:rPr>
                        <a:t>type</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yes</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7"/>
                        </a:rPr>
                        <a:t>string</a:t>
                      </a:r>
                      <a:endParaRPr lang="en-US" sz="1400">
                        <a:effectLst/>
                      </a:endParaRP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The required name of the Node Type the Node Template is based upon.</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7141">
                <a:tc>
                  <a:txBody>
                    <a:bodyPr/>
                    <a:lstStyle/>
                    <a:p>
                      <a:r>
                        <a:rPr lang="en-US" sz="1400" b="1">
                          <a:effectLst/>
                        </a:rPr>
                        <a:t>description</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3"/>
                        </a:rPr>
                        <a:t>description</a:t>
                      </a:r>
                      <a:endParaRPr lang="en-US" sz="1400">
                        <a:effectLst/>
                      </a:endParaRP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An optional description for the Node Template.</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7141">
                <a:tc>
                  <a:txBody>
                    <a:bodyPr/>
                    <a:lstStyle/>
                    <a:p>
                      <a:r>
                        <a:rPr lang="en-US" sz="1400" b="1" dirty="0">
                          <a:effectLst/>
                        </a:rPr>
                        <a:t>properties</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a:t>
                      </a:r>
                      <a:r>
                        <a:rPr lang="en-US" sz="1400" dirty="0" smtClean="0">
                          <a:effectLst/>
                        </a:rPr>
                        <a:t>of </a:t>
                      </a:r>
                      <a:r>
                        <a:rPr lang="en-US" sz="1400" dirty="0" smtClean="0">
                          <a:effectLst/>
                          <a:hlinkClick r:id="rId8"/>
                        </a:rPr>
                        <a:t>property </a:t>
                      </a:r>
                      <a:r>
                        <a:rPr lang="en-US" sz="1400" dirty="0">
                          <a:effectLst/>
                          <a:hlinkClick r:id="rId8"/>
                        </a:rPr>
                        <a:t>assignments</a:t>
                      </a:r>
                      <a:endParaRPr lang="en-US" sz="1400" dirty="0">
                        <a:effectLst/>
                      </a:endParaRP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An optional list of property value assignments for the Node Template.</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7141">
                <a:tc>
                  <a:txBody>
                    <a:bodyPr/>
                    <a:lstStyle/>
                    <a:p>
                      <a:r>
                        <a:rPr lang="en-US" sz="1400" b="1" dirty="0">
                          <a:effectLst/>
                        </a:rPr>
                        <a:t>attributes</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a:t>
                      </a:r>
                      <a:r>
                        <a:rPr lang="en-US" sz="1400" dirty="0" smtClean="0">
                          <a:effectLst/>
                        </a:rPr>
                        <a:t>of </a:t>
                      </a:r>
                      <a:r>
                        <a:rPr lang="en-US" sz="1400" dirty="0" smtClean="0">
                          <a:effectLst/>
                          <a:hlinkClick r:id="rId9"/>
                        </a:rPr>
                        <a:t>attribute </a:t>
                      </a:r>
                      <a:r>
                        <a:rPr lang="en-US" sz="1400" dirty="0">
                          <a:effectLst/>
                          <a:hlinkClick r:id="rId9"/>
                        </a:rPr>
                        <a:t>assignments</a:t>
                      </a:r>
                      <a:endParaRPr lang="en-US" sz="1400" dirty="0">
                        <a:effectLst/>
                      </a:endParaRP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An optional list of attribute value assignments for the Node Template.</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5387">
                <a:tc>
                  <a:txBody>
                    <a:bodyPr/>
                    <a:lstStyle/>
                    <a:p>
                      <a:r>
                        <a:rPr lang="en-US" sz="1400" b="1" dirty="0">
                          <a:effectLst/>
                        </a:rPr>
                        <a:t>requirements</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a:t>
                      </a:r>
                      <a:r>
                        <a:rPr lang="en-US" sz="1400" dirty="0" smtClean="0">
                          <a:effectLst/>
                        </a:rPr>
                        <a:t>of </a:t>
                      </a:r>
                      <a:r>
                        <a:rPr lang="en-US" sz="1400" dirty="0" smtClean="0">
                          <a:effectLst/>
                          <a:hlinkClick r:id="rId10"/>
                        </a:rPr>
                        <a:t>requirement </a:t>
                      </a:r>
                      <a:r>
                        <a:rPr lang="en-US" sz="1400" dirty="0">
                          <a:effectLst/>
                          <a:hlinkClick r:id="rId10"/>
                        </a:rPr>
                        <a:t>assignments</a:t>
                      </a:r>
                      <a:endParaRPr lang="en-US" sz="1400" dirty="0">
                        <a:effectLst/>
                      </a:endParaRP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An optional </a:t>
                      </a:r>
                      <a:r>
                        <a:rPr lang="en-US" sz="1400" dirty="0" smtClean="0">
                          <a:effectLst/>
                        </a:rPr>
                        <a:t>list </a:t>
                      </a:r>
                      <a:r>
                        <a:rPr lang="en-US" sz="1400" dirty="0">
                          <a:effectLst/>
                        </a:rPr>
                        <a:t>of requirement assignments for the Node Template.</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7141">
                <a:tc>
                  <a:txBody>
                    <a:bodyPr/>
                    <a:lstStyle/>
                    <a:p>
                      <a:r>
                        <a:rPr lang="en-US" sz="1400" b="1">
                          <a:effectLst/>
                        </a:rPr>
                        <a:t>capabilities</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a:t>
                      </a:r>
                      <a:r>
                        <a:rPr lang="en-US" sz="1400" dirty="0" smtClean="0">
                          <a:effectLst/>
                        </a:rPr>
                        <a:t>of </a:t>
                      </a:r>
                      <a:r>
                        <a:rPr lang="en-US" sz="1400" dirty="0" smtClean="0">
                          <a:effectLst/>
                          <a:hlinkClick r:id="rId11"/>
                        </a:rPr>
                        <a:t>capability </a:t>
                      </a:r>
                      <a:r>
                        <a:rPr lang="en-US" sz="1400" dirty="0">
                          <a:effectLst/>
                          <a:hlinkClick r:id="rId11"/>
                        </a:rPr>
                        <a:t>assignments</a:t>
                      </a:r>
                      <a:endParaRPr lang="en-US" sz="1400" dirty="0">
                        <a:effectLst/>
                      </a:endParaRP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An optional list of capability assignments for the Node Template.</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7141">
                <a:tc>
                  <a:txBody>
                    <a:bodyPr/>
                    <a:lstStyle/>
                    <a:p>
                      <a:r>
                        <a:rPr lang="en-US" sz="1400" b="1">
                          <a:effectLst/>
                        </a:rPr>
                        <a:t>interfaces</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a:t>
                      </a:r>
                      <a:r>
                        <a:rPr lang="en-US" sz="1400" dirty="0" smtClean="0">
                          <a:effectLst/>
                        </a:rPr>
                        <a:t>of </a:t>
                      </a:r>
                      <a:r>
                        <a:rPr lang="en-US" sz="1400" dirty="0" smtClean="0">
                          <a:effectLst/>
                          <a:hlinkClick r:id="rId12"/>
                        </a:rPr>
                        <a:t>interface </a:t>
                      </a:r>
                      <a:r>
                        <a:rPr lang="en-US" sz="1400" dirty="0">
                          <a:effectLst/>
                          <a:hlinkClick r:id="rId12"/>
                        </a:rPr>
                        <a:t>definitions</a:t>
                      </a:r>
                      <a:endParaRPr lang="en-US" sz="1400" dirty="0">
                        <a:effectLst/>
                      </a:endParaRP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An optional list of named interface definitions for the Node Template.</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6829">
                <a:tc>
                  <a:txBody>
                    <a:bodyPr/>
                    <a:lstStyle/>
                    <a:p>
                      <a:r>
                        <a:rPr lang="en-US" sz="1400" b="1" dirty="0">
                          <a:effectLst/>
                        </a:rPr>
                        <a:t>artifacts</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list of </a:t>
                      </a:r>
                      <a:r>
                        <a:rPr lang="en-US" sz="1400" dirty="0" smtClean="0">
                          <a:effectLst/>
                          <a:hlinkClick r:id="rId13"/>
                        </a:rPr>
                        <a:t>artifact </a:t>
                      </a:r>
                      <a:r>
                        <a:rPr lang="en-US" sz="1400" dirty="0">
                          <a:effectLst/>
                          <a:hlinkClick r:id="rId13"/>
                        </a:rPr>
                        <a:t>definitions</a:t>
                      </a:r>
                      <a:endParaRPr lang="en-US" sz="1400" dirty="0">
                        <a:effectLst/>
                      </a:endParaRPr>
                    </a:p>
                    <a:p>
                      <a:r>
                        <a:rPr lang="en-US" sz="1400" dirty="0">
                          <a:effectLst/>
                        </a:rPr>
                        <a:t> </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An optional list of named artifact definitions for the Node Template.</a:t>
                      </a:r>
                    </a:p>
                  </a:txBody>
                  <a:tcPr marL="41226" marR="41226" marT="20792" marB="20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65359656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Controller Blueprints(CB) Instance Model ( Cont..)</a:t>
            </a:r>
          </a:p>
        </p:txBody>
      </p:sp>
      <p:graphicFrame>
        <p:nvGraphicFramePr>
          <p:cNvPr id="4" name="Table 3"/>
          <p:cNvGraphicFramePr>
            <a:graphicFrameLocks noGrp="1"/>
          </p:cNvGraphicFramePr>
          <p:nvPr>
            <p:extLst>
              <p:ext uri="{D42A27DB-BD31-4B8C-83A1-F6EECF244321}">
                <p14:modId xmlns:p14="http://schemas.microsoft.com/office/powerpoint/2010/main" val="2696775776"/>
              </p:ext>
            </p:extLst>
          </p:nvPr>
        </p:nvGraphicFramePr>
        <p:xfrm>
          <a:off x="297049" y="3585411"/>
          <a:ext cx="11524112" cy="2621576"/>
        </p:xfrm>
        <a:graphic>
          <a:graphicData uri="http://schemas.openxmlformats.org/drawingml/2006/table">
            <a:tbl>
              <a:tblPr/>
              <a:tblGrid>
                <a:gridCol w="1808477"/>
                <a:gridCol w="1431758"/>
                <a:gridCol w="1576137"/>
                <a:gridCol w="6707740"/>
              </a:tblGrid>
              <a:tr h="458463">
                <a:tc>
                  <a:txBody>
                    <a:bodyPr/>
                    <a:lstStyle/>
                    <a:p>
                      <a:pPr algn="ctr"/>
                      <a:r>
                        <a:rPr lang="en-US" sz="1400" b="1" dirty="0" smtClean="0">
                          <a:effectLst/>
                        </a:rPr>
                        <a:t>Requirement</a:t>
                      </a:r>
                      <a:r>
                        <a:rPr lang="en-US" sz="1400" b="1" baseline="0" dirty="0" smtClean="0">
                          <a:effectLst/>
                        </a:rPr>
                        <a:t> Assignment Keys</a:t>
                      </a:r>
                      <a:endParaRPr lang="en-US" sz="1400" b="1" dirty="0">
                        <a:effectLst/>
                      </a:endParaRPr>
                    </a:p>
                  </a:txBody>
                  <a:tcPr marL="68062" marR="68062" marT="34327" marB="343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Required</a:t>
                      </a:r>
                    </a:p>
                  </a:txBody>
                  <a:tcPr marL="68062" marR="68062" marT="34327" marB="343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Type</a:t>
                      </a:r>
                    </a:p>
                  </a:txBody>
                  <a:tcPr marL="68062" marR="68062" marT="34327" marB="343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dirty="0">
                          <a:effectLst/>
                        </a:rPr>
                        <a:t>Description</a:t>
                      </a:r>
                    </a:p>
                  </a:txBody>
                  <a:tcPr marL="68062" marR="68062" marT="34327" marB="343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73550">
                <a:tc>
                  <a:txBody>
                    <a:bodyPr/>
                    <a:lstStyle/>
                    <a:p>
                      <a:r>
                        <a:rPr lang="en-US" sz="1400" b="1">
                          <a:effectLst/>
                        </a:rPr>
                        <a:t>capability</a:t>
                      </a:r>
                    </a:p>
                  </a:txBody>
                  <a:tcPr marL="68062" marR="68062" marT="34327" marB="343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68062" marR="68062" marT="34327" marB="343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3"/>
                        </a:rPr>
                        <a:t>string</a:t>
                      </a:r>
                      <a:endParaRPr lang="en-US" sz="1400">
                        <a:effectLst/>
                      </a:endParaRPr>
                    </a:p>
                  </a:txBody>
                  <a:tcPr marL="68062" marR="68062" marT="34327" marB="343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The optional reserved </a:t>
                      </a:r>
                      <a:r>
                        <a:rPr lang="en-US" sz="1400" dirty="0" err="1">
                          <a:effectLst/>
                        </a:rPr>
                        <a:t>keyname</a:t>
                      </a:r>
                      <a:r>
                        <a:rPr lang="en-US" sz="1400" dirty="0">
                          <a:effectLst/>
                        </a:rPr>
                        <a:t> used to provide the name of either a:</a:t>
                      </a:r>
                    </a:p>
                    <a:p>
                      <a:pPr marL="457200" indent="-228600"/>
                      <a:r>
                        <a:rPr lang="en-US" sz="1400" dirty="0">
                          <a:effectLst/>
                          <a:latin typeface="Symbol" panose="05050102010706020507" pitchFamily="18" charset="2"/>
                        </a:rPr>
                        <a:t>·</a:t>
                      </a:r>
                      <a:r>
                        <a:rPr lang="en-US" sz="1400" dirty="0">
                          <a:effectLst/>
                          <a:latin typeface="Times New Roman" panose="02020603050405020304" pitchFamily="18" charset="0"/>
                        </a:rPr>
                        <a:t>         </a:t>
                      </a:r>
                      <a:r>
                        <a:rPr lang="en-US" sz="1400" b="1" dirty="0">
                          <a:effectLst/>
                        </a:rPr>
                        <a:t>Capability definition</a:t>
                      </a:r>
                      <a:r>
                        <a:rPr lang="en-US" sz="1400" dirty="0">
                          <a:effectLst/>
                        </a:rPr>
                        <a:t> within a </a:t>
                      </a:r>
                      <a:r>
                        <a:rPr lang="en-US" sz="1400" i="1" dirty="0">
                          <a:effectLst/>
                        </a:rPr>
                        <a:t>target</a:t>
                      </a:r>
                      <a:r>
                        <a:rPr lang="en-US" sz="1400" dirty="0">
                          <a:effectLst/>
                        </a:rPr>
                        <a:t> node template that can fulfill the requirement</a:t>
                      </a:r>
                      <a:r>
                        <a:rPr lang="en-US" sz="1400" dirty="0" smtClean="0">
                          <a:effectLst/>
                        </a:rPr>
                        <a:t>.</a:t>
                      </a:r>
                      <a:endParaRPr lang="en-US" sz="1400" dirty="0">
                        <a:effectLst/>
                      </a:endParaRPr>
                    </a:p>
                  </a:txBody>
                  <a:tcPr marL="68062" marR="68062" marT="34327" marB="343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90568">
                <a:tc>
                  <a:txBody>
                    <a:bodyPr/>
                    <a:lstStyle/>
                    <a:p>
                      <a:r>
                        <a:rPr lang="en-US" sz="1400" b="1">
                          <a:effectLst/>
                        </a:rPr>
                        <a:t>node</a:t>
                      </a:r>
                    </a:p>
                  </a:txBody>
                  <a:tcPr marL="68062" marR="68062" marT="34327" marB="343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68062" marR="68062" marT="34327" marB="343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3"/>
                        </a:rPr>
                        <a:t>string</a:t>
                      </a:r>
                      <a:endParaRPr lang="en-US" sz="1400">
                        <a:effectLst/>
                      </a:endParaRPr>
                    </a:p>
                  </a:txBody>
                  <a:tcPr marL="68062" marR="68062" marT="34327" marB="343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The optional reserved </a:t>
                      </a:r>
                      <a:r>
                        <a:rPr lang="en-US" sz="1400" dirty="0" err="1">
                          <a:effectLst/>
                        </a:rPr>
                        <a:t>keyname</a:t>
                      </a:r>
                      <a:r>
                        <a:rPr lang="en-US" sz="1400" dirty="0">
                          <a:effectLst/>
                        </a:rPr>
                        <a:t> used to identify the target node of a relationship.  specifically, it is used to provide either a:</a:t>
                      </a:r>
                    </a:p>
                    <a:p>
                      <a:pPr marL="457200" indent="-228600"/>
                      <a:r>
                        <a:rPr lang="en-US" sz="1400" dirty="0">
                          <a:effectLst/>
                          <a:latin typeface="Symbol" panose="05050102010706020507" pitchFamily="18" charset="2"/>
                        </a:rPr>
                        <a:t>·</a:t>
                      </a:r>
                      <a:r>
                        <a:rPr lang="en-US" sz="1400" dirty="0">
                          <a:effectLst/>
                          <a:latin typeface="Times New Roman" panose="02020603050405020304" pitchFamily="18" charset="0"/>
                        </a:rPr>
                        <a:t>         </a:t>
                      </a:r>
                      <a:r>
                        <a:rPr lang="en-US" sz="1400" b="1" dirty="0">
                          <a:effectLst/>
                        </a:rPr>
                        <a:t>Node Template</a:t>
                      </a:r>
                      <a:r>
                        <a:rPr lang="en-US" sz="1400" dirty="0">
                          <a:effectLst/>
                        </a:rPr>
                        <a:t> name that can fulfill the target node requirement</a:t>
                      </a:r>
                      <a:r>
                        <a:rPr lang="en-US" sz="1400" dirty="0" smtClean="0">
                          <a:effectLst/>
                        </a:rPr>
                        <a:t>.</a:t>
                      </a:r>
                      <a:endParaRPr lang="en-US" sz="1400" dirty="0">
                        <a:effectLst/>
                      </a:endParaRPr>
                    </a:p>
                  </a:txBody>
                  <a:tcPr marL="68062" marR="68062" marT="34327" marB="343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55925">
                <a:tc>
                  <a:txBody>
                    <a:bodyPr/>
                    <a:lstStyle/>
                    <a:p>
                      <a:r>
                        <a:rPr lang="en-US" sz="1400" b="1" dirty="0">
                          <a:effectLst/>
                        </a:rPr>
                        <a:t>relationship</a:t>
                      </a:r>
                    </a:p>
                  </a:txBody>
                  <a:tcPr marL="68062" marR="68062" marT="34327" marB="343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no</a:t>
                      </a:r>
                    </a:p>
                  </a:txBody>
                  <a:tcPr marL="68062" marR="68062" marT="34327" marB="343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hlinkClick r:id="rId3"/>
                        </a:rPr>
                        <a:t>string</a:t>
                      </a:r>
                      <a:endParaRPr lang="en-US" sz="1400">
                        <a:effectLst/>
                      </a:endParaRPr>
                    </a:p>
                  </a:txBody>
                  <a:tcPr marL="68062" marR="68062" marT="34327" marB="343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rPr>
                        <a:t>The optional reserved </a:t>
                      </a:r>
                      <a:r>
                        <a:rPr lang="en-US" sz="1400" dirty="0" err="1">
                          <a:effectLst/>
                        </a:rPr>
                        <a:t>keyname</a:t>
                      </a:r>
                      <a:r>
                        <a:rPr lang="en-US" sz="1400" dirty="0">
                          <a:effectLst/>
                        </a:rPr>
                        <a:t> used to provide the name of either a:</a:t>
                      </a:r>
                    </a:p>
                    <a:p>
                      <a:pPr marL="457200" indent="-228600"/>
                      <a:r>
                        <a:rPr lang="en-US" sz="1400" dirty="0" smtClean="0">
                          <a:effectLst/>
                          <a:latin typeface="Symbol" panose="05050102010706020507" pitchFamily="18" charset="2"/>
                        </a:rPr>
                        <a:t>·</a:t>
                      </a:r>
                      <a:r>
                        <a:rPr lang="en-US" sz="1400" dirty="0">
                          <a:effectLst/>
                          <a:latin typeface="Times New Roman" panose="02020603050405020304" pitchFamily="18" charset="0"/>
                        </a:rPr>
                        <a:t>         </a:t>
                      </a:r>
                      <a:r>
                        <a:rPr lang="en-US" sz="1400" b="1" dirty="0">
                          <a:effectLst/>
                        </a:rPr>
                        <a:t>Relationship Type</a:t>
                      </a:r>
                      <a:r>
                        <a:rPr lang="en-US" sz="1400" dirty="0">
                          <a:effectLst/>
                        </a:rPr>
                        <a:t> that the provider will use to select a type-compatible relationship template to relate the </a:t>
                      </a:r>
                      <a:r>
                        <a:rPr lang="en-US" sz="1400" i="1" dirty="0">
                          <a:effectLst/>
                        </a:rPr>
                        <a:t>source</a:t>
                      </a:r>
                      <a:r>
                        <a:rPr lang="en-US" sz="1400" dirty="0">
                          <a:effectLst/>
                        </a:rPr>
                        <a:t> node to the </a:t>
                      </a:r>
                      <a:r>
                        <a:rPr lang="en-US" sz="1400" i="1" dirty="0">
                          <a:effectLst/>
                        </a:rPr>
                        <a:t>target</a:t>
                      </a:r>
                      <a:r>
                        <a:rPr lang="en-US" sz="1400" dirty="0">
                          <a:effectLst/>
                        </a:rPr>
                        <a:t> node at runtime.</a:t>
                      </a:r>
                    </a:p>
                  </a:txBody>
                  <a:tcPr marL="68062" marR="68062" marT="34327" marB="343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00608447"/>
              </p:ext>
            </p:extLst>
          </p:nvPr>
        </p:nvGraphicFramePr>
        <p:xfrm>
          <a:off x="314961" y="1197030"/>
          <a:ext cx="11423356" cy="787400"/>
        </p:xfrm>
        <a:graphic>
          <a:graphicData uri="http://schemas.openxmlformats.org/drawingml/2006/table">
            <a:tbl>
              <a:tblPr/>
              <a:tblGrid>
                <a:gridCol w="1800321"/>
                <a:gridCol w="1405073"/>
                <a:gridCol w="1553576"/>
                <a:gridCol w="6664386"/>
              </a:tblGrid>
              <a:tr h="0">
                <a:tc>
                  <a:txBody>
                    <a:bodyPr/>
                    <a:lstStyle/>
                    <a:p>
                      <a:pPr algn="ctr"/>
                      <a:r>
                        <a:rPr lang="en-US" sz="1400" b="1" baseline="0" dirty="0" smtClean="0">
                          <a:effectLst/>
                        </a:rPr>
                        <a:t>Property Assignment Keys</a:t>
                      </a:r>
                      <a:endParaRPr lang="en-US" sz="1400" b="1"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dirty="0">
                          <a:effectLst/>
                        </a:rPr>
                        <a:t>Required</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Type</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dirty="0">
                          <a:effectLst/>
                        </a:rPr>
                        <a:t>Description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r>
                        <a:rPr lang="en-US" sz="1400" b="1" dirty="0" smtClean="0">
                          <a:effectLst/>
                        </a:rPr>
                        <a:t>&lt;</a:t>
                      </a:r>
                      <a:r>
                        <a:rPr lang="en-US" sz="1400" b="1" dirty="0" err="1" smtClean="0">
                          <a:effectLst/>
                        </a:rPr>
                        <a:t>property_name</a:t>
                      </a:r>
                      <a:r>
                        <a:rPr lang="en-US" sz="1400" b="1" dirty="0" smtClean="0">
                          <a:effectLst/>
                        </a:rPr>
                        <a:t>&gt;</a:t>
                      </a:r>
                      <a:endParaRPr lang="en-US" sz="1400" b="1"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yes</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smtClean="0">
                          <a:effectLst/>
                        </a:rPr>
                        <a:t>Any( </a:t>
                      </a:r>
                      <a:r>
                        <a:rPr lang="en-US" sz="1400" dirty="0" err="1" smtClean="0">
                          <a:effectLst/>
                        </a:rPr>
                        <a:t>JsonNode</a:t>
                      </a:r>
                      <a:r>
                        <a:rPr lang="en-US" sz="1400" dirty="0" smtClean="0">
                          <a:effectLst/>
                        </a:rPr>
                        <a:t>)</a:t>
                      </a:r>
                      <a:endParaRPr lang="en-US" sz="1400"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smtClean="0"/>
                        <a:t>&lt;</a:t>
                      </a:r>
                      <a:r>
                        <a:rPr lang="en-US" sz="1400" dirty="0" err="1" smtClean="0"/>
                        <a:t>property_name</a:t>
                      </a:r>
                      <a:r>
                        <a:rPr lang="en-US" sz="1400" dirty="0" smtClean="0"/>
                        <a:t>&gt;: &lt;</a:t>
                      </a:r>
                      <a:r>
                        <a:rPr lang="en-US" sz="1400" dirty="0" err="1" smtClean="0"/>
                        <a:t>property_value</a:t>
                      </a:r>
                      <a:r>
                        <a:rPr lang="en-US" sz="1400" dirty="0" smtClean="0"/>
                        <a:t>&gt; | { &lt;</a:t>
                      </a:r>
                      <a:r>
                        <a:rPr lang="en-US" sz="1400" dirty="0" err="1" smtClean="0"/>
                        <a:t>property_value_expression</a:t>
                      </a:r>
                      <a:r>
                        <a:rPr lang="en-US" sz="1400" dirty="0" smtClean="0"/>
                        <a:t>&gt; }</a:t>
                      </a:r>
                      <a:endParaRPr lang="en-US" sz="1400"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977832"/>
              </p:ext>
            </p:extLst>
          </p:nvPr>
        </p:nvGraphicFramePr>
        <p:xfrm>
          <a:off x="314961" y="2311953"/>
          <a:ext cx="11423356" cy="787400"/>
        </p:xfrm>
        <a:graphic>
          <a:graphicData uri="http://schemas.openxmlformats.org/drawingml/2006/table">
            <a:tbl>
              <a:tblPr/>
              <a:tblGrid>
                <a:gridCol w="1800321"/>
                <a:gridCol w="1405073"/>
                <a:gridCol w="1553576"/>
                <a:gridCol w="6664386"/>
              </a:tblGrid>
              <a:tr h="0">
                <a:tc>
                  <a:txBody>
                    <a:bodyPr/>
                    <a:lstStyle/>
                    <a:p>
                      <a:pPr algn="ctr"/>
                      <a:r>
                        <a:rPr lang="en-US" sz="1400" b="1" baseline="0" dirty="0" smtClean="0">
                          <a:effectLst/>
                        </a:rPr>
                        <a:t>Attribute Assignment Keys</a:t>
                      </a:r>
                      <a:endParaRPr lang="en-US" sz="1400" b="1"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dirty="0">
                          <a:effectLst/>
                        </a:rPr>
                        <a:t>Required</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a:effectLst/>
                        </a:rPr>
                        <a:t>Type</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US" sz="1400" b="1" dirty="0">
                          <a:effectLst/>
                        </a:rPr>
                        <a:t>Description</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r>
                        <a:rPr lang="en-US" sz="1400" b="1" dirty="0" smtClean="0">
                          <a:effectLst/>
                        </a:rPr>
                        <a:t>&lt;</a:t>
                      </a:r>
                      <a:r>
                        <a:rPr lang="en-US" sz="1400" b="1" dirty="0" err="1" smtClean="0">
                          <a:effectLst/>
                        </a:rPr>
                        <a:t>attribute_name</a:t>
                      </a:r>
                      <a:r>
                        <a:rPr lang="en-US" sz="1400" b="1" dirty="0" smtClean="0">
                          <a:effectLst/>
                        </a:rPr>
                        <a:t>&gt;</a:t>
                      </a:r>
                      <a:endParaRPr lang="en-US" sz="1400" b="1"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rPr>
                        <a:t>yes</a:t>
                      </a: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smtClean="0">
                          <a:effectLst/>
                        </a:rPr>
                        <a:t>Any( </a:t>
                      </a:r>
                      <a:r>
                        <a:rPr lang="en-US" sz="1400" dirty="0" err="1" smtClean="0">
                          <a:effectLst/>
                        </a:rPr>
                        <a:t>JsonNode</a:t>
                      </a:r>
                      <a:r>
                        <a:rPr lang="en-US" sz="1400" dirty="0" smtClean="0">
                          <a:effectLst/>
                        </a:rPr>
                        <a:t>)</a:t>
                      </a:r>
                      <a:endParaRPr lang="en-US" sz="1400"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smtClean="0"/>
                        <a:t>This will assigned internally</a:t>
                      </a:r>
                      <a:r>
                        <a:rPr lang="en-US" sz="1400" baseline="0" dirty="0" smtClean="0"/>
                        <a:t> during the Node Template Operation Processing.</a:t>
                      </a:r>
                      <a:endParaRPr lang="en-US" sz="1400" dirty="0">
                        <a:effectLst/>
                      </a:endParaRPr>
                    </a:p>
                  </a:txBody>
                  <a:tcPr marL="73025" marR="730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640914667"/>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NTC-Template-Regular">
  <a:themeElements>
    <a:clrScheme name="NTC 1">
      <a:dk1>
        <a:srgbClr val="132437"/>
      </a:dk1>
      <a:lt1>
        <a:sysClr val="window" lastClr="FFFFFF"/>
      </a:lt1>
      <a:dk2>
        <a:srgbClr val="364759"/>
      </a:dk2>
      <a:lt2>
        <a:srgbClr val="EEEDE8"/>
      </a:lt2>
      <a:accent1>
        <a:srgbClr val="3E658F"/>
      </a:accent1>
      <a:accent2>
        <a:srgbClr val="F5B33C"/>
      </a:accent2>
      <a:accent3>
        <a:srgbClr val="C8394F"/>
      </a:accent3>
      <a:accent4>
        <a:srgbClr val="61707E"/>
      </a:accent4>
      <a:accent5>
        <a:srgbClr val="929DA6"/>
      </a:accent5>
      <a:accent6>
        <a:srgbClr val="C7CDD2"/>
      </a:accent6>
      <a:hlink>
        <a:srgbClr val="0563C1"/>
      </a:hlink>
      <a:folHlink>
        <a:srgbClr val="954F72"/>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75000"/>
          </a:schemeClr>
        </a:solidFill>
        <a:ln>
          <a:noFill/>
        </a:ln>
      </a:spPr>
      <a:bodyPr rtlCol="0" anchor="ctr"/>
      <a:lstStyle>
        <a:defPPr algn="ctr">
          <a:defRPr sz="1400" b="1" dirty="0" smtClean="0">
            <a:solidFill>
              <a:schemeClr val="bg1"/>
            </a:solidFill>
            <a:latin typeface="Arial"/>
            <a:cs typeface="Arial"/>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 Right column headers">
  <a:themeElements>
    <a:clrScheme name="NTC 1">
      <a:dk1>
        <a:srgbClr val="132437"/>
      </a:dk1>
      <a:lt1>
        <a:sysClr val="window" lastClr="FFFFFF"/>
      </a:lt1>
      <a:dk2>
        <a:srgbClr val="364759"/>
      </a:dk2>
      <a:lt2>
        <a:srgbClr val="EEEDE8"/>
      </a:lt2>
      <a:accent1>
        <a:srgbClr val="3E658F"/>
      </a:accent1>
      <a:accent2>
        <a:srgbClr val="F5B33C"/>
      </a:accent2>
      <a:accent3>
        <a:srgbClr val="C8394F"/>
      </a:accent3>
      <a:accent4>
        <a:srgbClr val="61707E"/>
      </a:accent4>
      <a:accent5>
        <a:srgbClr val="929DA6"/>
      </a:accent5>
      <a:accent6>
        <a:srgbClr val="C7CDD2"/>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 Middle Column headers">
  <a:themeElements>
    <a:clrScheme name="Custom 1">
      <a:dk1>
        <a:srgbClr val="132437"/>
      </a:dk1>
      <a:lt1>
        <a:sysClr val="window" lastClr="FFFFFF"/>
      </a:lt1>
      <a:dk2>
        <a:srgbClr val="364759"/>
      </a:dk2>
      <a:lt2>
        <a:srgbClr val="EEEDE8"/>
      </a:lt2>
      <a:accent1>
        <a:srgbClr val="3E658F"/>
      </a:accent1>
      <a:accent2>
        <a:srgbClr val="F5B33C"/>
      </a:accent2>
      <a:accent3>
        <a:srgbClr val="DA2F48"/>
      </a:accent3>
      <a:accent4>
        <a:srgbClr val="61707E"/>
      </a:accent4>
      <a:accent5>
        <a:srgbClr val="929DA6"/>
      </a:accent5>
      <a:accent6>
        <a:srgbClr val="C7CDD2"/>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NAP-Templat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AP_powerpoint_presentation_v1" id="{DB83975D-0410-E24B-B943-5F1FFD2693BC}" vid="{26E034CB-823C-6A4E-B815-6D6A1245F6FC}"/>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Netcracker_Template_Regular</Template>
  <TotalTime>17710</TotalTime>
  <Words>2315</Words>
  <Application>Microsoft Office PowerPoint</Application>
  <PresentationFormat>Widescreen</PresentationFormat>
  <Paragraphs>590</Paragraphs>
  <Slides>27</Slides>
  <Notes>14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27</vt:i4>
      </vt:variant>
    </vt:vector>
  </HeadingPairs>
  <TitlesOfParts>
    <vt:vector size="40" baseType="lpstr">
      <vt:lpstr>.AppleSystemUIFont</vt:lpstr>
      <vt:lpstr>Arial</vt:lpstr>
      <vt:lpstr>Calibri</vt:lpstr>
      <vt:lpstr>DengXian</vt:lpstr>
      <vt:lpstr>Gibson</vt:lpstr>
      <vt:lpstr>Gibson Light</vt:lpstr>
      <vt:lpstr>Lucida Grande</vt:lpstr>
      <vt:lpstr>Symbol</vt:lpstr>
      <vt:lpstr>Times New Roman</vt:lpstr>
      <vt:lpstr>NTC-Template-Regular</vt:lpstr>
      <vt:lpstr>2 – Right column headers</vt:lpstr>
      <vt:lpstr>3 – Middle Column headers</vt:lpstr>
      <vt:lpstr>ONAP-Template</vt:lpstr>
      <vt:lpstr>Controller Design Studio – Architecture &amp; Design</vt:lpstr>
      <vt:lpstr>Agenda</vt:lpstr>
      <vt:lpstr>Controller Design Studio Architecture</vt:lpstr>
      <vt:lpstr>Controller Design Studio Data Flow</vt:lpstr>
      <vt:lpstr>Functional Decomposition</vt:lpstr>
      <vt:lpstr>Controller Blueprints Logical Diagram</vt:lpstr>
      <vt:lpstr>Controller Blueprints(CB) Type Definition</vt:lpstr>
      <vt:lpstr>Controller Blueprints(CB) Instance Model</vt:lpstr>
      <vt:lpstr>Controller Blueprints(CB) Instance Model ( Cont..)</vt:lpstr>
      <vt:lpstr>Controller Blueprints(CB) Instance Model ( Cont..)</vt:lpstr>
      <vt:lpstr>Controller Blueprints(CB) Instance Model ( Cont..)</vt:lpstr>
      <vt:lpstr>Controller Blueprints(CB) Instance Model ( Cont..)</vt:lpstr>
      <vt:lpstr>Controller Blueprints(CB) Instance Model ( Cont..)</vt:lpstr>
      <vt:lpstr>Controller Blueprints Functions</vt:lpstr>
      <vt:lpstr>Controller Blueprints Archive(CBA) Format</vt:lpstr>
      <vt:lpstr>SLI Data Exchange (Current)</vt:lpstr>
      <vt:lpstr>SLI Context Exchange Optimization (Proposed)</vt:lpstr>
      <vt:lpstr>Contoller Blueprints Networks</vt:lpstr>
      <vt:lpstr>Controller Blueprint Archive</vt:lpstr>
      <vt:lpstr>Controller Blueprints Definitions</vt:lpstr>
      <vt:lpstr>Resource Template</vt:lpstr>
      <vt:lpstr>Resource Mappings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Евгений Жуков</dc:creator>
  <cp:lastModifiedBy>MUTHURAMALINGAM, BRINDA SANTH</cp:lastModifiedBy>
  <cp:revision>1017</cp:revision>
  <dcterms:created xsi:type="dcterms:W3CDTF">2017-07-20T12:12:46Z</dcterms:created>
  <dcterms:modified xsi:type="dcterms:W3CDTF">2018-12-18T15:56:42Z</dcterms:modified>
</cp:coreProperties>
</file>